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7" r:id="rId5"/>
    <p:sldId id="258" r:id="rId6"/>
    <p:sldId id="259" r:id="rId7"/>
    <p:sldId id="260" r:id="rId8"/>
    <p:sldId id="279" r:id="rId9"/>
    <p:sldId id="278" r:id="rId10"/>
    <p:sldId id="280" r:id="rId11"/>
    <p:sldId id="285" r:id="rId12"/>
    <p:sldId id="286" r:id="rId13"/>
    <p:sldId id="288" r:id="rId14"/>
    <p:sldId id="262" r:id="rId15"/>
    <p:sldId id="289" r:id="rId16"/>
    <p:sldId id="283" r:id="rId17"/>
    <p:sldId id="263" r:id="rId18"/>
    <p:sldId id="284" r:id="rId19"/>
    <p:sldId id="261" r:id="rId20"/>
    <p:sldId id="264" r:id="rId21"/>
    <p:sldId id="287" r:id="rId22"/>
    <p:sldId id="275" r:id="rId23"/>
    <p:sldId id="27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26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04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40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57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1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97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96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36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9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1BF4-AC48-48C6-9911-3DF02CDA0FA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337D7-3C8F-42EB-A38D-BAD2C94837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60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Exercícios de Interface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Autor: Milton</a:t>
            </a:r>
          </a:p>
          <a:p>
            <a:r>
              <a:rPr lang="pt-BR" dirty="0"/>
              <a:t>Criado em: 01/03/2020</a:t>
            </a:r>
          </a:p>
          <a:p>
            <a:r>
              <a:rPr lang="pt-BR" dirty="0"/>
              <a:t>Alterado: 09/10/2020</a:t>
            </a:r>
          </a:p>
        </p:txBody>
      </p:sp>
    </p:spTree>
    <p:extLst>
      <p:ext uri="{BB962C8B-B14F-4D97-AF65-F5344CB8AC3E}">
        <p14:creationId xmlns:p14="http://schemas.microsoft.com/office/powerpoint/2010/main" val="320020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Data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234041" y="3054927"/>
            <a:ext cx="67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Say</a:t>
            </a:r>
            <a:endParaRPr lang="pt-BR" sz="2800" dirty="0"/>
          </a:p>
        </p:txBody>
      </p:sp>
      <p:sp>
        <p:nvSpPr>
          <p:cNvPr id="8" name="Retângulo 7"/>
          <p:cNvSpPr/>
          <p:nvPr/>
        </p:nvSpPr>
        <p:spPr>
          <a:xfrm>
            <a:off x="8128000" y="5237018"/>
            <a:ext cx="1244600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52" y="3089131"/>
            <a:ext cx="4676314" cy="355278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158026" y="2774373"/>
            <a:ext cx="1257300" cy="3283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38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</a:t>
            </a:r>
            <a:r>
              <a:rPr lang="pt-BR" dirty="0" err="1"/>
              <a:t>TMultiget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234041" y="3054927"/>
            <a:ext cx="67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Say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3106881" y="3089131"/>
            <a:ext cx="3397827" cy="18881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Linha 1</a:t>
            </a:r>
          </a:p>
          <a:p>
            <a:pPr algn="ctr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Linha 2</a:t>
            </a:r>
          </a:p>
          <a:p>
            <a:pPr algn="ctr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Linha 3</a:t>
            </a:r>
          </a:p>
          <a:p>
            <a:pPr algn="ctr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Linha 4</a:t>
            </a:r>
          </a:p>
          <a:p>
            <a:pPr algn="ctr"/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Linha 5</a:t>
            </a:r>
          </a:p>
        </p:txBody>
      </p:sp>
      <p:sp>
        <p:nvSpPr>
          <p:cNvPr id="8" name="Retângulo 7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</p:spTree>
    <p:extLst>
      <p:ext uri="{BB962C8B-B14F-4D97-AF65-F5344CB8AC3E}">
        <p14:creationId xmlns:p14="http://schemas.microsoft.com/office/powerpoint/2010/main" val="394852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</a:t>
            </a:r>
            <a:r>
              <a:rPr lang="pt-BR" dirty="0" err="1"/>
              <a:t>Checkbox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013357" y="3054927"/>
            <a:ext cx="1767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Checkbox1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48345" y="3106882"/>
            <a:ext cx="436419" cy="4156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999502" y="3633356"/>
            <a:ext cx="1767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Checkbox2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2344881" y="3685311"/>
            <a:ext cx="436419" cy="4156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3006429" y="4253348"/>
            <a:ext cx="1767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Checkbox3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351808" y="4305303"/>
            <a:ext cx="436419" cy="4156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5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Radio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925691" y="3078740"/>
            <a:ext cx="1120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Item 1</a:t>
            </a:r>
          </a:p>
        </p:txBody>
      </p:sp>
      <p:sp>
        <p:nvSpPr>
          <p:cNvPr id="8" name="Retângulo 7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  <p:sp>
        <p:nvSpPr>
          <p:cNvPr id="7" name="Elipse 6"/>
          <p:cNvSpPr/>
          <p:nvPr/>
        </p:nvSpPr>
        <p:spPr>
          <a:xfrm>
            <a:off x="2275608" y="3117272"/>
            <a:ext cx="477982" cy="457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2385364" y="3223385"/>
            <a:ext cx="244615" cy="251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292925" y="3674921"/>
            <a:ext cx="477982" cy="457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299852" y="4232567"/>
            <a:ext cx="477982" cy="457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911835" y="3636389"/>
            <a:ext cx="1120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Item 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918762" y="4173252"/>
            <a:ext cx="1120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Item 3</a:t>
            </a:r>
          </a:p>
        </p:txBody>
      </p:sp>
    </p:spTree>
    <p:extLst>
      <p:ext uri="{BB962C8B-B14F-4D97-AF65-F5344CB8AC3E}">
        <p14:creationId xmlns:p14="http://schemas.microsoft.com/office/powerpoint/2010/main" val="279028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</a:t>
            </a:r>
            <a:r>
              <a:rPr lang="pt-BR" dirty="0" err="1"/>
              <a:t>MsBrGetDBase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395855" y="5237018"/>
            <a:ext cx="9767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49581" y="2088573"/>
            <a:ext cx="7710055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1962495" y="2763982"/>
            <a:ext cx="7467600" cy="2067787"/>
            <a:chOff x="1939635" y="2763982"/>
            <a:chExt cx="7467600" cy="2067787"/>
          </a:xfrm>
        </p:grpSpPr>
        <p:sp>
          <p:nvSpPr>
            <p:cNvPr id="8" name="Retângulo 7"/>
            <p:cNvSpPr/>
            <p:nvPr/>
          </p:nvSpPr>
          <p:spPr>
            <a:xfrm>
              <a:off x="1953491" y="2784760"/>
              <a:ext cx="7429500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939635" y="3560620"/>
              <a:ext cx="7429500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977735" y="4378038"/>
              <a:ext cx="7429500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036615" y="2819395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508659" y="2815931"/>
              <a:ext cx="9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Fantasia</a:t>
              </a:r>
            </a:p>
          </p:txBody>
        </p:sp>
        <p:sp>
          <p:nvSpPr>
            <p:cNvPr id="3" name="Retângulo 2"/>
            <p:cNvSpPr/>
            <p:nvPr/>
          </p:nvSpPr>
          <p:spPr>
            <a:xfrm>
              <a:off x="1953491" y="2763982"/>
              <a:ext cx="7419109" cy="2060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406736" y="2812466"/>
              <a:ext cx="1334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Razão Social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939635" y="2784760"/>
              <a:ext cx="1260765" cy="2040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427522" y="2770904"/>
              <a:ext cx="3941613" cy="2040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939635" y="2774371"/>
              <a:ext cx="7467600" cy="2057398"/>
            </a:xfrm>
            <a:prstGeom prst="rect">
              <a:avLst/>
            </a:prstGeom>
            <a:noFill/>
            <a:ln w="53975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2064326" y="323156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050470" y="35813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057396" y="399357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074713" y="439535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000004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494805" y="320732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480949" y="355715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487875" y="396932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3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505192" y="437111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4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496784" y="324542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1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482928" y="359525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489854" y="400742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3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507171" y="440921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4</a:t>
            </a:r>
          </a:p>
        </p:txBody>
      </p:sp>
    </p:spTree>
    <p:extLst>
      <p:ext uri="{BB962C8B-B14F-4D97-AF65-F5344CB8AC3E}">
        <p14:creationId xmlns:p14="http://schemas.microsoft.com/office/powerpoint/2010/main" val="243192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</a:t>
            </a:r>
            <a:r>
              <a:rPr lang="pt-BR" dirty="0" err="1"/>
              <a:t>TwBrowse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395855" y="5237018"/>
            <a:ext cx="9767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49581" y="2088573"/>
            <a:ext cx="7710055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1962495" y="2763982"/>
            <a:ext cx="7467600" cy="2067787"/>
            <a:chOff x="1939635" y="2763982"/>
            <a:chExt cx="7467600" cy="2067787"/>
          </a:xfrm>
        </p:grpSpPr>
        <p:sp>
          <p:nvSpPr>
            <p:cNvPr id="8" name="Retângulo 7"/>
            <p:cNvSpPr/>
            <p:nvPr/>
          </p:nvSpPr>
          <p:spPr>
            <a:xfrm>
              <a:off x="1953491" y="2784760"/>
              <a:ext cx="7429500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939635" y="3560620"/>
              <a:ext cx="7429500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977735" y="4378038"/>
              <a:ext cx="7429500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036615" y="2819395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508659" y="2815931"/>
              <a:ext cx="95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Fantasia</a:t>
              </a:r>
            </a:p>
          </p:txBody>
        </p:sp>
        <p:sp>
          <p:nvSpPr>
            <p:cNvPr id="3" name="Retângulo 2"/>
            <p:cNvSpPr/>
            <p:nvPr/>
          </p:nvSpPr>
          <p:spPr>
            <a:xfrm>
              <a:off x="1953491" y="2763982"/>
              <a:ext cx="7419109" cy="2060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5406736" y="2812466"/>
              <a:ext cx="1334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Razão Social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939635" y="2784760"/>
              <a:ext cx="1260765" cy="2040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427522" y="2770904"/>
              <a:ext cx="3941613" cy="2040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939635" y="2774371"/>
              <a:ext cx="7467600" cy="2057398"/>
            </a:xfrm>
            <a:prstGeom prst="rect">
              <a:avLst/>
            </a:prstGeom>
            <a:noFill/>
            <a:ln w="53975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CaixaDeTexto 18"/>
          <p:cNvSpPr txBox="1"/>
          <p:nvPr/>
        </p:nvSpPr>
        <p:spPr>
          <a:xfrm>
            <a:off x="2064326" y="323156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2050470" y="35813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057396" y="399357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074713" y="439535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000004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494805" y="320732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480949" y="355715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487875" y="396932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3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505192" y="437111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4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5496784" y="324542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1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482928" y="359525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489854" y="400742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3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507171" y="440921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4</a:t>
            </a:r>
          </a:p>
        </p:txBody>
      </p:sp>
    </p:spTree>
    <p:extLst>
      <p:ext uri="{BB962C8B-B14F-4D97-AF65-F5344CB8AC3E}">
        <p14:creationId xmlns:p14="http://schemas.microsoft.com/office/powerpoint/2010/main" val="238151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</a:t>
            </a:r>
            <a:r>
              <a:rPr lang="pt-BR" dirty="0" err="1"/>
              <a:t>TwBrowse</a:t>
            </a:r>
            <a:r>
              <a:rPr lang="pt-BR" dirty="0"/>
              <a:t> com Legenda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1988820" y="2763982"/>
            <a:ext cx="7441275" cy="2067787"/>
            <a:chOff x="1988820" y="2763982"/>
            <a:chExt cx="7441275" cy="2067787"/>
          </a:xfrm>
        </p:grpSpPr>
        <p:sp>
          <p:nvSpPr>
            <p:cNvPr id="8" name="Retângulo 7"/>
            <p:cNvSpPr/>
            <p:nvPr/>
          </p:nvSpPr>
          <p:spPr>
            <a:xfrm>
              <a:off x="2000251" y="2784760"/>
              <a:ext cx="7407132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059585" y="3560620"/>
              <a:ext cx="7334818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051965" y="4378038"/>
              <a:ext cx="7378129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525438" y="2819395"/>
              <a:ext cx="781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904421" y="2815931"/>
              <a:ext cx="89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Fantasia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447569" y="2763982"/>
              <a:ext cx="6950080" cy="2060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682503" y="2812466"/>
              <a:ext cx="1250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Razão Social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434589" y="2784760"/>
              <a:ext cx="1181061" cy="2040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01975" y="2770904"/>
              <a:ext cx="3692428" cy="2040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000251" y="2774371"/>
              <a:ext cx="7429844" cy="2057398"/>
            </a:xfrm>
            <a:prstGeom prst="rect">
              <a:avLst/>
            </a:prstGeom>
            <a:noFill/>
            <a:ln w="53975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988820" y="280035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Ok</a:t>
              </a: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542312" y="32003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528456" y="35502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535382" y="396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000003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552699" y="436418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000004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72791" y="317615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958935" y="352598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965861" y="393815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3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962396" y="433993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974770" y="321425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1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960914" y="356408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2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967840" y="397625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964375" y="437803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4</a:t>
            </a:r>
          </a:p>
        </p:txBody>
      </p:sp>
      <p:sp>
        <p:nvSpPr>
          <p:cNvPr id="6" name="Elipse 5"/>
          <p:cNvSpPr/>
          <p:nvPr/>
        </p:nvSpPr>
        <p:spPr>
          <a:xfrm>
            <a:off x="2095982" y="3290993"/>
            <a:ext cx="259773" cy="251760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2104289" y="3681652"/>
            <a:ext cx="259773" cy="25176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2111215" y="4052261"/>
            <a:ext cx="259773" cy="251760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2107621" y="4475562"/>
            <a:ext cx="259773" cy="25176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36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</a:t>
            </a:r>
            <a:r>
              <a:rPr lang="pt-BR" dirty="0" err="1"/>
              <a:t>TwBrowse</a:t>
            </a:r>
            <a:r>
              <a:rPr lang="pt-BR" dirty="0"/>
              <a:t> com </a:t>
            </a:r>
            <a:r>
              <a:rPr lang="pt-BR" dirty="0" err="1"/>
              <a:t>CheckBox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710055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2000251" y="2763982"/>
            <a:ext cx="7449353" cy="2067787"/>
            <a:chOff x="2000251" y="2763982"/>
            <a:chExt cx="7449353" cy="2067787"/>
          </a:xfrm>
        </p:grpSpPr>
        <p:sp>
          <p:nvSpPr>
            <p:cNvPr id="8" name="Retângulo 7"/>
            <p:cNvSpPr/>
            <p:nvPr/>
          </p:nvSpPr>
          <p:spPr>
            <a:xfrm>
              <a:off x="2000251" y="2784760"/>
              <a:ext cx="7407132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2038802" y="3560620"/>
              <a:ext cx="7391291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051965" y="4378038"/>
              <a:ext cx="7378129" cy="446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2525438" y="2819395"/>
              <a:ext cx="781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904421" y="2815931"/>
              <a:ext cx="89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Fantasia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2499524" y="2763982"/>
              <a:ext cx="6950080" cy="2060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682503" y="2812466"/>
              <a:ext cx="1250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Razão Social</a:t>
              </a: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2548890" y="2784760"/>
              <a:ext cx="1181061" cy="2040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01975" y="2770904"/>
              <a:ext cx="3692428" cy="20400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2000251" y="2774371"/>
              <a:ext cx="7429844" cy="2057398"/>
            </a:xfrm>
            <a:prstGeom prst="rect">
              <a:avLst/>
            </a:prstGeom>
            <a:noFill/>
            <a:ln w="53975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 2"/>
            <p:cNvSpPr/>
            <p:nvPr/>
          </p:nvSpPr>
          <p:spPr>
            <a:xfrm>
              <a:off x="2124702" y="3260123"/>
              <a:ext cx="319480" cy="2719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X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2128512" y="3675413"/>
              <a:ext cx="319480" cy="2719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X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2132322" y="4067843"/>
              <a:ext cx="319480" cy="2719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X</a:t>
              </a: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2125741" y="4448843"/>
              <a:ext cx="319480" cy="2719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X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061557" y="280035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Ok</a:t>
              </a: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2542312" y="320039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528456" y="355022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535382" y="396240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000003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552699" y="436418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000004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3972791" y="317615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958935" y="352598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3965861" y="3938155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3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983178" y="433993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4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974770" y="321425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1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5960914" y="356408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2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5967840" y="397625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3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985157" y="437803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4</a:t>
            </a:r>
          </a:p>
        </p:txBody>
      </p:sp>
    </p:spTree>
    <p:extLst>
      <p:ext uri="{BB962C8B-B14F-4D97-AF65-F5344CB8AC3E}">
        <p14:creationId xmlns:p14="http://schemas.microsoft.com/office/powerpoint/2010/main" val="182939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</a:t>
            </a:r>
            <a:r>
              <a:rPr lang="pt-BR" dirty="0" err="1"/>
              <a:t>TwBrowse</a:t>
            </a:r>
            <a:r>
              <a:rPr lang="pt-BR" dirty="0"/>
              <a:t> </a:t>
            </a:r>
            <a:r>
              <a:rPr lang="pt-BR" dirty="0" err="1"/>
              <a:t>Checkbox</a:t>
            </a:r>
            <a:r>
              <a:rPr lang="pt-BR" dirty="0"/>
              <a:t> + Legenda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395855" y="5237018"/>
            <a:ext cx="9767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7" name="Retângulo 6"/>
          <p:cNvSpPr/>
          <p:nvPr/>
        </p:nvSpPr>
        <p:spPr>
          <a:xfrm>
            <a:off x="1849581" y="2088573"/>
            <a:ext cx="7710055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59585" y="2784760"/>
            <a:ext cx="7397265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15837" y="3560620"/>
            <a:ext cx="742977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059585" y="4378038"/>
            <a:ext cx="7416937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495926" y="2819395"/>
            <a:ext cx="67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690357" y="2815931"/>
            <a:ext cx="77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Fantasia</a:t>
            </a:r>
          </a:p>
        </p:txBody>
      </p:sp>
      <p:sp>
        <p:nvSpPr>
          <p:cNvPr id="3" name="Retângulo 2"/>
          <p:cNvSpPr/>
          <p:nvPr/>
        </p:nvSpPr>
        <p:spPr>
          <a:xfrm>
            <a:off x="3428478" y="2763982"/>
            <a:ext cx="6019941" cy="2060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230476" y="2812466"/>
            <a:ext cx="108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Razão Social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427626" y="2784760"/>
            <a:ext cx="1022998" cy="204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6247342" y="2770904"/>
            <a:ext cx="3198265" cy="204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015837" y="2774371"/>
            <a:ext cx="7460686" cy="2057398"/>
          </a:xfrm>
          <a:prstGeom prst="rect">
            <a:avLst/>
          </a:prstGeom>
          <a:noFill/>
          <a:ln w="539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519066" y="323156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000001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505210" y="358139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000002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512136" y="399357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000003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529453" y="439535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000004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949545" y="320732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35689" y="355715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2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942615" y="3969327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3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959932" y="4371111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4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951524" y="324542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1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937668" y="3595252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944594" y="400742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3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6961911" y="4409211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4</a:t>
            </a:r>
          </a:p>
        </p:txBody>
      </p:sp>
      <p:sp>
        <p:nvSpPr>
          <p:cNvPr id="31" name="Elipse 30"/>
          <p:cNvSpPr/>
          <p:nvPr/>
        </p:nvSpPr>
        <p:spPr>
          <a:xfrm>
            <a:off x="2968820" y="3290993"/>
            <a:ext cx="259773" cy="251760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2977127" y="3681652"/>
            <a:ext cx="259773" cy="25176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984053" y="4052261"/>
            <a:ext cx="259773" cy="251760"/>
          </a:xfrm>
          <a:prstGeom prst="ellipse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2980459" y="4475562"/>
            <a:ext cx="259773" cy="25176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2155875" y="3260123"/>
            <a:ext cx="319480" cy="271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36" name="Retângulo 35"/>
          <p:cNvSpPr/>
          <p:nvPr/>
        </p:nvSpPr>
        <p:spPr>
          <a:xfrm>
            <a:off x="2159685" y="3675413"/>
            <a:ext cx="319480" cy="271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2163495" y="4067843"/>
            <a:ext cx="319480" cy="271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2167305" y="4448843"/>
            <a:ext cx="319480" cy="2719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2092730" y="28003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Ok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2669699" y="2781295"/>
            <a:ext cx="769544" cy="204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2795853" y="27968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Leg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01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</a:t>
            </a:r>
            <a:r>
              <a:rPr lang="pt-BR" dirty="0" err="1"/>
              <a:t>AxCadastro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Cadastro de Clientes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7975952" y="2712028"/>
            <a:ext cx="1369746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8" name="Retângulo 7"/>
          <p:cNvSpPr/>
          <p:nvPr/>
        </p:nvSpPr>
        <p:spPr>
          <a:xfrm>
            <a:off x="6293413" y="2718955"/>
            <a:ext cx="1506721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Outras Ações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3254944" y="2739737"/>
            <a:ext cx="1245224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Alterar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46864" y="2746663"/>
            <a:ext cx="1132022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Incluir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08344" y="2729346"/>
            <a:ext cx="1506721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Visualizar</a:t>
            </a:r>
          </a:p>
        </p:txBody>
      </p:sp>
      <p:sp>
        <p:nvSpPr>
          <p:cNvPr id="3" name="Retângulo 2"/>
          <p:cNvSpPr/>
          <p:nvPr/>
        </p:nvSpPr>
        <p:spPr>
          <a:xfrm>
            <a:off x="1953491" y="3325091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939635" y="4100951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977735" y="4918369"/>
            <a:ext cx="7429500" cy="446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036615" y="335972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508659" y="3356262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Fantasia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406736" y="3373580"/>
            <a:ext cx="13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Razão Social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953491" y="3325091"/>
            <a:ext cx="1125395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093026" y="3332018"/>
            <a:ext cx="1596743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710551" y="3338944"/>
            <a:ext cx="4658584" cy="24106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64326" y="371994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000001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050470" y="406977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000002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057396" y="448195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000003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2074713" y="488373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000004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380504" y="373726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366648" y="408709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2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373574" y="449926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3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390891" y="490105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 4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496784" y="373380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1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482928" y="4083629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2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5489854" y="4495804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3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5507171" y="489758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4</a:t>
            </a:r>
          </a:p>
        </p:txBody>
      </p:sp>
    </p:spTree>
    <p:extLst>
      <p:ext uri="{BB962C8B-B14F-4D97-AF65-F5344CB8AC3E}">
        <p14:creationId xmlns:p14="http://schemas.microsoft.com/office/powerpoint/2010/main" val="245598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Interface é uma tela ou janela que permite a interação do usuário com o sistema.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Toda interface inicia com o comando MSDIALOG, como o exemplo a seguir: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15736" y="4509655"/>
            <a:ext cx="8780318" cy="14651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DEFINE MSDIALOG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oDlg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 TITLE "Tela Customizada" FROM 0,0 TO 400,600 PIXEL 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ACTIVATE MSDIALOG </a:t>
            </a:r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oDlg</a:t>
            </a:r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 CENTER </a:t>
            </a:r>
          </a:p>
        </p:txBody>
      </p:sp>
    </p:spTree>
    <p:extLst>
      <p:ext uri="{BB962C8B-B14F-4D97-AF65-F5344CB8AC3E}">
        <p14:creationId xmlns:p14="http://schemas.microsoft.com/office/powerpoint/2010/main" val="503253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Modelo 1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6" name="Retângulo 5"/>
          <p:cNvSpPr/>
          <p:nvPr/>
        </p:nvSpPr>
        <p:spPr>
          <a:xfrm>
            <a:off x="8541327" y="2747442"/>
            <a:ext cx="9767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9" name="Retângulo com Único Canto Aparado 8"/>
          <p:cNvSpPr/>
          <p:nvPr/>
        </p:nvSpPr>
        <p:spPr>
          <a:xfrm flipH="1">
            <a:off x="2056149" y="3415140"/>
            <a:ext cx="7285277" cy="2192483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13673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Modelo 2 ou 3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6" name="Retângulo 5"/>
          <p:cNvSpPr/>
          <p:nvPr/>
        </p:nvSpPr>
        <p:spPr>
          <a:xfrm>
            <a:off x="8541327" y="2747442"/>
            <a:ext cx="9767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00250" y="3476105"/>
            <a:ext cx="736092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Cabeçalho</a:t>
            </a:r>
          </a:p>
        </p:txBody>
      </p:sp>
      <p:sp>
        <p:nvSpPr>
          <p:cNvPr id="7" name="Retângulo 6"/>
          <p:cNvSpPr/>
          <p:nvPr/>
        </p:nvSpPr>
        <p:spPr>
          <a:xfrm>
            <a:off x="2000250" y="4234295"/>
            <a:ext cx="736092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Detalhe</a:t>
            </a:r>
          </a:p>
        </p:txBody>
      </p:sp>
      <p:sp>
        <p:nvSpPr>
          <p:cNvPr id="8" name="Retângulo 7"/>
          <p:cNvSpPr/>
          <p:nvPr/>
        </p:nvSpPr>
        <p:spPr>
          <a:xfrm>
            <a:off x="2000250" y="4981055"/>
            <a:ext cx="7360920" cy="685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Rodapé</a:t>
            </a:r>
          </a:p>
        </p:txBody>
      </p:sp>
    </p:spTree>
    <p:extLst>
      <p:ext uri="{BB962C8B-B14F-4D97-AF65-F5344CB8AC3E}">
        <p14:creationId xmlns:p14="http://schemas.microsoft.com/office/powerpoint/2010/main" val="157558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Modelo 2 ou 3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47009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6" name="Retângulo 5"/>
          <p:cNvSpPr/>
          <p:nvPr/>
        </p:nvSpPr>
        <p:spPr>
          <a:xfrm>
            <a:off x="8541327" y="2747442"/>
            <a:ext cx="9767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Sair</a:t>
            </a:r>
          </a:p>
        </p:txBody>
      </p:sp>
      <p:grpSp>
        <p:nvGrpSpPr>
          <p:cNvPr id="7" name="Grupo 6"/>
          <p:cNvGrpSpPr/>
          <p:nvPr/>
        </p:nvGrpSpPr>
        <p:grpSpPr>
          <a:xfrm>
            <a:off x="2000250" y="3257894"/>
            <a:ext cx="7360920" cy="685800"/>
            <a:chOff x="2000250" y="3476105"/>
            <a:chExt cx="7360920" cy="685800"/>
          </a:xfrm>
        </p:grpSpPr>
        <p:sp>
          <p:nvSpPr>
            <p:cNvPr id="3" name="Retângulo 2"/>
            <p:cNvSpPr/>
            <p:nvPr/>
          </p:nvSpPr>
          <p:spPr>
            <a:xfrm>
              <a:off x="2000250" y="3476105"/>
              <a:ext cx="736092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703320" y="3669030"/>
              <a:ext cx="1577340" cy="331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103120" y="3646170"/>
              <a:ext cx="154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Código Cliente</a:t>
              </a:r>
            </a:p>
          </p:txBody>
        </p:sp>
        <p:grpSp>
          <p:nvGrpSpPr>
            <p:cNvPr id="17" name="Grupo 16"/>
            <p:cNvGrpSpPr/>
            <p:nvPr/>
          </p:nvGrpSpPr>
          <p:grpSpPr>
            <a:xfrm>
              <a:off x="5339888" y="3680461"/>
              <a:ext cx="249381" cy="369332"/>
              <a:chOff x="10172700" y="2983230"/>
              <a:chExt cx="331470" cy="520066"/>
            </a:xfrm>
          </p:grpSpPr>
          <p:sp>
            <p:nvSpPr>
              <p:cNvPr id="13" name="Fluxograma: Armazenamento de acesso direto 12"/>
              <p:cNvSpPr/>
              <p:nvPr/>
            </p:nvSpPr>
            <p:spPr>
              <a:xfrm rot="14413696">
                <a:off x="10213751" y="3220663"/>
                <a:ext cx="422910" cy="142355"/>
              </a:xfrm>
              <a:prstGeom prst="flowChartMagneticDru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10172700" y="2983230"/>
                <a:ext cx="331470" cy="33147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Fluxograma: Conector 14"/>
              <p:cNvSpPr/>
              <p:nvPr/>
            </p:nvSpPr>
            <p:spPr>
              <a:xfrm>
                <a:off x="10264140" y="3052935"/>
                <a:ext cx="194310" cy="202623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" name="Retângulo 18"/>
          <p:cNvSpPr/>
          <p:nvPr/>
        </p:nvSpPr>
        <p:spPr>
          <a:xfrm>
            <a:off x="2021336" y="4049134"/>
            <a:ext cx="7339834" cy="26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2010926" y="4569234"/>
            <a:ext cx="7339834" cy="263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083789" y="4074176"/>
            <a:ext cx="68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Código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189757" y="4072710"/>
            <a:ext cx="774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Produto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2021336" y="4062319"/>
            <a:ext cx="4595408" cy="1125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4615810" y="4040071"/>
            <a:ext cx="890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Descrição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010926" y="4059524"/>
            <a:ext cx="947231" cy="1163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4139922" y="4084836"/>
            <a:ext cx="5210838" cy="1072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2010926" y="4005921"/>
            <a:ext cx="7350244" cy="1174346"/>
          </a:xfrm>
          <a:prstGeom prst="rect">
            <a:avLst/>
          </a:prstGeom>
          <a:noFill/>
          <a:ln w="539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6632274" y="4010885"/>
            <a:ext cx="548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Qtde</a:t>
            </a:r>
            <a:endParaRPr lang="pt-BR" sz="1400" dirty="0"/>
          </a:p>
        </p:txBody>
      </p:sp>
      <p:sp>
        <p:nvSpPr>
          <p:cNvPr id="30" name="Retângulo 29"/>
          <p:cNvSpPr/>
          <p:nvPr/>
        </p:nvSpPr>
        <p:spPr>
          <a:xfrm>
            <a:off x="6627154" y="4048900"/>
            <a:ext cx="941196" cy="1127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7568350" y="4301347"/>
            <a:ext cx="1782410" cy="8717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7712644" y="4022369"/>
            <a:ext cx="967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Vl.Unitario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2000250" y="5231346"/>
            <a:ext cx="7360920" cy="500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725297" y="5298475"/>
            <a:ext cx="1577340" cy="33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999.999,99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11239" y="5270004"/>
            <a:ext cx="1288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Valor Total: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807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925291" y="2431473"/>
            <a:ext cx="1329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7429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base na DEFINIÇÃO DE INTERFACE construa as telas conforme solicitado nos próximos slides adicionando COMPONENTES VISUAIS:</a:t>
            </a:r>
          </a:p>
        </p:txBody>
      </p:sp>
    </p:spTree>
    <p:extLst>
      <p:ext uri="{BB962C8B-B14F-4D97-AF65-F5344CB8AC3E}">
        <p14:creationId xmlns:p14="http://schemas.microsoft.com/office/powerpoint/2010/main" val="415541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Button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6" name="Retângulo 5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  <p:sp>
        <p:nvSpPr>
          <p:cNvPr id="7" name="Retângulo 6"/>
          <p:cNvSpPr/>
          <p:nvPr/>
        </p:nvSpPr>
        <p:spPr>
          <a:xfrm>
            <a:off x="9040092" y="2192482"/>
            <a:ext cx="384463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791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</a:t>
            </a:r>
            <a:r>
              <a:rPr lang="pt-BR" dirty="0" err="1"/>
              <a:t>MsPanel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3" name="Retângulo 2"/>
          <p:cNvSpPr/>
          <p:nvPr/>
        </p:nvSpPr>
        <p:spPr>
          <a:xfrm>
            <a:off x="2036618" y="2878282"/>
            <a:ext cx="3616036" cy="21820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Painel 1</a:t>
            </a:r>
          </a:p>
        </p:txBody>
      </p:sp>
      <p:sp>
        <p:nvSpPr>
          <p:cNvPr id="7" name="Retângulo 6"/>
          <p:cNvSpPr/>
          <p:nvPr/>
        </p:nvSpPr>
        <p:spPr>
          <a:xfrm>
            <a:off x="5694218" y="2878281"/>
            <a:ext cx="3616036" cy="21820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Painel 2</a:t>
            </a:r>
          </a:p>
        </p:txBody>
      </p:sp>
    </p:spTree>
    <p:extLst>
      <p:ext uri="{BB962C8B-B14F-4D97-AF65-F5344CB8AC3E}">
        <p14:creationId xmlns:p14="http://schemas.microsoft.com/office/powerpoint/2010/main" val="359026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Folder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3" name="Retângulo com Único Canto Aparado 2"/>
          <p:cNvSpPr/>
          <p:nvPr/>
        </p:nvSpPr>
        <p:spPr>
          <a:xfrm flipH="1">
            <a:off x="1953491" y="2836717"/>
            <a:ext cx="3252354" cy="2192483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com Único Canto Aparado 6"/>
          <p:cNvSpPr/>
          <p:nvPr/>
        </p:nvSpPr>
        <p:spPr>
          <a:xfrm flipH="1">
            <a:off x="3072243" y="2833253"/>
            <a:ext cx="3252354" cy="2192483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com Único Canto Aparado 7"/>
          <p:cNvSpPr/>
          <p:nvPr/>
        </p:nvSpPr>
        <p:spPr>
          <a:xfrm flipH="1">
            <a:off x="4263735" y="2850569"/>
            <a:ext cx="3252354" cy="2192483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306780" y="2826325"/>
            <a:ext cx="85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Pasta 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300842" y="2843643"/>
            <a:ext cx="85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Pasta 2</a:t>
            </a:r>
          </a:p>
        </p:txBody>
      </p:sp>
      <p:sp>
        <p:nvSpPr>
          <p:cNvPr id="11" name="Retângulo com Único Canto Aparado 10"/>
          <p:cNvSpPr/>
          <p:nvPr/>
        </p:nvSpPr>
        <p:spPr>
          <a:xfrm flipH="1">
            <a:off x="5330543" y="2826322"/>
            <a:ext cx="3252354" cy="2192483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com Único Canto Aparado 11"/>
          <p:cNvSpPr/>
          <p:nvPr/>
        </p:nvSpPr>
        <p:spPr>
          <a:xfrm flipH="1">
            <a:off x="6461896" y="2833248"/>
            <a:ext cx="2917642" cy="2192483"/>
          </a:xfrm>
          <a:prstGeom prst="snip1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502725" y="2850570"/>
            <a:ext cx="85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Pasta 3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611089" y="2836715"/>
            <a:ext cx="85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Pasta 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833756" y="2854032"/>
            <a:ext cx="85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Pasta 5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</p:spTree>
    <p:extLst>
      <p:ext uri="{BB962C8B-B14F-4D97-AF65-F5344CB8AC3E}">
        <p14:creationId xmlns:p14="http://schemas.microsoft.com/office/powerpoint/2010/main" val="2433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</a:t>
            </a:r>
            <a:r>
              <a:rPr lang="pt-BR" dirty="0" err="1"/>
              <a:t>Enchoice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234041" y="3054927"/>
            <a:ext cx="67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Say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3106882" y="3023755"/>
            <a:ext cx="2587336" cy="5403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accent1">
                    <a:lumMod val="50000"/>
                  </a:schemeClr>
                </a:solidFill>
              </a:rPr>
              <a:t>Get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</p:spTree>
    <p:extLst>
      <p:ext uri="{BB962C8B-B14F-4D97-AF65-F5344CB8AC3E}">
        <p14:creationId xmlns:p14="http://schemas.microsoft.com/office/powerpoint/2010/main" val="212085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Consulta padrão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234041" y="3054927"/>
            <a:ext cx="67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Say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3106882" y="3023755"/>
            <a:ext cx="2597232" cy="554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err="1">
                <a:solidFill>
                  <a:schemeClr val="accent1">
                    <a:lumMod val="50000"/>
                  </a:schemeClr>
                </a:solidFill>
              </a:rPr>
              <a:t>Get</a:t>
            </a:r>
            <a:endParaRPr lang="pt-BR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5350825" y="3100887"/>
            <a:ext cx="249381" cy="369332"/>
            <a:chOff x="10172700" y="2983230"/>
            <a:chExt cx="331470" cy="520066"/>
          </a:xfrm>
        </p:grpSpPr>
        <p:sp>
          <p:nvSpPr>
            <p:cNvPr id="12" name="Fluxograma: Armazenamento de acesso direto 11"/>
            <p:cNvSpPr/>
            <p:nvPr/>
          </p:nvSpPr>
          <p:spPr>
            <a:xfrm rot="14413696">
              <a:off x="10213751" y="3220663"/>
              <a:ext cx="422910" cy="14235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10172700" y="2983230"/>
              <a:ext cx="331470" cy="33147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Conector 13"/>
            <p:cNvSpPr/>
            <p:nvPr/>
          </p:nvSpPr>
          <p:spPr>
            <a:xfrm>
              <a:off x="10264140" y="3052935"/>
              <a:ext cx="194310" cy="202623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2669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Construir – </a:t>
            </a:r>
            <a:r>
              <a:rPr lang="pt-BR" dirty="0" err="1"/>
              <a:t>ComboBox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849581" y="2088573"/>
            <a:ext cx="7668491" cy="3709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859973" y="2098964"/>
            <a:ext cx="7699663" cy="58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Tela customizada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234041" y="3054927"/>
            <a:ext cx="67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Say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3106882" y="3023755"/>
            <a:ext cx="2597232" cy="554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 err="1">
                <a:solidFill>
                  <a:schemeClr val="accent1">
                    <a:lumMod val="50000"/>
                  </a:schemeClr>
                </a:solidFill>
              </a:rPr>
              <a:t>ComboBox</a:t>
            </a:r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8" name="Retângulo 7"/>
          <p:cNvSpPr/>
          <p:nvPr/>
        </p:nvSpPr>
        <p:spPr>
          <a:xfrm>
            <a:off x="7367155" y="5237018"/>
            <a:ext cx="2005445" cy="405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Botão para sair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5136407" y="3067297"/>
            <a:ext cx="514268" cy="493764"/>
            <a:chOff x="7632863" y="3009241"/>
            <a:chExt cx="514268" cy="493764"/>
          </a:xfrm>
        </p:grpSpPr>
        <p:sp>
          <p:nvSpPr>
            <p:cNvPr id="9" name="Retângulo 8"/>
            <p:cNvSpPr/>
            <p:nvPr/>
          </p:nvSpPr>
          <p:spPr>
            <a:xfrm>
              <a:off x="7632863" y="3009241"/>
              <a:ext cx="514268" cy="4937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 rot="10800000">
              <a:off x="7697189" y="3088461"/>
              <a:ext cx="406400" cy="32172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94388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463</Words>
  <Application>Microsoft Office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Exercícios de Interface</vt:lpstr>
      <vt:lpstr>Definição de Interface</vt:lpstr>
      <vt:lpstr>Desafio</vt:lpstr>
      <vt:lpstr>Construir – Button</vt:lpstr>
      <vt:lpstr>Construir – MsPanel</vt:lpstr>
      <vt:lpstr>Construir – Folder</vt:lpstr>
      <vt:lpstr>Construir – Enchoice</vt:lpstr>
      <vt:lpstr>Construir – Consulta padrão</vt:lpstr>
      <vt:lpstr>Construir – ComboBox</vt:lpstr>
      <vt:lpstr>Construir – Data</vt:lpstr>
      <vt:lpstr>Construir – TMultiget</vt:lpstr>
      <vt:lpstr>Construir – Checkbox</vt:lpstr>
      <vt:lpstr>Construir – Radio</vt:lpstr>
      <vt:lpstr>Construir – MsBrGetDBase</vt:lpstr>
      <vt:lpstr>Construir – TwBrowse</vt:lpstr>
      <vt:lpstr>Construir – TwBrowse com Legenda</vt:lpstr>
      <vt:lpstr>Construir – TwBrowse com CheckBox</vt:lpstr>
      <vt:lpstr>Construir – TwBrowse Checkbox + Legenda</vt:lpstr>
      <vt:lpstr>Construir – AxCadastro</vt:lpstr>
      <vt:lpstr>Construir – Modelo 1</vt:lpstr>
      <vt:lpstr>Construir – Modelo 2 ou 3</vt:lpstr>
      <vt:lpstr>Construir – Modelo 2 ou 3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Interface</dc:title>
  <dc:creator>Milton J.dos Santos</dc:creator>
  <cp:lastModifiedBy>Milton J.dos Santos</cp:lastModifiedBy>
  <cp:revision>58</cp:revision>
  <dcterms:created xsi:type="dcterms:W3CDTF">2020-09-29T21:06:02Z</dcterms:created>
  <dcterms:modified xsi:type="dcterms:W3CDTF">2023-08-23T00:55:22Z</dcterms:modified>
</cp:coreProperties>
</file>