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E08BF-4793-4164-891A-4E95AA2A0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/>
              <a:t>Zur </a:t>
            </a:r>
            <a:r>
              <a:rPr lang="de-DE" sz="3600" dirty="0" err="1"/>
              <a:t>implementation</a:t>
            </a:r>
            <a:r>
              <a:rPr lang="de-DE" sz="3600" dirty="0"/>
              <a:t> eines </a:t>
            </a:r>
            <a:r>
              <a:rPr lang="de-DE" sz="3600" dirty="0" err="1"/>
              <a:t>pathfinding</a:t>
            </a:r>
            <a:r>
              <a:rPr lang="de-DE" sz="3600" dirty="0"/>
              <a:t>-algorithmus für einen schwerelosen </a:t>
            </a:r>
            <a:r>
              <a:rPr lang="de-DE" sz="3600" dirty="0" err="1"/>
              <a:t>voxel</a:t>
            </a:r>
            <a:r>
              <a:rPr lang="de-DE" sz="3600" dirty="0"/>
              <a:t> basierten 3d-Raum in </a:t>
            </a:r>
            <a:r>
              <a:rPr lang="de-DE" sz="3600" dirty="0" err="1"/>
              <a:t>unity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11ABFB-91BE-4EC9-B223-96E80CA9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Praxisprojekt am </a:t>
            </a:r>
            <a:r>
              <a:rPr lang="de-DE" sz="2800" dirty="0" err="1"/>
              <a:t>beispiel</a:t>
            </a:r>
            <a:r>
              <a:rPr lang="de-DE" sz="2800" dirty="0"/>
              <a:t> eines </a:t>
            </a:r>
            <a:r>
              <a:rPr lang="de-DE" sz="2800" dirty="0" err="1"/>
              <a:t>prototypen</a:t>
            </a:r>
            <a:r>
              <a:rPr lang="de-DE" sz="2800" dirty="0"/>
              <a:t> im Minecraft-typischen würfel-raster</a:t>
            </a:r>
          </a:p>
        </p:txBody>
      </p:sp>
    </p:spTree>
    <p:extLst>
      <p:ext uri="{BB962C8B-B14F-4D97-AF65-F5344CB8AC3E}">
        <p14:creationId xmlns:p14="http://schemas.microsoft.com/office/powerpoint/2010/main" val="197457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F893C-875A-49DE-A723-41F77806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D556A-5263-441D-8FA6-3DEAAE6D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Evaluierung und Vergleich der Search Space Representations</a:t>
            </a:r>
          </a:p>
          <a:p>
            <a:pPr lvl="1"/>
            <a:r>
              <a:rPr lang="de-DE" dirty="0"/>
              <a:t>Octree</a:t>
            </a:r>
          </a:p>
          <a:p>
            <a:pPr lvl="2"/>
            <a:r>
              <a:rPr lang="de-DE" dirty="0"/>
              <a:t>Geschwindigkeit</a:t>
            </a:r>
          </a:p>
          <a:p>
            <a:pPr lvl="2"/>
            <a:r>
              <a:rPr lang="de-DE" dirty="0"/>
              <a:t>Genauigkeit</a:t>
            </a:r>
          </a:p>
          <a:p>
            <a:pPr lvl="2"/>
            <a:r>
              <a:rPr lang="de-DE" dirty="0"/>
              <a:t>Ressourcennutzung</a:t>
            </a:r>
          </a:p>
          <a:p>
            <a:pPr lvl="1"/>
            <a:r>
              <a:rPr lang="de-DE" dirty="0"/>
              <a:t>Sparse Voxel Octree</a:t>
            </a:r>
          </a:p>
          <a:p>
            <a:pPr lvl="2"/>
            <a:r>
              <a:rPr lang="de-DE" dirty="0"/>
              <a:t>Geschwindigkeit</a:t>
            </a:r>
          </a:p>
          <a:p>
            <a:pPr lvl="2"/>
            <a:r>
              <a:rPr lang="de-DE" dirty="0"/>
              <a:t>Genauigkeit</a:t>
            </a:r>
          </a:p>
          <a:p>
            <a:pPr lvl="2"/>
            <a:r>
              <a:rPr lang="de-DE" dirty="0"/>
              <a:t>Ressourcennutzung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13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7C34A-424F-4F03-8C9A-9417F971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Durchführung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9764A4-F8E6-4ACD-BE30-EE6D5256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dirty="0"/>
                  <a:t>Optimierung des A*-Algorithmus</a:t>
                </a:r>
              </a:p>
              <a:p>
                <a:pPr lvl="1"/>
                <a:r>
                  <a:rPr lang="de-DE" dirty="0"/>
                  <a:t>Heuristik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Hierarchische Pfadfindung</a:t>
                </a:r>
              </a:p>
              <a:p>
                <a:r>
                  <a:rPr lang="de-DE" dirty="0"/>
                  <a:t>Visualisierung</a:t>
                </a:r>
              </a:p>
              <a:p>
                <a:pPr lvl="1"/>
                <a:r>
                  <a:rPr lang="de-DE" dirty="0"/>
                  <a:t>Umrandungen der Voxel</a:t>
                </a:r>
              </a:p>
              <a:p>
                <a:pPr lvl="2"/>
                <a:r>
                  <a:rPr lang="de-DE" dirty="0"/>
                  <a:t>Mit Kindern (rot)</a:t>
                </a:r>
              </a:p>
              <a:p>
                <a:pPr lvl="2"/>
                <a:r>
                  <a:rPr lang="de-DE" dirty="0"/>
                  <a:t>Ohne Kinder (grün)</a:t>
                </a:r>
              </a:p>
              <a:p>
                <a:pPr lvl="1"/>
                <a:r>
                  <a:rPr lang="de-DE" dirty="0"/>
                  <a:t>Gefundener Pfad (blau)</a:t>
                </a:r>
              </a:p>
              <a:p>
                <a:pPr lvl="1"/>
                <a:r>
                  <a:rPr lang="de-DE" dirty="0"/>
                  <a:t>NPC verfolgt den Pfad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9764A4-F8E6-4ACD-BE30-EE6D5256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5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61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4564F88-3DE7-45E3-8843-E7153436C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722"/>
            <a:ext cx="12192000" cy="6860722"/>
          </a:xfrm>
        </p:spPr>
      </p:pic>
    </p:spTree>
    <p:extLst>
      <p:ext uri="{BB962C8B-B14F-4D97-AF65-F5344CB8AC3E}">
        <p14:creationId xmlns:p14="http://schemas.microsoft.com/office/powerpoint/2010/main" val="66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AA3B9-8FCA-4B38-9B5D-58D73711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DC0C9-D450-4262-8A72-18A300EF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9259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Algorithmus</a:t>
            </a:r>
          </a:p>
          <a:p>
            <a:pPr lvl="1"/>
            <a:r>
              <a:rPr lang="de-DE" dirty="0"/>
              <a:t>Dijkstra 120 Sekunden </a:t>
            </a:r>
            <a:r>
              <a:rPr lang="de-DE" dirty="0">
                <a:sym typeface="Wingdings" panose="05000000000000000000" pitchFamily="2" charset="2"/>
              </a:rPr>
              <a:t> A* 5 Sekunden  optimierter A* ~ 7 Millisekunden</a:t>
            </a:r>
            <a:endParaRPr lang="de-DE" dirty="0"/>
          </a:p>
          <a:p>
            <a:r>
              <a:rPr lang="de-DE" dirty="0"/>
              <a:t>Sparse Voxel Octree</a:t>
            </a:r>
          </a:p>
          <a:p>
            <a:pPr lvl="1"/>
            <a:r>
              <a:rPr lang="de-DE" dirty="0"/>
              <a:t>Octree 8 Schichten 19 Millionen Nodes </a:t>
            </a:r>
            <a:r>
              <a:rPr lang="de-DE" dirty="0">
                <a:sym typeface="Wingdings" panose="05000000000000000000" pitchFamily="2" charset="2"/>
              </a:rPr>
              <a:t> Sparse Voxel Octree 8 Schichten 35.000 Nodes</a:t>
            </a:r>
            <a:endParaRPr lang="de-DE" dirty="0"/>
          </a:p>
          <a:p>
            <a:pPr lvl="1"/>
            <a:r>
              <a:rPr lang="de-DE" dirty="0"/>
              <a:t>Octree 6 Schichten ~ 20 Millisekunden </a:t>
            </a:r>
            <a:r>
              <a:rPr lang="de-DE" dirty="0">
                <a:sym typeface="Wingdings" panose="05000000000000000000" pitchFamily="2" charset="2"/>
              </a:rPr>
              <a:t> Sparse Voxel Octree 6 Schichten ~ 7 Millisekunden</a:t>
            </a:r>
            <a:endParaRPr lang="de-DE" dirty="0"/>
          </a:p>
          <a:p>
            <a:r>
              <a:rPr lang="de-DE" dirty="0"/>
              <a:t>Visualisierung</a:t>
            </a:r>
          </a:p>
          <a:p>
            <a:r>
              <a:rPr lang="de-DE" dirty="0"/>
              <a:t>Aussicht</a:t>
            </a:r>
          </a:p>
        </p:txBody>
      </p:sp>
    </p:spTree>
    <p:extLst>
      <p:ext uri="{BB962C8B-B14F-4D97-AF65-F5344CB8AC3E}">
        <p14:creationId xmlns:p14="http://schemas.microsoft.com/office/powerpoint/2010/main" val="20545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9376F-896B-45CB-88CF-03196A36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068"/>
            <a:ext cx="9905998" cy="2628021"/>
          </a:xfrm>
        </p:spPr>
        <p:txBody>
          <a:bodyPr/>
          <a:lstStyle/>
          <a:p>
            <a:pPr algn="ctr"/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A0627-E073-440F-BCE9-9D35CAD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50" y="2280875"/>
            <a:ext cx="6983500" cy="45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068C6-3A8A-4A48-B21E-9C6B9467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4722"/>
          </a:xfrm>
        </p:spPr>
        <p:txBody>
          <a:bodyPr/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B9770-D661-4B52-8325-412B1096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5519"/>
            <a:ext cx="9905999" cy="4205682"/>
          </a:xfrm>
        </p:spPr>
        <p:txBody>
          <a:bodyPr>
            <a:normAutofit/>
          </a:bodyPr>
          <a:lstStyle/>
          <a:p>
            <a:r>
              <a:rPr lang="de-DE" sz="3600" dirty="0"/>
              <a:t>Einleitung</a:t>
            </a:r>
          </a:p>
          <a:p>
            <a:r>
              <a:rPr lang="de-DE" sz="3600" dirty="0"/>
              <a:t>Kontext</a:t>
            </a:r>
          </a:p>
          <a:p>
            <a:r>
              <a:rPr lang="de-DE" sz="3600" dirty="0"/>
              <a:t>Methodik</a:t>
            </a:r>
          </a:p>
          <a:p>
            <a:r>
              <a:rPr lang="de-DE" sz="3600" dirty="0"/>
              <a:t>Durchführung</a:t>
            </a:r>
          </a:p>
          <a:p>
            <a:r>
              <a:rPr lang="de-DE" sz="3600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4199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E6F87-931B-4A02-A407-EA8EE2D5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4FFA4-31C8-45AA-B365-F55DDF21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</a:t>
            </a:r>
          </a:p>
          <a:p>
            <a:r>
              <a:rPr lang="de-DE" dirty="0"/>
              <a:t>Ziele</a:t>
            </a:r>
          </a:p>
          <a:p>
            <a:pPr lvl="1"/>
            <a:r>
              <a:rPr lang="de-DE" dirty="0"/>
              <a:t>Algorithmus</a:t>
            </a:r>
          </a:p>
          <a:p>
            <a:pPr lvl="1"/>
            <a:r>
              <a:rPr lang="de-DE" dirty="0"/>
              <a:t>Search Space Representation</a:t>
            </a:r>
          </a:p>
          <a:p>
            <a:pPr lvl="1"/>
            <a:r>
              <a:rPr lang="de-DE" dirty="0"/>
              <a:t>Visualisierung</a:t>
            </a:r>
          </a:p>
        </p:txBody>
      </p:sp>
    </p:spTree>
    <p:extLst>
      <p:ext uri="{BB962C8B-B14F-4D97-AF65-F5344CB8AC3E}">
        <p14:creationId xmlns:p14="http://schemas.microsoft.com/office/powerpoint/2010/main" val="362106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7E74E-E9CD-423C-87FB-FC13663B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097E4B-095D-402D-9D67-77F2FADDF6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Search Space Representation</a:t>
                </a:r>
              </a:p>
              <a:p>
                <a:r>
                  <a:rPr lang="de-DE" dirty="0"/>
                  <a:t>A*-Algorithmus</a:t>
                </a:r>
              </a:p>
              <a:p>
                <a:pPr lvl="1"/>
                <a:r>
                  <a:rPr lang="de-DE" sz="1600" dirty="0"/>
                  <a:t>Heuristik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r>
                  <a:rPr lang="de-DE" dirty="0"/>
                  <a:t>Trends</a:t>
                </a:r>
              </a:p>
              <a:p>
                <a:pPr lvl="1"/>
                <a:r>
                  <a:rPr lang="de-DE" dirty="0" err="1"/>
                  <a:t>Mercuna</a:t>
                </a:r>
                <a:endParaRPr lang="de-DE" dirty="0"/>
              </a:p>
              <a:p>
                <a:pPr lvl="1"/>
                <a:r>
                  <a:rPr lang="de-DE" dirty="0" err="1"/>
                  <a:t>Warframe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097E4B-095D-402D-9D67-77F2FADDF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97616-CAD0-453B-8CBE-98BA7336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1095B-54C6-4735-A299-AF2BC3F1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Vorgehensweise</a:t>
            </a:r>
          </a:p>
          <a:p>
            <a:r>
              <a:rPr lang="de-DE" dirty="0"/>
              <a:t>Vorbereitung</a:t>
            </a:r>
          </a:p>
          <a:p>
            <a:r>
              <a:rPr lang="de-DE" dirty="0"/>
              <a:t>Search Space Representation</a:t>
            </a:r>
          </a:p>
          <a:p>
            <a:pPr lvl="1"/>
            <a:r>
              <a:rPr lang="de-DE" dirty="0"/>
              <a:t>Evaluierung</a:t>
            </a:r>
          </a:p>
          <a:p>
            <a:r>
              <a:rPr lang="de-DE" dirty="0"/>
              <a:t>Algorithmus</a:t>
            </a:r>
          </a:p>
          <a:p>
            <a:pPr lvl="1"/>
            <a:r>
              <a:rPr lang="de-DE" dirty="0"/>
              <a:t>Ausschlusskriterien</a:t>
            </a:r>
          </a:p>
          <a:p>
            <a:pPr lvl="1"/>
            <a:r>
              <a:rPr lang="de-DE" dirty="0"/>
              <a:t>Vergleichskriterien</a:t>
            </a:r>
          </a:p>
        </p:txBody>
      </p:sp>
    </p:spTree>
    <p:extLst>
      <p:ext uri="{BB962C8B-B14F-4D97-AF65-F5344CB8AC3E}">
        <p14:creationId xmlns:p14="http://schemas.microsoft.com/office/powerpoint/2010/main" val="400756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DC5A1-26DC-432F-9B6C-62BC61D4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B0190-EF72-4845-896D-EA1DB052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49" y="2241098"/>
            <a:ext cx="4554713" cy="3541714"/>
          </a:xfrm>
        </p:spPr>
        <p:txBody>
          <a:bodyPr>
            <a:normAutofit/>
          </a:bodyPr>
          <a:lstStyle/>
          <a:p>
            <a:r>
              <a:rPr lang="de-DE" dirty="0"/>
              <a:t>Erstellung der Search Space Representation</a:t>
            </a:r>
          </a:p>
          <a:p>
            <a:pPr lvl="1"/>
            <a:r>
              <a:rPr lang="de-DE" dirty="0"/>
              <a:t>Octree</a:t>
            </a:r>
          </a:p>
          <a:p>
            <a:pPr lvl="1"/>
            <a:r>
              <a:rPr lang="de-DE" dirty="0"/>
              <a:t>Optimierung des Octree (Sparse Voxel Octree)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8FBD26-03E2-4F72-9656-7129BC5F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58" y="1"/>
            <a:ext cx="7005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6CCE7E-9EFB-41E0-8716-D7C23634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686" y="2914"/>
            <a:ext cx="6491314" cy="6855086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27A8F4-1E28-4824-9D69-E16CF2C4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00685" cy="68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1B6F5-5286-4656-BF6E-01062552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D7B5D-A7C8-49E4-AB7F-BF2032B3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376834" cy="3989995"/>
          </a:xfrm>
        </p:spPr>
        <p:txBody>
          <a:bodyPr>
            <a:normAutofit/>
          </a:bodyPr>
          <a:lstStyle/>
          <a:p>
            <a:r>
              <a:rPr lang="de-DE" dirty="0"/>
              <a:t>Implementierung der Algorithmen</a:t>
            </a:r>
          </a:p>
          <a:p>
            <a:pPr lvl="1"/>
            <a:r>
              <a:rPr lang="de-DE" dirty="0"/>
              <a:t>Unterschiede zu Standard-Implementierung</a:t>
            </a:r>
          </a:p>
          <a:p>
            <a:pPr lvl="2"/>
            <a:r>
              <a:rPr lang="de-DE" dirty="0"/>
              <a:t>Childs von Nachbarn hinzufügen</a:t>
            </a:r>
          </a:p>
          <a:p>
            <a:pPr lvl="2"/>
            <a:r>
              <a:rPr lang="de-DE" dirty="0"/>
              <a:t>Fehlschlag Diagonale Bewegung</a:t>
            </a:r>
          </a:p>
          <a:p>
            <a:pPr lvl="2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27A4D-139C-419C-8F07-6D97C906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88" y="1573707"/>
            <a:ext cx="5782811" cy="52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5AA1A-8A2C-4A44-9D57-C02D43A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EF5FC-7FAF-49FA-8111-327B8256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Evaluierung und Vergleich der Algorithmen</a:t>
            </a:r>
          </a:p>
          <a:p>
            <a:pPr lvl="1"/>
            <a:r>
              <a:rPr lang="de-DE" dirty="0"/>
              <a:t>Funktionalität</a:t>
            </a:r>
          </a:p>
          <a:p>
            <a:pPr lvl="1"/>
            <a:r>
              <a:rPr lang="de-DE" dirty="0"/>
              <a:t>Heuristik</a:t>
            </a:r>
          </a:p>
          <a:p>
            <a:pPr lvl="1"/>
            <a:r>
              <a:rPr lang="de-DE" dirty="0"/>
              <a:t>Geschwindigkeit und Genauigkeit</a:t>
            </a:r>
          </a:p>
          <a:p>
            <a:pPr lvl="2"/>
            <a:r>
              <a:rPr lang="de-DE" dirty="0"/>
              <a:t>Dijkstra </a:t>
            </a:r>
            <a:r>
              <a:rPr lang="de-DE" dirty="0">
                <a:sym typeface="Wingdings" panose="05000000000000000000" pitchFamily="2" charset="2"/>
              </a:rPr>
              <a:t> 120 Sekunden</a:t>
            </a:r>
            <a:endParaRPr lang="de-DE" dirty="0"/>
          </a:p>
          <a:p>
            <a:pPr lvl="2"/>
            <a:r>
              <a:rPr lang="de-DE" dirty="0"/>
              <a:t>A* </a:t>
            </a:r>
            <a:r>
              <a:rPr lang="de-DE" dirty="0">
                <a:sym typeface="Wingdings" panose="05000000000000000000" pitchFamily="2" charset="2"/>
              </a:rPr>
              <a:t> 5 Sekunden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236</Words>
  <Application>Microsoft Office PowerPoint</Application>
  <PresentationFormat>Breitbild</PresentationFormat>
  <Paragraphs>77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Tw Cen MT</vt:lpstr>
      <vt:lpstr>Schaltkreis</vt:lpstr>
      <vt:lpstr>Zur implementation eines pathfinding-algorithmus für einen schwerelosen voxel basierten 3d-Raum in unity</vt:lpstr>
      <vt:lpstr>Inhalt</vt:lpstr>
      <vt:lpstr>Einleitung</vt:lpstr>
      <vt:lpstr>Kontext</vt:lpstr>
      <vt:lpstr>Methodik</vt:lpstr>
      <vt:lpstr>Durchführung</vt:lpstr>
      <vt:lpstr>PowerPoint-Präsentation</vt:lpstr>
      <vt:lpstr>Durchführung</vt:lpstr>
      <vt:lpstr>Durchführung</vt:lpstr>
      <vt:lpstr>Durchführung</vt:lpstr>
      <vt:lpstr>Durchführung</vt:lpstr>
      <vt:lpstr>PowerPoint-Präsentation</vt:lpstr>
      <vt:lpstr>Ergebnisse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Zur implementation eines pathfinding-algorithmus für einen schwerelosen voxel basierten 3d-Raum in unity</dc:title>
  <dc:creator>erik damisch</dc:creator>
  <cp:lastModifiedBy>erik damisch</cp:lastModifiedBy>
  <cp:revision>3</cp:revision>
  <dcterms:created xsi:type="dcterms:W3CDTF">2021-08-26T12:35:42Z</dcterms:created>
  <dcterms:modified xsi:type="dcterms:W3CDTF">2021-08-27T11:42:36Z</dcterms:modified>
</cp:coreProperties>
</file>