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F768-9128-4950-8F9D-33A5A9275DBD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6C74-F774-4D7D-B6B7-29C9E5001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27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F768-9128-4950-8F9D-33A5A9275DBD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6C74-F774-4D7D-B6B7-29C9E5001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41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F768-9128-4950-8F9D-33A5A9275DBD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6C74-F774-4D7D-B6B7-29C9E5001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474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F768-9128-4950-8F9D-33A5A9275DBD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6C74-F774-4D7D-B6B7-29C9E5001BF5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3393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F768-9128-4950-8F9D-33A5A9275DBD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6C74-F774-4D7D-B6B7-29C9E5001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086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F768-9128-4950-8F9D-33A5A9275DBD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6C74-F774-4D7D-B6B7-29C9E5001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082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F768-9128-4950-8F9D-33A5A9275DBD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6C74-F774-4D7D-B6B7-29C9E5001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106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F768-9128-4950-8F9D-33A5A9275DBD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6C74-F774-4D7D-B6B7-29C9E5001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55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F768-9128-4950-8F9D-33A5A9275DBD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6C74-F774-4D7D-B6B7-29C9E5001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00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F768-9128-4950-8F9D-33A5A9275DBD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6C74-F774-4D7D-B6B7-29C9E5001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14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F768-9128-4950-8F9D-33A5A9275DBD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6C74-F774-4D7D-B6B7-29C9E5001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22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F768-9128-4950-8F9D-33A5A9275DBD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6C74-F774-4D7D-B6B7-29C9E5001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38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F768-9128-4950-8F9D-33A5A9275DBD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6C74-F774-4D7D-B6B7-29C9E5001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31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F768-9128-4950-8F9D-33A5A9275DBD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6C74-F774-4D7D-B6B7-29C9E5001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34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F768-9128-4950-8F9D-33A5A9275DBD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6C74-F774-4D7D-B6B7-29C9E5001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7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F768-9128-4950-8F9D-33A5A9275DBD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6C74-F774-4D7D-B6B7-29C9E5001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15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F768-9128-4950-8F9D-33A5A9275DBD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6C74-F774-4D7D-B6B7-29C9E5001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81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71F768-9128-4950-8F9D-33A5A9275DBD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66C74-F774-4D7D-B6B7-29C9E5001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229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5F9DE1D7-24F1-4C91-A652-EC4D3102B679}"/>
              </a:ext>
            </a:extLst>
          </p:cNvPr>
          <p:cNvSpPr/>
          <p:nvPr/>
        </p:nvSpPr>
        <p:spPr>
          <a:xfrm>
            <a:off x="2843539" y="1572168"/>
            <a:ext cx="650492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Lift Me Up!</a:t>
            </a:r>
            <a:endParaRPr lang="de-DE" sz="9600" b="1" cap="none" spc="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e-DE" sz="400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pPr algn="ctr"/>
            <a:r>
              <a:rPr lang="de-DE" sz="400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Abschlusspräsentation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ED5DFCB-B9F7-4AA5-BAF5-B5D40BEF785A}"/>
              </a:ext>
            </a:extLst>
          </p:cNvPr>
          <p:cNvSpPr/>
          <p:nvPr/>
        </p:nvSpPr>
        <p:spPr>
          <a:xfrm>
            <a:off x="10444899" y="0"/>
            <a:ext cx="6787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6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CMN-</a:t>
            </a:r>
          </a:p>
          <a:p>
            <a:pPr algn="ctr"/>
            <a:r>
              <a:rPr lang="de-DE" sz="16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6204</a:t>
            </a:r>
            <a:endParaRPr lang="de-DE" sz="160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6F80D81-DCDE-4BB6-810E-EDAEBD1A938A}"/>
              </a:ext>
            </a:extLst>
          </p:cNvPr>
          <p:cNvSpPr/>
          <p:nvPr/>
        </p:nvSpPr>
        <p:spPr>
          <a:xfrm>
            <a:off x="0" y="5704479"/>
            <a:ext cx="5213023" cy="11535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Erik Damisch – </a:t>
            </a:r>
            <a:r>
              <a:rPr lang="de-DE" sz="1600" b="1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Programmer</a:t>
            </a:r>
            <a:endParaRPr lang="de-DE" sz="1600" b="1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de-DE" sz="16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Thomas </a:t>
            </a:r>
            <a:r>
              <a:rPr lang="de-DE" sz="1600" b="1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Sankowski</a:t>
            </a:r>
            <a:r>
              <a:rPr lang="de-DE" sz="16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Project Lead/ Level Designer</a:t>
            </a:r>
          </a:p>
          <a:p>
            <a:pPr>
              <a:lnSpc>
                <a:spcPct val="150000"/>
              </a:lnSpc>
            </a:pPr>
            <a:endParaRPr lang="de-DE" sz="160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58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B29A076-F0A4-4185-B8B1-4EF00BA077FE}"/>
              </a:ext>
            </a:extLst>
          </p:cNvPr>
          <p:cNvSpPr/>
          <p:nvPr/>
        </p:nvSpPr>
        <p:spPr>
          <a:xfrm>
            <a:off x="10805117" y="0"/>
            <a:ext cx="138688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6AAC90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CMN</a:t>
            </a:r>
            <a:r>
              <a:rPr kumimoji="0" lang="de-DE" sz="1600" b="1" i="0" u="none" strike="noStrike" kern="1200" cap="none" spc="0" normalizeH="0" baseline="0" noProof="0" dirty="0">
                <a:ln w="0"/>
                <a:solidFill>
                  <a:srgbClr val="6AAC90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6204</a:t>
            </a:r>
            <a:endParaRPr kumimoji="0" lang="de-DE" sz="1600" b="0" i="0" u="none" strike="noStrike" kern="1200" cap="none" spc="0" normalizeH="0" baseline="0" noProof="0" dirty="0">
              <a:ln w="0"/>
              <a:solidFill>
                <a:srgbClr val="6AAC90">
                  <a:lumMod val="40000"/>
                  <a:lumOff val="60000"/>
                </a:srgb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6187860-B83B-47B6-AC88-542A1886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8554"/>
            <a:ext cx="9404723" cy="1400530"/>
          </a:xfrm>
        </p:spPr>
        <p:txBody>
          <a:bodyPr/>
          <a:lstStyle/>
          <a:p>
            <a:r>
              <a:rPr lang="de-DE" dirty="0"/>
              <a:t>Was lief gut/schlecht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E48D10-9AAC-4C7B-AE71-EDDE2F8EB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Gut</a:t>
            </a:r>
          </a:p>
          <a:p>
            <a:pPr lvl="1"/>
            <a:r>
              <a:rPr lang="de-DE" dirty="0"/>
              <a:t>Zeitplanung</a:t>
            </a:r>
          </a:p>
          <a:p>
            <a:pPr lvl="1"/>
            <a:r>
              <a:rPr lang="de-DE" dirty="0"/>
              <a:t>Wöchentliche Meetings</a:t>
            </a:r>
          </a:p>
          <a:p>
            <a:pPr lvl="1"/>
            <a:r>
              <a:rPr lang="de-DE" dirty="0"/>
              <a:t>Ergebnis</a:t>
            </a:r>
          </a:p>
          <a:p>
            <a:pPr lvl="1"/>
            <a:r>
              <a:rPr lang="de-DE" dirty="0"/>
              <a:t>Kommunikation</a:t>
            </a:r>
          </a:p>
          <a:p>
            <a:pPr lvl="1"/>
            <a:r>
              <a:rPr lang="de-DE" dirty="0"/>
              <a:t>Feedback</a:t>
            </a:r>
          </a:p>
          <a:p>
            <a:r>
              <a:rPr lang="de-DE" dirty="0"/>
              <a:t>Schlecht</a:t>
            </a:r>
          </a:p>
          <a:p>
            <a:pPr lvl="1"/>
            <a:r>
              <a:rPr lang="de-DE" dirty="0"/>
              <a:t>Inkonsistentes Arbeitsverhalten</a:t>
            </a:r>
          </a:p>
          <a:p>
            <a:pPr lvl="1"/>
            <a:r>
              <a:rPr lang="de-DE" dirty="0"/>
              <a:t>End Boss musste verworfen werden</a:t>
            </a:r>
          </a:p>
          <a:p>
            <a:pPr lvl="1"/>
            <a:r>
              <a:rPr lang="de-DE" dirty="0"/>
              <a:t>Assets 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353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9ED5DFCB-B9F7-4AA5-BAF5-B5D40BEF785A}"/>
              </a:ext>
            </a:extLst>
          </p:cNvPr>
          <p:cNvSpPr/>
          <p:nvPr/>
        </p:nvSpPr>
        <p:spPr>
          <a:xfrm>
            <a:off x="10444899" y="0"/>
            <a:ext cx="6787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6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CMN-</a:t>
            </a:r>
          </a:p>
          <a:p>
            <a:pPr algn="ctr"/>
            <a:r>
              <a:rPr lang="de-DE" sz="16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6204</a:t>
            </a:r>
            <a:endParaRPr lang="de-DE" sz="160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905476-614F-4125-9F25-FB6CC85C3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0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B1242F0-B23B-42C4-9B35-0A6D02D96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719210"/>
            <a:ext cx="6262258" cy="58477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CD97171-78DA-45C4-9619-9D047C11A4F4}"/>
              </a:ext>
            </a:extLst>
          </p:cNvPr>
          <p:cNvSpPr/>
          <p:nvPr/>
        </p:nvSpPr>
        <p:spPr>
          <a:xfrm>
            <a:off x="-3" y="719211"/>
            <a:ext cx="62622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Verlauf – Lift Me Up!</a:t>
            </a:r>
            <a:endParaRPr lang="de-DE" sz="80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FA6FA03-48C1-40BC-985F-50E825C5CECB}"/>
              </a:ext>
            </a:extLst>
          </p:cNvPr>
          <p:cNvSpPr/>
          <p:nvPr/>
        </p:nvSpPr>
        <p:spPr>
          <a:xfrm>
            <a:off x="-3" y="2059057"/>
            <a:ext cx="4156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29A076-F0A4-4185-B8B1-4EF00BA077FE}"/>
              </a:ext>
            </a:extLst>
          </p:cNvPr>
          <p:cNvSpPr/>
          <p:nvPr/>
        </p:nvSpPr>
        <p:spPr>
          <a:xfrm>
            <a:off x="10805117" y="0"/>
            <a:ext cx="138688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6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CMN</a:t>
            </a:r>
            <a:r>
              <a:rPr lang="de-DE" sz="16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6204</a:t>
            </a:r>
            <a:endParaRPr lang="de-DE" sz="160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A05C6D6-4E51-487C-B14E-B924D59D11CB}"/>
              </a:ext>
            </a:extLst>
          </p:cNvPr>
          <p:cNvSpPr/>
          <p:nvPr/>
        </p:nvSpPr>
        <p:spPr>
          <a:xfrm>
            <a:off x="83125" y="242838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- 2D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Jump‘n</a:t>
            </a:r>
            <a:endParaRPr lang="de-D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Rätsel</a:t>
            </a:r>
          </a:p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Fokus auf Koop</a:t>
            </a:r>
          </a:p>
          <a:p>
            <a:endParaRPr lang="de-DE" sz="1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809FFC3-75E0-418E-AEF4-D1CAEA78DB08}"/>
              </a:ext>
            </a:extLst>
          </p:cNvPr>
          <p:cNvSpPr/>
          <p:nvPr/>
        </p:nvSpPr>
        <p:spPr>
          <a:xfrm>
            <a:off x="0" y="3429000"/>
            <a:ext cx="4156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DBDADB8-EDC6-4F35-85C8-CFF969AE4E71}"/>
              </a:ext>
            </a:extLst>
          </p:cNvPr>
          <p:cNvSpPr/>
          <p:nvPr/>
        </p:nvSpPr>
        <p:spPr>
          <a:xfrm>
            <a:off x="83125" y="382911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Singleplayer Steuerung / Multiplayer Steuerung</a:t>
            </a:r>
          </a:p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Enemies</a:t>
            </a:r>
            <a:endParaRPr lang="de-D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Obstacles</a:t>
            </a:r>
            <a:endParaRPr lang="de-D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sz="1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4521098-85F1-4E2A-92F5-1015E9753B63}"/>
              </a:ext>
            </a:extLst>
          </p:cNvPr>
          <p:cNvSpPr/>
          <p:nvPr/>
        </p:nvSpPr>
        <p:spPr>
          <a:xfrm>
            <a:off x="-4" y="4706273"/>
            <a:ext cx="4156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BEB5F8-BDCB-4B8B-A847-9AE5B145E5F1}"/>
              </a:ext>
            </a:extLst>
          </p:cNvPr>
          <p:cNvSpPr/>
          <p:nvPr/>
        </p:nvSpPr>
        <p:spPr>
          <a:xfrm>
            <a:off x="83125" y="510638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- 2D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Jump‘n</a:t>
            </a:r>
            <a:endParaRPr lang="de-D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Rätsel</a:t>
            </a:r>
          </a:p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Fokus auf Koop</a:t>
            </a:r>
          </a:p>
          <a:p>
            <a:endParaRPr lang="de-DE" sz="1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995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B1242F0-B23B-42C4-9B35-0A6D02D96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059057"/>
            <a:ext cx="6262258" cy="4001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CD97171-78DA-45C4-9619-9D047C11A4F4}"/>
              </a:ext>
            </a:extLst>
          </p:cNvPr>
          <p:cNvSpPr/>
          <p:nvPr/>
        </p:nvSpPr>
        <p:spPr>
          <a:xfrm>
            <a:off x="-3" y="719211"/>
            <a:ext cx="62622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Verlauf – Lift Me Up!</a:t>
            </a:r>
            <a:endParaRPr lang="de-DE" sz="8000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FA6FA03-48C1-40BC-985F-50E825C5CECB}"/>
              </a:ext>
            </a:extLst>
          </p:cNvPr>
          <p:cNvSpPr/>
          <p:nvPr/>
        </p:nvSpPr>
        <p:spPr>
          <a:xfrm>
            <a:off x="-3" y="2059057"/>
            <a:ext cx="4156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29A076-F0A4-4185-B8B1-4EF00BA077FE}"/>
              </a:ext>
            </a:extLst>
          </p:cNvPr>
          <p:cNvSpPr/>
          <p:nvPr/>
        </p:nvSpPr>
        <p:spPr>
          <a:xfrm>
            <a:off x="10805117" y="0"/>
            <a:ext cx="138688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6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CMN</a:t>
            </a:r>
            <a:r>
              <a:rPr lang="de-DE" sz="16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6204</a:t>
            </a:r>
            <a:endParaRPr lang="de-DE" sz="160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A05C6D6-4E51-487C-B14E-B924D59D11CB}"/>
              </a:ext>
            </a:extLst>
          </p:cNvPr>
          <p:cNvSpPr/>
          <p:nvPr/>
        </p:nvSpPr>
        <p:spPr>
          <a:xfrm>
            <a:off x="83125" y="242838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- 2D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Jump‘n</a:t>
            </a:r>
            <a:endParaRPr lang="de-D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Rätsel</a:t>
            </a:r>
          </a:p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Fokus auf Koop</a:t>
            </a:r>
          </a:p>
          <a:p>
            <a:endParaRPr lang="de-DE" sz="1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809FFC3-75E0-418E-AEF4-D1CAEA78DB08}"/>
              </a:ext>
            </a:extLst>
          </p:cNvPr>
          <p:cNvSpPr/>
          <p:nvPr/>
        </p:nvSpPr>
        <p:spPr>
          <a:xfrm>
            <a:off x="0" y="3429000"/>
            <a:ext cx="4156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DBDADB8-EDC6-4F35-85C8-CFF969AE4E71}"/>
              </a:ext>
            </a:extLst>
          </p:cNvPr>
          <p:cNvSpPr/>
          <p:nvPr/>
        </p:nvSpPr>
        <p:spPr>
          <a:xfrm>
            <a:off x="83125" y="382911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Singleplayer Steuerung / Multiplayer Steuerung</a:t>
            </a:r>
          </a:p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Enemies</a:t>
            </a:r>
            <a:endParaRPr lang="de-D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Obstacles</a:t>
            </a:r>
            <a:endParaRPr lang="de-D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sz="1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4521098-85F1-4E2A-92F5-1015E9753B63}"/>
              </a:ext>
            </a:extLst>
          </p:cNvPr>
          <p:cNvSpPr/>
          <p:nvPr/>
        </p:nvSpPr>
        <p:spPr>
          <a:xfrm>
            <a:off x="-4" y="4706273"/>
            <a:ext cx="4156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BEB5F8-BDCB-4B8B-A847-9AE5B145E5F1}"/>
              </a:ext>
            </a:extLst>
          </p:cNvPr>
          <p:cNvSpPr/>
          <p:nvPr/>
        </p:nvSpPr>
        <p:spPr>
          <a:xfrm>
            <a:off x="83125" y="510638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- 2D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Jump‘n</a:t>
            </a:r>
            <a:endParaRPr lang="de-D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Rätsel</a:t>
            </a:r>
          </a:p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Fokus auf Koop</a:t>
            </a:r>
          </a:p>
          <a:p>
            <a:endParaRPr lang="de-DE" sz="1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839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B1242F0-B23B-42C4-9B35-0A6D02D96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4051"/>
            <a:ext cx="6262258" cy="4001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CD97171-78DA-45C4-9619-9D047C11A4F4}"/>
              </a:ext>
            </a:extLst>
          </p:cNvPr>
          <p:cNvSpPr/>
          <p:nvPr/>
        </p:nvSpPr>
        <p:spPr>
          <a:xfrm>
            <a:off x="-3" y="719211"/>
            <a:ext cx="62622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Verlauf – Lift Me Up!</a:t>
            </a:r>
            <a:endParaRPr lang="de-DE" sz="8000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FA6FA03-48C1-40BC-985F-50E825C5CECB}"/>
              </a:ext>
            </a:extLst>
          </p:cNvPr>
          <p:cNvSpPr/>
          <p:nvPr/>
        </p:nvSpPr>
        <p:spPr>
          <a:xfrm>
            <a:off x="-3" y="2059057"/>
            <a:ext cx="4156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29A076-F0A4-4185-B8B1-4EF00BA077FE}"/>
              </a:ext>
            </a:extLst>
          </p:cNvPr>
          <p:cNvSpPr/>
          <p:nvPr/>
        </p:nvSpPr>
        <p:spPr>
          <a:xfrm>
            <a:off x="10805117" y="0"/>
            <a:ext cx="138688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6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CMN</a:t>
            </a:r>
            <a:r>
              <a:rPr lang="de-DE" sz="16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6204</a:t>
            </a:r>
            <a:endParaRPr lang="de-DE" sz="160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A05C6D6-4E51-487C-B14E-B924D59D11CB}"/>
              </a:ext>
            </a:extLst>
          </p:cNvPr>
          <p:cNvSpPr/>
          <p:nvPr/>
        </p:nvSpPr>
        <p:spPr>
          <a:xfrm>
            <a:off x="83125" y="242838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- 2D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Jump‘n</a:t>
            </a:r>
            <a:endParaRPr lang="de-D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Rätsel</a:t>
            </a:r>
          </a:p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Fokus auf Koop</a:t>
            </a:r>
          </a:p>
          <a:p>
            <a:endParaRPr lang="de-DE" sz="1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809FFC3-75E0-418E-AEF4-D1CAEA78DB08}"/>
              </a:ext>
            </a:extLst>
          </p:cNvPr>
          <p:cNvSpPr/>
          <p:nvPr/>
        </p:nvSpPr>
        <p:spPr>
          <a:xfrm>
            <a:off x="0" y="3429000"/>
            <a:ext cx="4156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DBDADB8-EDC6-4F35-85C8-CFF969AE4E71}"/>
              </a:ext>
            </a:extLst>
          </p:cNvPr>
          <p:cNvSpPr/>
          <p:nvPr/>
        </p:nvSpPr>
        <p:spPr>
          <a:xfrm>
            <a:off x="83125" y="382911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Singleplayer Steuerung / Multiplayer Steuerung</a:t>
            </a:r>
          </a:p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Enemies</a:t>
            </a:r>
            <a:endParaRPr lang="de-D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Obstacles</a:t>
            </a:r>
            <a:endParaRPr lang="de-D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sz="1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4521098-85F1-4E2A-92F5-1015E9753B63}"/>
              </a:ext>
            </a:extLst>
          </p:cNvPr>
          <p:cNvSpPr/>
          <p:nvPr/>
        </p:nvSpPr>
        <p:spPr>
          <a:xfrm>
            <a:off x="-4" y="4706273"/>
            <a:ext cx="4156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BEB5F8-BDCB-4B8B-A847-9AE5B145E5F1}"/>
              </a:ext>
            </a:extLst>
          </p:cNvPr>
          <p:cNvSpPr/>
          <p:nvPr/>
        </p:nvSpPr>
        <p:spPr>
          <a:xfrm>
            <a:off x="83125" y="510638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- 2D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Jump‘n</a:t>
            </a:r>
            <a:endParaRPr lang="de-D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Rätsel</a:t>
            </a:r>
          </a:p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Fokus auf Koop</a:t>
            </a:r>
          </a:p>
          <a:p>
            <a:endParaRPr lang="de-DE" sz="1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552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B1242F0-B23B-42C4-9B35-0A6D02D96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4706273"/>
            <a:ext cx="6262258" cy="4001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CD97171-78DA-45C4-9619-9D047C11A4F4}"/>
              </a:ext>
            </a:extLst>
          </p:cNvPr>
          <p:cNvSpPr/>
          <p:nvPr/>
        </p:nvSpPr>
        <p:spPr>
          <a:xfrm>
            <a:off x="-3" y="719211"/>
            <a:ext cx="62622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Verlauf – Lift Me Up!</a:t>
            </a:r>
            <a:endParaRPr lang="de-DE" sz="8000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FA6FA03-48C1-40BC-985F-50E825C5CECB}"/>
              </a:ext>
            </a:extLst>
          </p:cNvPr>
          <p:cNvSpPr/>
          <p:nvPr/>
        </p:nvSpPr>
        <p:spPr>
          <a:xfrm>
            <a:off x="-3" y="2059057"/>
            <a:ext cx="4156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29A076-F0A4-4185-B8B1-4EF00BA077FE}"/>
              </a:ext>
            </a:extLst>
          </p:cNvPr>
          <p:cNvSpPr/>
          <p:nvPr/>
        </p:nvSpPr>
        <p:spPr>
          <a:xfrm>
            <a:off x="10805117" y="0"/>
            <a:ext cx="138688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6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CMN</a:t>
            </a:r>
            <a:r>
              <a:rPr lang="de-DE" sz="16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6204</a:t>
            </a:r>
            <a:endParaRPr lang="de-DE" sz="160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A05C6D6-4E51-487C-B14E-B924D59D11CB}"/>
              </a:ext>
            </a:extLst>
          </p:cNvPr>
          <p:cNvSpPr/>
          <p:nvPr/>
        </p:nvSpPr>
        <p:spPr>
          <a:xfrm>
            <a:off x="83125" y="242838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- 2D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Jump‘n</a:t>
            </a:r>
            <a:endParaRPr lang="de-D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Rätsel</a:t>
            </a:r>
          </a:p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Fokus auf Koop</a:t>
            </a:r>
          </a:p>
          <a:p>
            <a:endParaRPr lang="de-DE" sz="1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809FFC3-75E0-418E-AEF4-D1CAEA78DB08}"/>
              </a:ext>
            </a:extLst>
          </p:cNvPr>
          <p:cNvSpPr/>
          <p:nvPr/>
        </p:nvSpPr>
        <p:spPr>
          <a:xfrm>
            <a:off x="0" y="3429000"/>
            <a:ext cx="4156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DBDADB8-EDC6-4F35-85C8-CFF969AE4E71}"/>
              </a:ext>
            </a:extLst>
          </p:cNvPr>
          <p:cNvSpPr/>
          <p:nvPr/>
        </p:nvSpPr>
        <p:spPr>
          <a:xfrm>
            <a:off x="83125" y="382911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Singleplayer Steuerung / Multiplayer Steuerung</a:t>
            </a:r>
          </a:p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Enemies</a:t>
            </a:r>
            <a:endParaRPr lang="de-D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Obstacles</a:t>
            </a:r>
            <a:endParaRPr lang="de-D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sz="1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4521098-85F1-4E2A-92F5-1015E9753B63}"/>
              </a:ext>
            </a:extLst>
          </p:cNvPr>
          <p:cNvSpPr/>
          <p:nvPr/>
        </p:nvSpPr>
        <p:spPr>
          <a:xfrm>
            <a:off x="-4" y="4706273"/>
            <a:ext cx="4156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BEB5F8-BDCB-4B8B-A847-9AE5B145E5F1}"/>
              </a:ext>
            </a:extLst>
          </p:cNvPr>
          <p:cNvSpPr/>
          <p:nvPr/>
        </p:nvSpPr>
        <p:spPr>
          <a:xfrm>
            <a:off x="83125" y="510638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- 2D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Jump‘n</a:t>
            </a:r>
            <a:endParaRPr lang="de-D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Rätsel</a:t>
            </a:r>
          </a:p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Fokus auf Koop</a:t>
            </a:r>
          </a:p>
          <a:p>
            <a:endParaRPr lang="de-DE" sz="1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990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B29A076-F0A4-4185-B8B1-4EF00BA077FE}"/>
              </a:ext>
            </a:extLst>
          </p:cNvPr>
          <p:cNvSpPr/>
          <p:nvPr/>
        </p:nvSpPr>
        <p:spPr>
          <a:xfrm>
            <a:off x="10805117" y="0"/>
            <a:ext cx="138688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6AAC90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CMN</a:t>
            </a:r>
            <a:r>
              <a:rPr kumimoji="0" lang="de-DE" sz="1600" b="1" i="0" u="none" strike="noStrike" kern="1200" cap="none" spc="0" normalizeH="0" baseline="0" noProof="0" dirty="0">
                <a:ln w="0"/>
                <a:solidFill>
                  <a:srgbClr val="6AAC90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6204</a:t>
            </a:r>
            <a:endParaRPr kumimoji="0" lang="de-DE" sz="1600" b="0" i="0" u="none" strike="noStrike" kern="1200" cap="none" spc="0" normalizeH="0" baseline="0" noProof="0" dirty="0">
              <a:ln w="0"/>
              <a:solidFill>
                <a:srgbClr val="6AAC90">
                  <a:lumMod val="40000"/>
                  <a:lumOff val="60000"/>
                </a:srgb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6187860-B83B-47B6-AC88-542A1886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8554"/>
            <a:ext cx="9404723" cy="1400530"/>
          </a:xfrm>
        </p:spPr>
        <p:txBody>
          <a:bodyPr/>
          <a:lstStyle/>
          <a:p>
            <a:r>
              <a:rPr lang="de-DE" dirty="0"/>
              <a:t>Aufgaben und Spezialisierung - Erik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56E33F6A-9D76-44ED-B7DB-F3394916C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339" y="1325440"/>
            <a:ext cx="4572000" cy="2571750"/>
          </a:xfrm>
          <a:prstGeom prst="rect">
            <a:avLst/>
          </a:prstGeom>
        </p:spPr>
      </p:pic>
      <p:pic>
        <p:nvPicPr>
          <p:cNvPr id="39" name="Inhaltsplatzhalter 38">
            <a:extLst>
              <a:ext uri="{FF2B5EF4-FFF2-40B4-BE49-F238E27FC236}">
                <a16:creationId xmlns:a16="http://schemas.microsoft.com/office/drawing/2014/main" id="{7A22DB32-7A0E-41C9-83A0-12C8310FB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56" y="4246685"/>
            <a:ext cx="4572000" cy="2571750"/>
          </a:xfr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D210881-AD67-47EA-94F9-BB666B3B4F32}"/>
              </a:ext>
            </a:extLst>
          </p:cNvPr>
          <p:cNvSpPr txBox="1"/>
          <p:nvPr/>
        </p:nvSpPr>
        <p:spPr>
          <a:xfrm>
            <a:off x="740497" y="1725510"/>
            <a:ext cx="66812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Spezialisierung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Grundlegende 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Audio Einbindung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Aufgaben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Environment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Laser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Doors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Interactable</a:t>
            </a:r>
            <a:r>
              <a:rPr lang="de-DE" dirty="0"/>
              <a:t> Objects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Terrain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Enemies</a:t>
            </a:r>
            <a:endParaRPr lang="de-DE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Spike Enemy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Explosive Enemy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Auto </a:t>
            </a:r>
            <a:r>
              <a:rPr lang="de-DE" dirty="0" err="1"/>
              <a:t>Turrets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08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B29A076-F0A4-4185-B8B1-4EF00BA077FE}"/>
              </a:ext>
            </a:extLst>
          </p:cNvPr>
          <p:cNvSpPr/>
          <p:nvPr/>
        </p:nvSpPr>
        <p:spPr>
          <a:xfrm>
            <a:off x="10805117" y="0"/>
            <a:ext cx="138688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6AAC90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CMN</a:t>
            </a:r>
            <a:r>
              <a:rPr kumimoji="0" lang="de-DE" sz="1600" b="1" i="0" u="none" strike="noStrike" kern="1200" cap="none" spc="0" normalizeH="0" baseline="0" noProof="0" dirty="0">
                <a:ln w="0"/>
                <a:solidFill>
                  <a:srgbClr val="6AAC90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6204</a:t>
            </a:r>
            <a:endParaRPr kumimoji="0" lang="de-DE" sz="1600" b="0" i="0" u="none" strike="noStrike" kern="1200" cap="none" spc="0" normalizeH="0" baseline="0" noProof="0" dirty="0">
              <a:ln w="0"/>
              <a:solidFill>
                <a:srgbClr val="6AAC90">
                  <a:lumMod val="40000"/>
                  <a:lumOff val="60000"/>
                </a:srgb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6187860-B83B-47B6-AC88-542A1886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8554"/>
            <a:ext cx="9404723" cy="1400530"/>
          </a:xfrm>
        </p:spPr>
        <p:txBody>
          <a:bodyPr/>
          <a:lstStyle/>
          <a:p>
            <a:r>
              <a:rPr lang="de-DE" dirty="0"/>
              <a:t>Spezialisierung - Erik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A9D99CD4-E3A7-42DC-BA06-25FA01C92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169" y="2143125"/>
            <a:ext cx="4572000" cy="2571750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2E25651-7ECA-4B3B-82B2-AD95179B212D}"/>
              </a:ext>
            </a:extLst>
          </p:cNvPr>
          <p:cNvSpPr txBox="1"/>
          <p:nvPr/>
        </p:nvSpPr>
        <p:spPr>
          <a:xfrm>
            <a:off x="683580" y="2129552"/>
            <a:ext cx="67026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Künstliche Intelligenz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Behaviour</a:t>
            </a:r>
            <a:endParaRPr lang="de-DE" dirty="0"/>
          </a:p>
          <a:p>
            <a:r>
              <a:rPr lang="de-DE" dirty="0"/>
              <a:t>Erlernte/Verbesserte Fähigkeiten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Zeiteinschätzung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Planung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Animations</a:t>
            </a:r>
            <a:r>
              <a:rPr lang="de-DE" dirty="0"/>
              <a:t> Implementierung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Kommunikation</a:t>
            </a:r>
          </a:p>
        </p:txBody>
      </p:sp>
    </p:spTree>
    <p:extLst>
      <p:ext uri="{BB962C8B-B14F-4D97-AF65-F5344CB8AC3E}">
        <p14:creationId xmlns:p14="http://schemas.microsoft.com/office/powerpoint/2010/main" val="301957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B29A076-F0A4-4185-B8B1-4EF00BA077FE}"/>
              </a:ext>
            </a:extLst>
          </p:cNvPr>
          <p:cNvSpPr/>
          <p:nvPr/>
        </p:nvSpPr>
        <p:spPr>
          <a:xfrm>
            <a:off x="10805117" y="0"/>
            <a:ext cx="138688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6AAC90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CMN</a:t>
            </a:r>
            <a:r>
              <a:rPr kumimoji="0" lang="de-DE" sz="1600" b="1" i="0" u="none" strike="noStrike" kern="1200" cap="none" spc="0" normalizeH="0" baseline="0" noProof="0" dirty="0">
                <a:ln w="0"/>
                <a:solidFill>
                  <a:srgbClr val="6AAC90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6204</a:t>
            </a:r>
            <a:endParaRPr kumimoji="0" lang="de-DE" sz="1600" b="0" i="0" u="none" strike="noStrike" kern="1200" cap="none" spc="0" normalizeH="0" baseline="0" noProof="0" dirty="0">
              <a:ln w="0"/>
              <a:solidFill>
                <a:srgbClr val="6AAC90">
                  <a:lumMod val="40000"/>
                  <a:lumOff val="60000"/>
                </a:srgb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6187860-B83B-47B6-AC88-542A1886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8554"/>
            <a:ext cx="9404723" cy="1400530"/>
          </a:xfrm>
        </p:spPr>
        <p:txBody>
          <a:bodyPr/>
          <a:lstStyle/>
          <a:p>
            <a:r>
              <a:rPr lang="de-DE" dirty="0"/>
              <a:t>Aufgaben - Erik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A49F73BB-A493-4D46-995A-617D94F2A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414" y="2143125"/>
            <a:ext cx="4572000" cy="2571750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50C14CF-76F4-4A2B-AB1C-136A84BFE3AB}"/>
              </a:ext>
            </a:extLst>
          </p:cNvPr>
          <p:cNvSpPr txBox="1"/>
          <p:nvPr/>
        </p:nvSpPr>
        <p:spPr>
          <a:xfrm>
            <a:off x="1103312" y="1944209"/>
            <a:ext cx="58922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Hindernisse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Laser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Türen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Buttons und Schalter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Bewegbare und Explodierende Kisten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Stacheln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Sauerstoff Tanks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Terrain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Böden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Wände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Enemies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Spike Enemy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Explosive Enemy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Audio Einbindung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Animation Einbindung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215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323</Words>
  <Application>Microsoft Office PowerPoint</Application>
  <PresentationFormat>Breitbild</PresentationFormat>
  <Paragraphs>122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Aufgaben und Spezialisierung - Erik</vt:lpstr>
      <vt:lpstr>Spezialisierung - Erik</vt:lpstr>
      <vt:lpstr>Aufgaben - Erik</vt:lpstr>
      <vt:lpstr>Was lief gut/schlecht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erik damisch</cp:lastModifiedBy>
  <cp:revision>22</cp:revision>
  <dcterms:created xsi:type="dcterms:W3CDTF">2020-08-25T09:51:55Z</dcterms:created>
  <dcterms:modified xsi:type="dcterms:W3CDTF">2020-08-25T14:39:45Z</dcterms:modified>
</cp:coreProperties>
</file>