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4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6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1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6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1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9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5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7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33FF-E5C1-49C8-AABC-C4D3F6D077BA}" type="datetimeFigureOut">
              <a:rPr lang="de-DE" smtClean="0"/>
              <a:t>22.01.2016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9CAA-1B90-4B3E-9AAB-878DDBFA2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2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Behaviour-Driven</a:t>
            </a:r>
            <a:r>
              <a:rPr lang="de-DE" dirty="0" smtClean="0"/>
              <a:t> Development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Cucumber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Erik Tittel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63" y="5169568"/>
            <a:ext cx="1171074" cy="11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7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125453" y="2827421"/>
            <a:ext cx="1941094" cy="12031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BDD</a:t>
            </a:r>
            <a:endParaRPr lang="de-DE" sz="3200" dirty="0"/>
          </a:p>
        </p:txBody>
      </p:sp>
      <p:sp>
        <p:nvSpPr>
          <p:cNvPr id="6" name="Rechteck 5"/>
          <p:cNvSpPr/>
          <p:nvPr/>
        </p:nvSpPr>
        <p:spPr>
          <a:xfrm>
            <a:off x="535921" y="750241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Extreme </a:t>
            </a:r>
            <a:r>
              <a:rPr lang="de-DE" dirty="0" err="1" smtClean="0"/>
              <a:t>Programming</a:t>
            </a:r>
            <a:r>
              <a:rPr lang="de-DE" dirty="0" smtClean="0"/>
              <a:t> (XP)</a:t>
            </a:r>
          </a:p>
          <a:p>
            <a:r>
              <a:rPr lang="de-DE" dirty="0" smtClean="0"/>
              <a:t>Test-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/>
              <a:t>Development (TDD)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Acceptance</a:t>
            </a:r>
            <a:r>
              <a:rPr lang="de-DE" dirty="0"/>
              <a:t> Tests (AAT)</a:t>
            </a:r>
          </a:p>
        </p:txBody>
      </p:sp>
      <p:sp>
        <p:nvSpPr>
          <p:cNvPr id="7" name="Rechteck 6"/>
          <p:cNvSpPr/>
          <p:nvPr/>
        </p:nvSpPr>
        <p:spPr>
          <a:xfrm>
            <a:off x="849098" y="4187353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Outside-in</a:t>
            </a:r>
          </a:p>
        </p:txBody>
      </p:sp>
      <p:sp>
        <p:nvSpPr>
          <p:cNvPr id="8" name="Rechteck 7"/>
          <p:cNvSpPr/>
          <p:nvPr/>
        </p:nvSpPr>
        <p:spPr>
          <a:xfrm>
            <a:off x="7900737" y="1028383"/>
            <a:ext cx="3617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Domain-Driven Design (Eric Evans)</a:t>
            </a:r>
          </a:p>
          <a:p>
            <a:pPr marL="342900"/>
            <a:r>
              <a:rPr lang="de-DE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Ubiquitous Language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015367" y="3672302"/>
            <a:ext cx="250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Specification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Example</a:t>
            </a:r>
            <a:endParaRPr lang="de-D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(Gojko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Adzic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368751" y="5262264"/>
            <a:ext cx="2447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Living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/</a:t>
            </a:r>
          </a:p>
          <a:p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Executable</a:t>
            </a:r>
            <a:r>
              <a:rPr lang="de-D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Specification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672500" y="2114854"/>
            <a:ext cx="250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Geschichte</a:t>
            </a:r>
            <a:endParaRPr lang="de-DE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69911" y="2670647"/>
            <a:ext cx="1808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Einfluss</a:t>
            </a:r>
            <a:endParaRPr lang="de-DE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74682" y="4187353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Prinzipien</a:t>
            </a:r>
            <a:endParaRPr lang="de-DE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6407331" y="554521"/>
            <a:ext cx="619111" cy="19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1371452" y="3463408"/>
            <a:ext cx="3416968" cy="7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 flipV="1">
            <a:off x="6529137" y="4318633"/>
            <a:ext cx="994610" cy="198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08683" y="5175976"/>
            <a:ext cx="212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Observable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Behavior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317555" y="5890520"/>
            <a:ext cx="122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Readability</a:t>
            </a:r>
            <a:endParaRPr lang="de-D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916129" y="1788567"/>
            <a:ext cx="2284794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Scenarios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916129" y="970445"/>
            <a:ext cx="2284795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93957" y="216200"/>
            <a:ext cx="1729139" cy="3613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The Project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5916129" y="2606689"/>
            <a:ext cx="2284794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16129" y="5229624"/>
            <a:ext cx="2284794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Automation Library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916129" y="4411502"/>
            <a:ext cx="2284795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Support Code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916129" y="3593380"/>
            <a:ext cx="2284795" cy="529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193957" y="6216315"/>
            <a:ext cx="1729139" cy="360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System </a:t>
            </a:r>
            <a:r>
              <a:rPr lang="de-DE" sz="1600" dirty="0" err="1" smtClean="0"/>
              <a:t>Under</a:t>
            </a:r>
            <a:r>
              <a:rPr lang="de-DE" sz="1600" dirty="0" smtClean="0"/>
              <a:t> Test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50548" y="1868843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Business </a:t>
            </a:r>
            <a:r>
              <a:rPr lang="de-DE" dirty="0" err="1" smtClean="0"/>
              <a:t>Facing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446421" y="4491778"/>
            <a:ext cx="18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Technology </a:t>
            </a:r>
            <a:r>
              <a:rPr lang="de-DE" dirty="0" err="1" smtClean="0"/>
              <a:t>Facing</a:t>
            </a:r>
            <a:endParaRPr lang="de-DE" dirty="0"/>
          </a:p>
        </p:txBody>
      </p:sp>
      <p:sp>
        <p:nvSpPr>
          <p:cNvPr id="15" name="Geschweifte Klammer links 14"/>
          <p:cNvSpPr/>
          <p:nvPr/>
        </p:nvSpPr>
        <p:spPr>
          <a:xfrm>
            <a:off x="4676274" y="970445"/>
            <a:ext cx="649705" cy="2166129"/>
          </a:xfrm>
          <a:prstGeom prst="leftBrace">
            <a:avLst>
              <a:gd name="adj1" fmla="val 5017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links 15"/>
          <p:cNvSpPr/>
          <p:nvPr/>
        </p:nvSpPr>
        <p:spPr>
          <a:xfrm>
            <a:off x="4676273" y="3593379"/>
            <a:ext cx="649705" cy="2166129"/>
          </a:xfrm>
          <a:prstGeom prst="leftBrace">
            <a:avLst>
              <a:gd name="adj1" fmla="val 50170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>
            <a:stCxn id="6" idx="2"/>
            <a:endCxn id="5" idx="0"/>
          </p:cNvCxnSpPr>
          <p:nvPr/>
        </p:nvCxnSpPr>
        <p:spPr>
          <a:xfrm>
            <a:off x="7058527" y="577516"/>
            <a:ext cx="0" cy="39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5" idx="2"/>
            <a:endCxn id="4" idx="0"/>
          </p:cNvCxnSpPr>
          <p:nvPr/>
        </p:nvCxnSpPr>
        <p:spPr>
          <a:xfrm flipH="1">
            <a:off x="7058526" y="1500330"/>
            <a:ext cx="1" cy="28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7058526" y="2318452"/>
            <a:ext cx="1" cy="28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2"/>
            <a:endCxn id="11" idx="0"/>
          </p:cNvCxnSpPr>
          <p:nvPr/>
        </p:nvCxnSpPr>
        <p:spPr>
          <a:xfrm>
            <a:off x="7058526" y="3136574"/>
            <a:ext cx="1" cy="45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7058526" y="4123265"/>
            <a:ext cx="1" cy="28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7059027" y="4941387"/>
            <a:ext cx="1" cy="28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2" idx="0"/>
          </p:cNvCxnSpPr>
          <p:nvPr/>
        </p:nvCxnSpPr>
        <p:spPr>
          <a:xfrm>
            <a:off x="7058527" y="5759509"/>
            <a:ext cx="0" cy="45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1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5125453" y="2827421"/>
            <a:ext cx="1941094" cy="12031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Tools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44945"/>
            <a:ext cx="2409974" cy="84922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11" y="3721677"/>
            <a:ext cx="2226298" cy="890519"/>
          </a:xfrm>
          <a:prstGeom prst="rect">
            <a:avLst/>
          </a:prstGeom>
        </p:spPr>
      </p:pic>
      <p:pic>
        <p:nvPicPr>
          <p:cNvPr id="1026" name="Picture 2" descr="https://camo.githubusercontent.com/56b082305ef7a182229e044c45101393447bb918/68747470733a2f2f63756b65732e696e666f2f696d616765732f637563756d6265722e706e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94" y="1598659"/>
            <a:ext cx="3788245" cy="123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.bp.blogspot.com/-u9nKVHQrC9E/T8g6ecVm-tI/AAAAAAAAA9Q/Sn9SDRcZyyc/s1600/RSpec_logo-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6" y="638048"/>
            <a:ext cx="1209658" cy="9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jbehave.org/images/jbehave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31" y="1219200"/>
            <a:ext cx="2988103" cy="11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itnesse.org/files/fitnesse/images/fitnesse-logo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79" y="4784213"/>
            <a:ext cx="3027948" cy="5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Behaviour-Driven Development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Development</dc:title>
  <dc:creator>Erik Tittel</dc:creator>
  <cp:lastModifiedBy>Erik Tittel</cp:lastModifiedBy>
  <cp:revision>8</cp:revision>
  <dcterms:created xsi:type="dcterms:W3CDTF">2016-01-21T20:05:01Z</dcterms:created>
  <dcterms:modified xsi:type="dcterms:W3CDTF">2016-01-22T17:51:01Z</dcterms:modified>
</cp:coreProperties>
</file>