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E2361-9AAF-E036-2416-22F02D67D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60F6BE-493F-68BF-6DF9-49C017E3F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BEEBDD-9D89-179D-A82D-F4484ED2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255-4D95-46AD-B6EF-C86B59A5D87E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EB2503-9FCF-AE39-6D2F-D25E524B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087001-1D11-62C7-7015-32A7B464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EC66-CB50-4887-89EE-53C781A69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38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81A43-8CB7-263A-0702-A89B6B09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F2359A-6917-8865-D7A7-955E24A62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41A4F4-FBBF-4231-FB60-73F11824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255-4D95-46AD-B6EF-C86B59A5D87E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C121BC-3314-050F-A103-267A66F4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19F2CF-DB6A-7ADF-4E52-E266139B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EC66-CB50-4887-89EE-53C781A69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42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36D85F-4F4D-DFA7-B142-22940C143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4895C6-53BF-7D4B-64BC-A4CC9DFDE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FFA9E1-BB3F-F186-0F0C-12A2E263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255-4D95-46AD-B6EF-C86B59A5D87E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83B38C-6C09-43CD-2C18-CECB3141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829CD0-C7C3-7E1D-44BF-8FBDEF5F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EC66-CB50-4887-89EE-53C781A69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37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EA4C0-9C7A-9FE6-3638-6776BF78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898E73-78B8-B44F-55BA-BE1C3224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E50BDD-8EEA-F4F5-C6F9-F78E2AC4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255-4D95-46AD-B6EF-C86B59A5D87E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1A007-780D-31FC-F24C-1FDC3F99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A0841E-610E-4772-3F17-33A95638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EC66-CB50-4887-89EE-53C781A69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78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4C08D-C87E-A215-71B5-23050FFF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C70052-4922-6E10-F7C6-5B67B3D7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4815CA-B714-26E8-D2E1-DF269EE8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255-4D95-46AD-B6EF-C86B59A5D87E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320117-B8EA-CC37-56EB-E216E3B9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253B1-35D9-7B7F-F1A2-360595DD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EC66-CB50-4887-89EE-53C781A69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19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E6790-47CA-7A12-691B-B585DB5B1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17F8BF-0262-A2D8-E735-DE532CD38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8E3B92-E035-91CB-ECB2-410B1C2C5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DBF486-9E1A-FAAE-D22C-95604803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255-4D95-46AD-B6EF-C86B59A5D87E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A6C7DC-9D33-9955-12A4-0F406090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9E187E-D42E-F62D-7111-BAED1C1C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EC66-CB50-4887-89EE-53C781A69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657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96F3B-7CED-7601-3123-77E136BA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827883-69A2-8376-E8F2-6B9631E2A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7E74DA-4674-B0A5-E81E-F8FA205DC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496672-ACD4-5083-53B3-68ED0F538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CA4E91-8ED1-1CCF-6E72-B605C0B97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0D25A5-26FF-C56C-F3A8-FB01D2F9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255-4D95-46AD-B6EF-C86B59A5D87E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233D5C-472E-F04D-CE79-004CEE19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466E08-6892-7F9B-63C6-7C271A0B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EC66-CB50-4887-89EE-53C781A69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462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4BFF1-9E70-47FE-0EAA-E6D0AAB2E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86DAE2-6CD6-CDE3-581F-FF2CDF99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255-4D95-46AD-B6EF-C86B59A5D87E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20D029-5C31-A5BA-260E-26A13E05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631404-0E7B-2063-3737-8967E466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EC66-CB50-4887-89EE-53C781A69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78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530345-59D8-E6F7-1322-4C246F69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255-4D95-46AD-B6EF-C86B59A5D87E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F49021-D81B-6651-D5DC-85BF0F28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3C5060-E177-5894-2DD2-423876D9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EC66-CB50-4887-89EE-53C781A69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17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AA705-7D5A-BD80-3B75-14B75CC0C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974063-5DDF-FB34-49AA-151383F82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F31AFF-6C4C-6FD3-E7A5-4DC3562CB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160EF4-1E24-F166-FFBB-0BBABCF1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255-4D95-46AD-B6EF-C86B59A5D87E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AC2ECE-37A8-69BC-F82D-B8FF58E2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5FE5A4-9D9A-7ED9-CC62-CB9127F6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EC66-CB50-4887-89EE-53C781A69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79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226F6-9352-0BEF-5B1D-6EC8FD16B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E9317A5-32D5-A22A-1CA1-729060563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3C1324-E282-A349-C0A5-F1205287D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C24BCC-AEAD-EABD-B0E0-25DF248F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255-4D95-46AD-B6EF-C86B59A5D87E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521D42-9937-056D-664F-8A70F8BB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8FD3B3-CD65-E4C3-45EA-07A5E345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2EC66-CB50-4887-89EE-53C781A69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45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9AEC5E-5688-1D80-6EE3-C5BE3D6CE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0F6BAC-F1DF-62A5-149D-496BAC79A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BC8370-A1D7-A6C5-C609-A7893E66C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8E255-4D95-46AD-B6EF-C86B59A5D87E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67A405-4E42-1911-9960-825CF08F0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FCF290-8829-BFF0-366B-5F224A310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EC66-CB50-4887-89EE-53C781A69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27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9CB2A53-E7A0-7825-3915-B31E06A11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436" y="1690546"/>
            <a:ext cx="3242161" cy="324838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CD85344-5474-A8C8-0E53-A107A8334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830" y="1690722"/>
            <a:ext cx="3243226" cy="32494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571F903-D591-ED32-7101-71F73CBCE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6" y="1690546"/>
            <a:ext cx="3248385" cy="324838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66CC395-434E-5706-283E-3CEBC5BFEEDC}"/>
              </a:ext>
            </a:extLst>
          </p:cNvPr>
          <p:cNvSpPr txBox="1"/>
          <p:nvPr/>
        </p:nvSpPr>
        <p:spPr>
          <a:xfrm>
            <a:off x="1254254" y="1192695"/>
            <a:ext cx="1027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rgbClr val="7030A0"/>
                </a:solidFill>
              </a:rPr>
              <a:t>Ilustração 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E47EF8E-5549-7E03-FAB1-E10537D328A3}"/>
              </a:ext>
            </a:extLst>
          </p:cNvPr>
          <p:cNvSpPr txBox="1"/>
          <p:nvPr/>
        </p:nvSpPr>
        <p:spPr>
          <a:xfrm>
            <a:off x="9987490" y="1192695"/>
            <a:ext cx="1027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rgbClr val="7030A0"/>
                </a:solidFill>
              </a:rPr>
              <a:t>Ilustração 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634FEF-33D0-3EF6-DF73-976B1EE96468}"/>
              </a:ext>
            </a:extLst>
          </p:cNvPr>
          <p:cNvSpPr txBox="1"/>
          <p:nvPr/>
        </p:nvSpPr>
        <p:spPr>
          <a:xfrm>
            <a:off x="5620872" y="1196319"/>
            <a:ext cx="1027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rgbClr val="7030A0"/>
                </a:solidFill>
              </a:rPr>
              <a:t>Ilustração 2</a:t>
            </a:r>
          </a:p>
        </p:txBody>
      </p:sp>
    </p:spTree>
    <p:extLst>
      <p:ext uri="{BB962C8B-B14F-4D97-AF65-F5344CB8AC3E}">
        <p14:creationId xmlns:p14="http://schemas.microsoft.com/office/powerpoint/2010/main" val="414321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FD5F119-AEA9-2FE6-3CDA-65DE4E1F8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387" y="3519520"/>
            <a:ext cx="3243226" cy="3249450"/>
          </a:xfrm>
          <a:prstGeom prst="rect">
            <a:avLst/>
          </a:prstGeom>
        </p:spPr>
      </p:pic>
      <p:pic>
        <p:nvPicPr>
          <p:cNvPr id="7" name="Gráfico 6" descr="Palestrante">
            <a:extLst>
              <a:ext uri="{FF2B5EF4-FFF2-40B4-BE49-F238E27FC236}">
                <a16:creationId xmlns:a16="http://schemas.microsoft.com/office/drawing/2014/main" id="{479AF9AA-7CC3-6877-6353-2C854DED2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1302025"/>
            <a:ext cx="914400" cy="9144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CABD919-32BC-7791-5448-DE5A6C5D4CD6}"/>
              </a:ext>
            </a:extLst>
          </p:cNvPr>
          <p:cNvSpPr txBox="1"/>
          <p:nvPr/>
        </p:nvSpPr>
        <p:spPr>
          <a:xfrm>
            <a:off x="5661107" y="994248"/>
            <a:ext cx="869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rgbClr val="7030A0"/>
                </a:solidFill>
              </a:rPr>
              <a:t>Professor</a:t>
            </a: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D9097B0B-D836-7F17-66AC-B32857E2D82E}"/>
              </a:ext>
            </a:extLst>
          </p:cNvPr>
          <p:cNvSpPr/>
          <p:nvPr/>
        </p:nvSpPr>
        <p:spPr>
          <a:xfrm rot="5400000">
            <a:off x="5257630" y="1263879"/>
            <a:ext cx="1676737" cy="3243227"/>
          </a:xfrm>
          <a:prstGeom prst="arc">
            <a:avLst>
              <a:gd name="adj1" fmla="val 16200000"/>
              <a:gd name="adj2" fmla="val 5349615"/>
            </a:avLst>
          </a:prstGeom>
          <a:ln w="28575"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ADC742E-27A3-FE86-63A2-C5ECA9BB49B0}"/>
              </a:ext>
            </a:extLst>
          </p:cNvPr>
          <p:cNvCxnSpPr>
            <a:cxnSpLocks/>
          </p:cNvCxnSpPr>
          <p:nvPr/>
        </p:nvCxnSpPr>
        <p:spPr>
          <a:xfrm>
            <a:off x="5042452" y="2773018"/>
            <a:ext cx="0" cy="12688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63D6DF0-7F0C-874D-5E37-BE4A45F58B3E}"/>
              </a:ext>
            </a:extLst>
          </p:cNvPr>
          <p:cNvCxnSpPr>
            <a:cxnSpLocks/>
          </p:cNvCxnSpPr>
          <p:nvPr/>
        </p:nvCxnSpPr>
        <p:spPr>
          <a:xfrm>
            <a:off x="5526157" y="2773018"/>
            <a:ext cx="0" cy="12688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35DC4B5-B799-E9A1-1562-BE1C620AE882}"/>
              </a:ext>
            </a:extLst>
          </p:cNvPr>
          <p:cNvCxnSpPr>
            <a:cxnSpLocks/>
          </p:cNvCxnSpPr>
          <p:nvPr/>
        </p:nvCxnSpPr>
        <p:spPr>
          <a:xfrm>
            <a:off x="6096000" y="2773018"/>
            <a:ext cx="0" cy="12688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715EB0F-A28C-8077-A051-5BD3797E0774}"/>
              </a:ext>
            </a:extLst>
          </p:cNvPr>
          <p:cNvCxnSpPr>
            <a:cxnSpLocks/>
          </p:cNvCxnSpPr>
          <p:nvPr/>
        </p:nvCxnSpPr>
        <p:spPr>
          <a:xfrm>
            <a:off x="6632712" y="2773018"/>
            <a:ext cx="0" cy="12688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9BBA24D-CCD4-36FD-8043-F208552F15AA}"/>
              </a:ext>
            </a:extLst>
          </p:cNvPr>
          <p:cNvCxnSpPr>
            <a:cxnSpLocks/>
          </p:cNvCxnSpPr>
          <p:nvPr/>
        </p:nvCxnSpPr>
        <p:spPr>
          <a:xfrm>
            <a:off x="7156173" y="2773018"/>
            <a:ext cx="0" cy="12688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7AAC4C5-4AC9-6BE6-3BDE-C57EDEE6277B}"/>
              </a:ext>
            </a:extLst>
          </p:cNvPr>
          <p:cNvSpPr txBox="1"/>
          <p:nvPr/>
        </p:nvSpPr>
        <p:spPr>
          <a:xfrm>
            <a:off x="5574861" y="634309"/>
            <a:ext cx="10422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>
                <a:solidFill>
                  <a:schemeClr val="bg2">
                    <a:lumMod val="75000"/>
                  </a:schemeClr>
                </a:solidFill>
              </a:rPr>
              <a:t>Campo de visão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B39E1965-6497-14CC-9AEF-342216EE4318}"/>
              </a:ext>
            </a:extLst>
          </p:cNvPr>
          <p:cNvCxnSpPr>
            <a:stCxn id="20" idx="1"/>
            <a:endCxn id="9" idx="2"/>
          </p:cNvCxnSpPr>
          <p:nvPr/>
        </p:nvCxnSpPr>
        <p:spPr>
          <a:xfrm flipH="1">
            <a:off x="4475036" y="761267"/>
            <a:ext cx="1099825" cy="214798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C1EB6D6-EB82-E068-4746-C3154E7F6953}"/>
              </a:ext>
            </a:extLst>
          </p:cNvPr>
          <p:cNvCxnSpPr>
            <a:cxnSpLocks/>
            <a:stCxn id="20" idx="3"/>
            <a:endCxn id="9" idx="0"/>
          </p:cNvCxnSpPr>
          <p:nvPr/>
        </p:nvCxnSpPr>
        <p:spPr>
          <a:xfrm>
            <a:off x="6617134" y="761267"/>
            <a:ext cx="1100478" cy="212422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m 27">
            <a:extLst>
              <a:ext uri="{FF2B5EF4-FFF2-40B4-BE49-F238E27FC236}">
                <a16:creationId xmlns:a16="http://schemas.microsoft.com/office/drawing/2014/main" id="{4DB14258-F4BA-37A4-F05A-BB7B0AE29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164" y="634309"/>
            <a:ext cx="3273836" cy="613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4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FD5F119-AEA9-2FE6-3CDA-65DE4E1F8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387" y="3519520"/>
            <a:ext cx="3243226" cy="3249450"/>
          </a:xfrm>
          <a:prstGeom prst="rect">
            <a:avLst/>
          </a:prstGeom>
        </p:spPr>
      </p:pic>
      <p:pic>
        <p:nvPicPr>
          <p:cNvPr id="7" name="Gráfico 6" descr="Palestrante">
            <a:extLst>
              <a:ext uri="{FF2B5EF4-FFF2-40B4-BE49-F238E27FC236}">
                <a16:creationId xmlns:a16="http://schemas.microsoft.com/office/drawing/2014/main" id="{479AF9AA-7CC3-6877-6353-2C854DED2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1302025"/>
            <a:ext cx="914400" cy="9144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CABD919-32BC-7791-5448-DE5A6C5D4CD6}"/>
              </a:ext>
            </a:extLst>
          </p:cNvPr>
          <p:cNvSpPr txBox="1"/>
          <p:nvPr/>
        </p:nvSpPr>
        <p:spPr>
          <a:xfrm>
            <a:off x="5661107" y="994248"/>
            <a:ext cx="869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rgbClr val="7030A0"/>
                </a:solidFill>
              </a:rPr>
              <a:t>Professor</a:t>
            </a: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D9097B0B-D836-7F17-66AC-B32857E2D82E}"/>
              </a:ext>
            </a:extLst>
          </p:cNvPr>
          <p:cNvSpPr/>
          <p:nvPr/>
        </p:nvSpPr>
        <p:spPr>
          <a:xfrm rot="5400000">
            <a:off x="5257630" y="1263879"/>
            <a:ext cx="1676737" cy="3243227"/>
          </a:xfrm>
          <a:prstGeom prst="arc">
            <a:avLst>
              <a:gd name="adj1" fmla="val 16200000"/>
              <a:gd name="adj2" fmla="val 5349615"/>
            </a:avLst>
          </a:prstGeom>
          <a:ln w="28575"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ADC742E-27A3-FE86-63A2-C5ECA9BB49B0}"/>
              </a:ext>
            </a:extLst>
          </p:cNvPr>
          <p:cNvCxnSpPr>
            <a:cxnSpLocks/>
          </p:cNvCxnSpPr>
          <p:nvPr/>
        </p:nvCxnSpPr>
        <p:spPr>
          <a:xfrm>
            <a:off x="5042452" y="2773018"/>
            <a:ext cx="0" cy="12688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63D6DF0-7F0C-874D-5E37-BE4A45F58B3E}"/>
              </a:ext>
            </a:extLst>
          </p:cNvPr>
          <p:cNvCxnSpPr>
            <a:cxnSpLocks/>
          </p:cNvCxnSpPr>
          <p:nvPr/>
        </p:nvCxnSpPr>
        <p:spPr>
          <a:xfrm>
            <a:off x="5526157" y="2773018"/>
            <a:ext cx="0" cy="12688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35DC4B5-B799-E9A1-1562-BE1C620AE882}"/>
              </a:ext>
            </a:extLst>
          </p:cNvPr>
          <p:cNvCxnSpPr>
            <a:cxnSpLocks/>
          </p:cNvCxnSpPr>
          <p:nvPr/>
        </p:nvCxnSpPr>
        <p:spPr>
          <a:xfrm>
            <a:off x="6096000" y="2773018"/>
            <a:ext cx="0" cy="12688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715EB0F-A28C-8077-A051-5BD3797E0774}"/>
              </a:ext>
            </a:extLst>
          </p:cNvPr>
          <p:cNvCxnSpPr>
            <a:cxnSpLocks/>
          </p:cNvCxnSpPr>
          <p:nvPr/>
        </p:nvCxnSpPr>
        <p:spPr>
          <a:xfrm>
            <a:off x="6632712" y="2773018"/>
            <a:ext cx="0" cy="12688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9BBA24D-CCD4-36FD-8043-F208552F15AA}"/>
              </a:ext>
            </a:extLst>
          </p:cNvPr>
          <p:cNvCxnSpPr>
            <a:cxnSpLocks/>
          </p:cNvCxnSpPr>
          <p:nvPr/>
        </p:nvCxnSpPr>
        <p:spPr>
          <a:xfrm>
            <a:off x="7156173" y="2773018"/>
            <a:ext cx="0" cy="12688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7AAC4C5-4AC9-6BE6-3BDE-C57EDEE6277B}"/>
              </a:ext>
            </a:extLst>
          </p:cNvPr>
          <p:cNvSpPr txBox="1"/>
          <p:nvPr/>
        </p:nvSpPr>
        <p:spPr>
          <a:xfrm>
            <a:off x="5574861" y="634309"/>
            <a:ext cx="10422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>
                <a:solidFill>
                  <a:schemeClr val="bg2">
                    <a:lumMod val="75000"/>
                  </a:schemeClr>
                </a:solidFill>
              </a:rPr>
              <a:t>Campo de visão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B39E1965-6497-14CC-9AEF-342216EE4318}"/>
              </a:ext>
            </a:extLst>
          </p:cNvPr>
          <p:cNvCxnSpPr>
            <a:stCxn id="20" idx="1"/>
            <a:endCxn id="9" idx="2"/>
          </p:cNvCxnSpPr>
          <p:nvPr/>
        </p:nvCxnSpPr>
        <p:spPr>
          <a:xfrm flipH="1">
            <a:off x="4475036" y="761267"/>
            <a:ext cx="1099825" cy="214798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C1EB6D6-EB82-E068-4746-C3154E7F6953}"/>
              </a:ext>
            </a:extLst>
          </p:cNvPr>
          <p:cNvCxnSpPr>
            <a:cxnSpLocks/>
            <a:stCxn id="20" idx="3"/>
            <a:endCxn id="9" idx="0"/>
          </p:cNvCxnSpPr>
          <p:nvPr/>
        </p:nvCxnSpPr>
        <p:spPr>
          <a:xfrm>
            <a:off x="6617134" y="761267"/>
            <a:ext cx="1100478" cy="212422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C7F1CE-A62B-E12F-C3A4-BC11BBEC1A8B}"/>
              </a:ext>
            </a:extLst>
          </p:cNvPr>
          <p:cNvSpPr txBox="1"/>
          <p:nvPr/>
        </p:nvSpPr>
        <p:spPr>
          <a:xfrm>
            <a:off x="5582426" y="283766"/>
            <a:ext cx="1027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rgbClr val="7030A0"/>
                </a:solidFill>
              </a:rPr>
              <a:t>Ilustração 4</a:t>
            </a:r>
          </a:p>
        </p:txBody>
      </p:sp>
    </p:spTree>
    <p:extLst>
      <p:ext uri="{BB962C8B-B14F-4D97-AF65-F5344CB8AC3E}">
        <p14:creationId xmlns:p14="http://schemas.microsoft.com/office/powerpoint/2010/main" val="341468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FAEAA51-83E6-A544-2E7A-74BFD0636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34425" y="3519584"/>
            <a:ext cx="3243226" cy="3249322"/>
          </a:xfrm>
          <a:prstGeom prst="rect">
            <a:avLst/>
          </a:prstGeom>
        </p:spPr>
      </p:pic>
      <p:pic>
        <p:nvPicPr>
          <p:cNvPr id="5" name="Gráfico 4" descr="Palestrante">
            <a:extLst>
              <a:ext uri="{FF2B5EF4-FFF2-40B4-BE49-F238E27FC236}">
                <a16:creationId xmlns:a16="http://schemas.microsoft.com/office/drawing/2014/main" id="{F9225561-3753-F17A-8D86-8E93BEDCC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8838" y="1302025"/>
            <a:ext cx="914400" cy="9144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94DCBDD-A31F-A6A8-FD95-57E49F2CD075}"/>
              </a:ext>
            </a:extLst>
          </p:cNvPr>
          <p:cNvSpPr txBox="1"/>
          <p:nvPr/>
        </p:nvSpPr>
        <p:spPr>
          <a:xfrm>
            <a:off x="8921145" y="994248"/>
            <a:ext cx="869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rgbClr val="7030A0"/>
                </a:solidFill>
              </a:rPr>
              <a:t>Professor</a:t>
            </a:r>
          </a:p>
        </p:txBody>
      </p:sp>
      <p:sp>
        <p:nvSpPr>
          <p:cNvPr id="7" name="Arco 6">
            <a:extLst>
              <a:ext uri="{FF2B5EF4-FFF2-40B4-BE49-F238E27FC236}">
                <a16:creationId xmlns:a16="http://schemas.microsoft.com/office/drawing/2014/main" id="{B63A6AD3-3F0D-E88F-7D51-2D34EDC63A69}"/>
              </a:ext>
            </a:extLst>
          </p:cNvPr>
          <p:cNvSpPr/>
          <p:nvPr/>
        </p:nvSpPr>
        <p:spPr>
          <a:xfrm rot="5400000">
            <a:off x="8517668" y="1263879"/>
            <a:ext cx="1676737" cy="3243227"/>
          </a:xfrm>
          <a:prstGeom prst="arc">
            <a:avLst>
              <a:gd name="adj1" fmla="val 16200000"/>
              <a:gd name="adj2" fmla="val 5349615"/>
            </a:avLst>
          </a:prstGeom>
          <a:ln w="28575"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BEA57BF-62DF-4CEF-0267-DAE4C98DE7A8}"/>
              </a:ext>
            </a:extLst>
          </p:cNvPr>
          <p:cNvCxnSpPr>
            <a:cxnSpLocks/>
          </p:cNvCxnSpPr>
          <p:nvPr/>
        </p:nvCxnSpPr>
        <p:spPr>
          <a:xfrm>
            <a:off x="8302490" y="2773018"/>
            <a:ext cx="0" cy="12688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4574FA7-369E-2207-9467-400BF214A8BC}"/>
              </a:ext>
            </a:extLst>
          </p:cNvPr>
          <p:cNvCxnSpPr>
            <a:cxnSpLocks/>
          </p:cNvCxnSpPr>
          <p:nvPr/>
        </p:nvCxnSpPr>
        <p:spPr>
          <a:xfrm>
            <a:off x="8786195" y="2773018"/>
            <a:ext cx="0" cy="12688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7225988-1977-2A2D-385E-5D18FC878C76}"/>
              </a:ext>
            </a:extLst>
          </p:cNvPr>
          <p:cNvCxnSpPr>
            <a:cxnSpLocks/>
          </p:cNvCxnSpPr>
          <p:nvPr/>
        </p:nvCxnSpPr>
        <p:spPr>
          <a:xfrm>
            <a:off x="9356038" y="2773018"/>
            <a:ext cx="0" cy="12688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64D2237-626F-062F-342C-107C164A1EA1}"/>
              </a:ext>
            </a:extLst>
          </p:cNvPr>
          <p:cNvCxnSpPr>
            <a:cxnSpLocks/>
          </p:cNvCxnSpPr>
          <p:nvPr/>
        </p:nvCxnSpPr>
        <p:spPr>
          <a:xfrm>
            <a:off x="9892750" y="2773018"/>
            <a:ext cx="0" cy="12688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883BD1E-1379-4D1D-2DDF-91E9E919B0FE}"/>
              </a:ext>
            </a:extLst>
          </p:cNvPr>
          <p:cNvCxnSpPr>
            <a:cxnSpLocks/>
          </p:cNvCxnSpPr>
          <p:nvPr/>
        </p:nvCxnSpPr>
        <p:spPr>
          <a:xfrm>
            <a:off x="10416211" y="2773018"/>
            <a:ext cx="0" cy="12688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A2A9CA5-9C55-CE2E-9B5D-4BE22B85D52C}"/>
              </a:ext>
            </a:extLst>
          </p:cNvPr>
          <p:cNvSpPr txBox="1"/>
          <p:nvPr/>
        </p:nvSpPr>
        <p:spPr>
          <a:xfrm>
            <a:off x="8834899" y="634309"/>
            <a:ext cx="10422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>
                <a:solidFill>
                  <a:schemeClr val="bg2">
                    <a:lumMod val="75000"/>
                  </a:schemeClr>
                </a:solidFill>
              </a:rPr>
              <a:t>Campo de visão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57CF053-CE98-18C0-0EED-10B27CEFAC60}"/>
              </a:ext>
            </a:extLst>
          </p:cNvPr>
          <p:cNvCxnSpPr>
            <a:stCxn id="13" idx="1"/>
            <a:endCxn id="7" idx="2"/>
          </p:cNvCxnSpPr>
          <p:nvPr/>
        </p:nvCxnSpPr>
        <p:spPr>
          <a:xfrm flipH="1">
            <a:off x="7735074" y="761267"/>
            <a:ext cx="1099825" cy="214798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AD4182E1-81CE-BB9B-B367-87991DD9226A}"/>
              </a:ext>
            </a:extLst>
          </p:cNvPr>
          <p:cNvCxnSpPr>
            <a:cxnSpLocks/>
            <a:stCxn id="13" idx="3"/>
            <a:endCxn id="7" idx="0"/>
          </p:cNvCxnSpPr>
          <p:nvPr/>
        </p:nvCxnSpPr>
        <p:spPr>
          <a:xfrm>
            <a:off x="9877172" y="761267"/>
            <a:ext cx="1100478" cy="212422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F2398D0A-2D17-095B-03CC-2B4760AC9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101" y="3519520"/>
            <a:ext cx="3243226" cy="3249450"/>
          </a:xfrm>
          <a:prstGeom prst="rect">
            <a:avLst/>
          </a:prstGeom>
        </p:spPr>
      </p:pic>
      <p:pic>
        <p:nvPicPr>
          <p:cNvPr id="18" name="Gráfico 17" descr="Palestrante">
            <a:extLst>
              <a:ext uri="{FF2B5EF4-FFF2-40B4-BE49-F238E27FC236}">
                <a16:creationId xmlns:a16="http://schemas.microsoft.com/office/drawing/2014/main" id="{527B592D-8E61-C4ED-80AD-CAFF0BB61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89514" y="1302025"/>
            <a:ext cx="914400" cy="91440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FBFA9720-F12C-CB8C-B8F1-34A4A54A94C6}"/>
              </a:ext>
            </a:extLst>
          </p:cNvPr>
          <p:cNvSpPr txBox="1"/>
          <p:nvPr/>
        </p:nvSpPr>
        <p:spPr>
          <a:xfrm>
            <a:off x="3911821" y="994248"/>
            <a:ext cx="869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rgbClr val="7030A0"/>
                </a:solidFill>
              </a:rPr>
              <a:t>Professor</a:t>
            </a:r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9CF84A91-E1DB-9128-1096-93D613D27A06}"/>
              </a:ext>
            </a:extLst>
          </p:cNvPr>
          <p:cNvSpPr/>
          <p:nvPr/>
        </p:nvSpPr>
        <p:spPr>
          <a:xfrm rot="5400000">
            <a:off x="3508344" y="1263879"/>
            <a:ext cx="1676737" cy="3243227"/>
          </a:xfrm>
          <a:prstGeom prst="arc">
            <a:avLst>
              <a:gd name="adj1" fmla="val 16200000"/>
              <a:gd name="adj2" fmla="val 5349615"/>
            </a:avLst>
          </a:prstGeom>
          <a:ln w="28575"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C46E05C8-440F-F642-8236-BF15FF3E0D6C}"/>
              </a:ext>
            </a:extLst>
          </p:cNvPr>
          <p:cNvCxnSpPr>
            <a:cxnSpLocks/>
          </p:cNvCxnSpPr>
          <p:nvPr/>
        </p:nvCxnSpPr>
        <p:spPr>
          <a:xfrm>
            <a:off x="3293166" y="2773018"/>
            <a:ext cx="0" cy="12688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5B5685BE-7E2E-46AB-95E0-A12421353CD6}"/>
              </a:ext>
            </a:extLst>
          </p:cNvPr>
          <p:cNvCxnSpPr>
            <a:cxnSpLocks/>
          </p:cNvCxnSpPr>
          <p:nvPr/>
        </p:nvCxnSpPr>
        <p:spPr>
          <a:xfrm>
            <a:off x="3776871" y="2773018"/>
            <a:ext cx="0" cy="12688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E709C84-7E13-6187-9B61-DBD8A143EAD8}"/>
              </a:ext>
            </a:extLst>
          </p:cNvPr>
          <p:cNvCxnSpPr>
            <a:cxnSpLocks/>
          </p:cNvCxnSpPr>
          <p:nvPr/>
        </p:nvCxnSpPr>
        <p:spPr>
          <a:xfrm>
            <a:off x="4346714" y="2773018"/>
            <a:ext cx="0" cy="12688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A8F8557-D23A-63B4-55A2-84501BA776E8}"/>
              </a:ext>
            </a:extLst>
          </p:cNvPr>
          <p:cNvCxnSpPr>
            <a:cxnSpLocks/>
          </p:cNvCxnSpPr>
          <p:nvPr/>
        </p:nvCxnSpPr>
        <p:spPr>
          <a:xfrm>
            <a:off x="4883426" y="2773018"/>
            <a:ext cx="0" cy="12688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73CDE74-B3DF-A844-E1EE-F00E5A03DB2E}"/>
              </a:ext>
            </a:extLst>
          </p:cNvPr>
          <p:cNvCxnSpPr>
            <a:cxnSpLocks/>
          </p:cNvCxnSpPr>
          <p:nvPr/>
        </p:nvCxnSpPr>
        <p:spPr>
          <a:xfrm>
            <a:off x="5406887" y="2773018"/>
            <a:ext cx="0" cy="12688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CF2C31C-10C5-E075-F117-EDE6E7CBAF88}"/>
              </a:ext>
            </a:extLst>
          </p:cNvPr>
          <p:cNvSpPr txBox="1"/>
          <p:nvPr/>
        </p:nvSpPr>
        <p:spPr>
          <a:xfrm>
            <a:off x="3825575" y="634309"/>
            <a:ext cx="10422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>
                <a:solidFill>
                  <a:schemeClr val="bg2">
                    <a:lumMod val="75000"/>
                  </a:schemeClr>
                </a:solidFill>
              </a:rPr>
              <a:t>Campo de visão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30445568-6178-ABE8-4C86-1C3E88C7B380}"/>
              </a:ext>
            </a:extLst>
          </p:cNvPr>
          <p:cNvCxnSpPr>
            <a:stCxn id="26" idx="1"/>
            <a:endCxn id="20" idx="2"/>
          </p:cNvCxnSpPr>
          <p:nvPr/>
        </p:nvCxnSpPr>
        <p:spPr>
          <a:xfrm flipH="1">
            <a:off x="2725750" y="761267"/>
            <a:ext cx="1099825" cy="214798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5CC3471-3B17-D28D-BD10-CE9E47BD2E79}"/>
              </a:ext>
            </a:extLst>
          </p:cNvPr>
          <p:cNvCxnSpPr>
            <a:cxnSpLocks/>
            <a:stCxn id="26" idx="3"/>
            <a:endCxn id="20" idx="0"/>
          </p:cNvCxnSpPr>
          <p:nvPr/>
        </p:nvCxnSpPr>
        <p:spPr>
          <a:xfrm>
            <a:off x="4867848" y="761267"/>
            <a:ext cx="1100478" cy="212422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21E76DB1-D8C2-D0A5-C6F8-04CBCFA66DF1}"/>
              </a:ext>
            </a:extLst>
          </p:cNvPr>
          <p:cNvSpPr txBox="1"/>
          <p:nvPr/>
        </p:nvSpPr>
        <p:spPr>
          <a:xfrm>
            <a:off x="2827160" y="2805377"/>
            <a:ext cx="54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2 - P</a:t>
            </a:r>
          </a:p>
          <a:p>
            <a:r>
              <a:rPr lang="pt-BR" sz="1200" dirty="0"/>
              <a:t>4 - M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315A47B-384D-5F4D-4DE1-D3A878B9EB9E}"/>
              </a:ext>
            </a:extLst>
          </p:cNvPr>
          <p:cNvSpPr txBox="1"/>
          <p:nvPr/>
        </p:nvSpPr>
        <p:spPr>
          <a:xfrm>
            <a:off x="3293464" y="2805377"/>
            <a:ext cx="54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4 - P</a:t>
            </a:r>
          </a:p>
          <a:p>
            <a:r>
              <a:rPr lang="pt-BR" sz="1200" dirty="0"/>
              <a:t>2 - M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8B5A8E6-F1A5-9577-E5B1-F31D9037C1B8}"/>
              </a:ext>
            </a:extLst>
          </p:cNvPr>
          <p:cNvSpPr txBox="1"/>
          <p:nvPr/>
        </p:nvSpPr>
        <p:spPr>
          <a:xfrm>
            <a:off x="3839732" y="2805377"/>
            <a:ext cx="54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2 - P</a:t>
            </a:r>
          </a:p>
          <a:p>
            <a:r>
              <a:rPr lang="pt-BR" sz="1200" dirty="0"/>
              <a:t>4 - M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21C4D79-05D5-CD1E-2ED6-FA7E32400C1E}"/>
              </a:ext>
            </a:extLst>
          </p:cNvPr>
          <p:cNvSpPr txBox="1"/>
          <p:nvPr/>
        </p:nvSpPr>
        <p:spPr>
          <a:xfrm>
            <a:off x="4358288" y="2805377"/>
            <a:ext cx="54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4 - P</a:t>
            </a:r>
          </a:p>
          <a:p>
            <a:r>
              <a:rPr lang="pt-BR" sz="1200" dirty="0"/>
              <a:t>2 - M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47CCAE5-AED2-23CA-A1AF-F1FFBDDB216F}"/>
              </a:ext>
            </a:extLst>
          </p:cNvPr>
          <p:cNvSpPr txBox="1"/>
          <p:nvPr/>
        </p:nvSpPr>
        <p:spPr>
          <a:xfrm>
            <a:off x="4926953" y="2805377"/>
            <a:ext cx="54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2 - P</a:t>
            </a:r>
          </a:p>
          <a:p>
            <a:r>
              <a:rPr lang="pt-BR" sz="1200" dirty="0"/>
              <a:t>4 - M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5EBF837-F6C4-C757-E926-7A0D046ACCB3}"/>
              </a:ext>
            </a:extLst>
          </p:cNvPr>
          <p:cNvSpPr txBox="1"/>
          <p:nvPr/>
        </p:nvSpPr>
        <p:spPr>
          <a:xfrm>
            <a:off x="5406320" y="2805377"/>
            <a:ext cx="54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4 - P</a:t>
            </a:r>
          </a:p>
          <a:p>
            <a:r>
              <a:rPr lang="pt-BR" sz="1200" dirty="0"/>
              <a:t>2 - M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73E9A0F-D842-CFC7-E35E-0CC459770A97}"/>
              </a:ext>
            </a:extLst>
          </p:cNvPr>
          <p:cNvSpPr txBox="1"/>
          <p:nvPr/>
        </p:nvSpPr>
        <p:spPr>
          <a:xfrm>
            <a:off x="972000" y="2679137"/>
            <a:ext cx="54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2 - P</a:t>
            </a:r>
          </a:p>
          <a:p>
            <a:r>
              <a:rPr lang="pt-BR" sz="1200" dirty="0"/>
              <a:t>4 - M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63D914B7-FFB4-03DD-3120-33DF9CB0B6BC}"/>
              </a:ext>
            </a:extLst>
          </p:cNvPr>
          <p:cNvSpPr txBox="1"/>
          <p:nvPr/>
        </p:nvSpPr>
        <p:spPr>
          <a:xfrm>
            <a:off x="1412178" y="2678419"/>
            <a:ext cx="54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4 - P</a:t>
            </a:r>
          </a:p>
          <a:p>
            <a:r>
              <a:rPr lang="pt-BR" sz="1200" dirty="0"/>
              <a:t>2 - M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5F9F95F-F0EA-BD8F-6728-93835D9D11AD}"/>
              </a:ext>
            </a:extLst>
          </p:cNvPr>
          <p:cNvSpPr txBox="1"/>
          <p:nvPr/>
        </p:nvSpPr>
        <p:spPr>
          <a:xfrm>
            <a:off x="3833143" y="342301"/>
            <a:ext cx="1027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rgbClr val="7030A0"/>
                </a:solidFill>
              </a:rPr>
              <a:t>Ilustração 5</a:t>
            </a:r>
          </a:p>
        </p:txBody>
      </p:sp>
    </p:spTree>
    <p:extLst>
      <p:ext uri="{BB962C8B-B14F-4D97-AF65-F5344CB8AC3E}">
        <p14:creationId xmlns:p14="http://schemas.microsoft.com/office/powerpoint/2010/main" val="182973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DC9B577-99D8-BC70-99CB-F30491CB2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082" y="657872"/>
            <a:ext cx="3273836" cy="613310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49D1785-D88A-C9F2-30BF-6AD2CD52A903}"/>
              </a:ext>
            </a:extLst>
          </p:cNvPr>
          <p:cNvSpPr txBox="1"/>
          <p:nvPr/>
        </p:nvSpPr>
        <p:spPr>
          <a:xfrm>
            <a:off x="5582426" y="283766"/>
            <a:ext cx="1027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rgbClr val="7030A0"/>
                </a:solidFill>
              </a:rPr>
              <a:t>Ilustração 4</a:t>
            </a:r>
          </a:p>
        </p:txBody>
      </p:sp>
    </p:spTree>
    <p:extLst>
      <p:ext uri="{BB962C8B-B14F-4D97-AF65-F5344CB8AC3E}">
        <p14:creationId xmlns:p14="http://schemas.microsoft.com/office/powerpoint/2010/main" val="307185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BCB6A0C-FEC8-BB0A-8BAF-9126EDCDF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8307" y="3519584"/>
            <a:ext cx="3243226" cy="3249322"/>
          </a:xfrm>
          <a:prstGeom prst="rect">
            <a:avLst/>
          </a:prstGeom>
        </p:spPr>
      </p:pic>
      <p:pic>
        <p:nvPicPr>
          <p:cNvPr id="3" name="Gráfico 2" descr="Palestrante">
            <a:extLst>
              <a:ext uri="{FF2B5EF4-FFF2-40B4-BE49-F238E27FC236}">
                <a16:creationId xmlns:a16="http://schemas.microsoft.com/office/drawing/2014/main" id="{EA5203E2-317F-4A65-124F-14431F501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2720" y="1302025"/>
            <a:ext cx="914400" cy="914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EF33D5F-3A32-5746-3894-BF9AA5E255A0}"/>
              </a:ext>
            </a:extLst>
          </p:cNvPr>
          <p:cNvSpPr txBox="1"/>
          <p:nvPr/>
        </p:nvSpPr>
        <p:spPr>
          <a:xfrm>
            <a:off x="5825027" y="994248"/>
            <a:ext cx="869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rgbClr val="7030A0"/>
                </a:solidFill>
              </a:rPr>
              <a:t>Professor</a:t>
            </a:r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15B7FD5A-4DE5-BB41-0849-AAF2D551A822}"/>
              </a:ext>
            </a:extLst>
          </p:cNvPr>
          <p:cNvSpPr/>
          <p:nvPr/>
        </p:nvSpPr>
        <p:spPr>
          <a:xfrm rot="5400000">
            <a:off x="5421550" y="1263879"/>
            <a:ext cx="1676737" cy="3243227"/>
          </a:xfrm>
          <a:prstGeom prst="arc">
            <a:avLst>
              <a:gd name="adj1" fmla="val 16200000"/>
              <a:gd name="adj2" fmla="val 5349615"/>
            </a:avLst>
          </a:prstGeom>
          <a:ln w="28575"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B3E1DE2-2DFD-A661-EA1E-9CB9CFC058D8}"/>
              </a:ext>
            </a:extLst>
          </p:cNvPr>
          <p:cNvCxnSpPr>
            <a:cxnSpLocks/>
          </p:cNvCxnSpPr>
          <p:nvPr/>
        </p:nvCxnSpPr>
        <p:spPr>
          <a:xfrm>
            <a:off x="5206372" y="2773018"/>
            <a:ext cx="0" cy="12688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2C61B0A0-3AA2-BA9E-A293-CB89C96E0576}"/>
              </a:ext>
            </a:extLst>
          </p:cNvPr>
          <p:cNvCxnSpPr>
            <a:cxnSpLocks/>
          </p:cNvCxnSpPr>
          <p:nvPr/>
        </p:nvCxnSpPr>
        <p:spPr>
          <a:xfrm>
            <a:off x="5690077" y="2773018"/>
            <a:ext cx="0" cy="12688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D21AD23-5BA5-76D1-CBE3-B28C76643925}"/>
              </a:ext>
            </a:extLst>
          </p:cNvPr>
          <p:cNvCxnSpPr>
            <a:cxnSpLocks/>
          </p:cNvCxnSpPr>
          <p:nvPr/>
        </p:nvCxnSpPr>
        <p:spPr>
          <a:xfrm>
            <a:off x="6259920" y="2773018"/>
            <a:ext cx="0" cy="12688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9541994-67D3-7E8C-60A3-8A92240EF85E}"/>
              </a:ext>
            </a:extLst>
          </p:cNvPr>
          <p:cNvCxnSpPr>
            <a:cxnSpLocks/>
          </p:cNvCxnSpPr>
          <p:nvPr/>
        </p:nvCxnSpPr>
        <p:spPr>
          <a:xfrm>
            <a:off x="6796632" y="2773018"/>
            <a:ext cx="0" cy="12688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4F62973-3F7C-337A-7187-F75D004D5A83}"/>
              </a:ext>
            </a:extLst>
          </p:cNvPr>
          <p:cNvCxnSpPr>
            <a:cxnSpLocks/>
          </p:cNvCxnSpPr>
          <p:nvPr/>
        </p:nvCxnSpPr>
        <p:spPr>
          <a:xfrm>
            <a:off x="7320093" y="2773018"/>
            <a:ext cx="0" cy="12688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0D9AF0C-E873-B2CC-0D55-F301EACE4428}"/>
              </a:ext>
            </a:extLst>
          </p:cNvPr>
          <p:cNvSpPr txBox="1"/>
          <p:nvPr/>
        </p:nvSpPr>
        <p:spPr>
          <a:xfrm>
            <a:off x="5738781" y="634309"/>
            <a:ext cx="10422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i="1" dirty="0">
                <a:solidFill>
                  <a:schemeClr val="bg2">
                    <a:lumMod val="75000"/>
                  </a:schemeClr>
                </a:solidFill>
              </a:rPr>
              <a:t>Campo de visão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4894E75-0633-C774-DDE0-85789F2D300C}"/>
              </a:ext>
            </a:extLst>
          </p:cNvPr>
          <p:cNvCxnSpPr>
            <a:stCxn id="12" idx="1"/>
            <a:endCxn id="6" idx="2"/>
          </p:cNvCxnSpPr>
          <p:nvPr/>
        </p:nvCxnSpPr>
        <p:spPr>
          <a:xfrm flipH="1">
            <a:off x="4638956" y="761267"/>
            <a:ext cx="1099825" cy="214798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53ECEF2-7316-3222-66E8-FEB0FAE44EBC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6781054" y="761267"/>
            <a:ext cx="1100478" cy="212422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067E6C7-A06D-BCB9-3411-C963C0A86CBB}"/>
              </a:ext>
            </a:extLst>
          </p:cNvPr>
          <p:cNvSpPr txBox="1"/>
          <p:nvPr/>
        </p:nvSpPr>
        <p:spPr>
          <a:xfrm>
            <a:off x="4740366" y="2805377"/>
            <a:ext cx="54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2 - P</a:t>
            </a:r>
          </a:p>
          <a:p>
            <a:r>
              <a:rPr lang="pt-BR" sz="1200" dirty="0"/>
              <a:t>4 - M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648587E-DC69-F44C-67FD-DF4E19A7FB33}"/>
              </a:ext>
            </a:extLst>
          </p:cNvPr>
          <p:cNvSpPr txBox="1"/>
          <p:nvPr/>
        </p:nvSpPr>
        <p:spPr>
          <a:xfrm>
            <a:off x="5206670" y="2805377"/>
            <a:ext cx="54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4 - P</a:t>
            </a:r>
          </a:p>
          <a:p>
            <a:r>
              <a:rPr lang="pt-BR" sz="1200" dirty="0"/>
              <a:t>2 - 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4A3FCAC-E510-8438-D6DD-CBDC72096CFE}"/>
              </a:ext>
            </a:extLst>
          </p:cNvPr>
          <p:cNvSpPr txBox="1"/>
          <p:nvPr/>
        </p:nvSpPr>
        <p:spPr>
          <a:xfrm>
            <a:off x="5752938" y="2805377"/>
            <a:ext cx="54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1 - P</a:t>
            </a:r>
          </a:p>
          <a:p>
            <a:r>
              <a:rPr lang="pt-BR" sz="1200" dirty="0"/>
              <a:t>5 - 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34742B8-A055-7BA5-F08A-D7D3FBDCB723}"/>
              </a:ext>
            </a:extLst>
          </p:cNvPr>
          <p:cNvSpPr txBox="1"/>
          <p:nvPr/>
        </p:nvSpPr>
        <p:spPr>
          <a:xfrm>
            <a:off x="6271494" y="2805377"/>
            <a:ext cx="54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4 - P</a:t>
            </a:r>
          </a:p>
          <a:p>
            <a:r>
              <a:rPr lang="pt-BR" sz="1200" dirty="0"/>
              <a:t>2 - M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C840295-FD2B-3798-874A-37C26E20AE77}"/>
              </a:ext>
            </a:extLst>
          </p:cNvPr>
          <p:cNvSpPr txBox="1"/>
          <p:nvPr/>
        </p:nvSpPr>
        <p:spPr>
          <a:xfrm>
            <a:off x="6840159" y="2805377"/>
            <a:ext cx="54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3 - P</a:t>
            </a:r>
          </a:p>
          <a:p>
            <a:r>
              <a:rPr lang="pt-BR" sz="1200" dirty="0"/>
              <a:t>3 - M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75C47D3-8E05-4BA3-F925-1C7582D8716B}"/>
              </a:ext>
            </a:extLst>
          </p:cNvPr>
          <p:cNvSpPr txBox="1"/>
          <p:nvPr/>
        </p:nvSpPr>
        <p:spPr>
          <a:xfrm>
            <a:off x="7319526" y="2805377"/>
            <a:ext cx="54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4 - P</a:t>
            </a:r>
          </a:p>
          <a:p>
            <a:r>
              <a:rPr lang="pt-BR" sz="1200" dirty="0"/>
              <a:t>2 - M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41D921F-7E9D-3FB6-41C8-03B5B383D38C}"/>
              </a:ext>
            </a:extLst>
          </p:cNvPr>
          <p:cNvSpPr txBox="1"/>
          <p:nvPr/>
        </p:nvSpPr>
        <p:spPr>
          <a:xfrm>
            <a:off x="5746349" y="342301"/>
            <a:ext cx="1027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rgbClr val="7030A0"/>
                </a:solidFill>
              </a:rPr>
              <a:t>Ilustração 6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A5A72AA-100E-B204-DAA5-95FC4B59E70C}"/>
              </a:ext>
            </a:extLst>
          </p:cNvPr>
          <p:cNvSpPr/>
          <p:nvPr/>
        </p:nvSpPr>
        <p:spPr>
          <a:xfrm>
            <a:off x="5703139" y="2612571"/>
            <a:ext cx="552129" cy="4156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7E61DA0-65D2-8587-4286-0BEB97514E0B}"/>
              </a:ext>
            </a:extLst>
          </p:cNvPr>
          <p:cNvSpPr/>
          <p:nvPr/>
        </p:nvSpPr>
        <p:spPr>
          <a:xfrm>
            <a:off x="6796632" y="2612571"/>
            <a:ext cx="552129" cy="4156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DDFC33B9-DE05-7E13-AD57-03DC75560E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90" y="3267042"/>
            <a:ext cx="3243226" cy="3249450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98C980CD-4856-ECA2-07C7-4066E0364BF2}"/>
              </a:ext>
            </a:extLst>
          </p:cNvPr>
          <p:cNvSpPr/>
          <p:nvPr/>
        </p:nvSpPr>
        <p:spPr>
          <a:xfrm>
            <a:off x="5698487" y="5144245"/>
            <a:ext cx="552129" cy="525035"/>
          </a:xfrm>
          <a:prstGeom prst="rect">
            <a:avLst/>
          </a:prstGeom>
          <a:solidFill>
            <a:srgbClr val="FF0000">
              <a:alpha val="34902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175A8D5-CF60-849E-C8EB-DEE7ABCD2B35}"/>
              </a:ext>
            </a:extLst>
          </p:cNvPr>
          <p:cNvSpPr/>
          <p:nvPr/>
        </p:nvSpPr>
        <p:spPr>
          <a:xfrm>
            <a:off x="6791979" y="5669280"/>
            <a:ext cx="552129" cy="525035"/>
          </a:xfrm>
          <a:prstGeom prst="rect">
            <a:avLst/>
          </a:prstGeom>
          <a:solidFill>
            <a:srgbClr val="FF0000">
              <a:alpha val="34902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2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118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Vasconcelos</dc:creator>
  <cp:lastModifiedBy>Erik Vasconcelos</cp:lastModifiedBy>
  <cp:revision>2</cp:revision>
  <dcterms:created xsi:type="dcterms:W3CDTF">2023-07-06T17:19:32Z</dcterms:created>
  <dcterms:modified xsi:type="dcterms:W3CDTF">2023-07-07T01:11:46Z</dcterms:modified>
</cp:coreProperties>
</file>