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329"/>
  </p:normalViewPr>
  <p:slideViewPr>
    <p:cSldViewPr snapToGrid="0" snapToObjects="1">
      <p:cViewPr varScale="1">
        <p:scale>
          <a:sx n="99" d="100"/>
          <a:sy n="99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185E7A-75A5-1B43-9D9D-9CE0823E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48BD119-83F6-6F44-A56A-13162525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83DA0F-2698-8744-BF53-20FCACFA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74652F-F866-0946-AB8B-EBE57C3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604DFC2-7A04-7D4B-9396-AF037D41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382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4C72CB-A557-5A4C-99BF-53C3970F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F6B219-8E4F-8648-BF11-A38F6CCCB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AB1EE67-7CB3-DA46-A0DA-D59544FC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D5B2956-97BF-6242-AE9D-20E94A21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09920A-4824-EE48-9276-47F6FB09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90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4AB4A4B-A5C1-A845-9880-B16478092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9C80DF2-BE93-A34E-B3DE-CDF2220C7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E91FEC4-0EE5-564A-A8A8-C728C1B0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9908933-D38C-7643-BF74-BAC96620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9B217F-DCA7-384D-9E69-7BBC6F63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17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0C7AB8-693E-344B-ACE1-86E9247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A1B2FD-3430-A44B-AE23-59F0B4D0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73BDB3-951E-624B-8F7F-A9E2594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D7D0562-A084-734E-94CC-EB62B77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526CBC5-09B0-AE4F-8589-5AB00729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8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F35B81-C4DF-9446-B204-22985E49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9BE9131-371F-1B48-BEEB-301FA27D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7B97EE-04DB-0447-8085-165C7C56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4F623B5-1971-E545-BF76-C61610A9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ABAE3F-AEAF-FE42-957D-85BBCC91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91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054174-B77B-A547-A825-817B5D18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B2BA96-0378-CD45-A79D-183C7AF3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AB5B09D-F17F-2342-B9D5-EB39D75A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331C241-00FE-BA40-91E6-4D9D3D12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81B64DD-A33F-AB45-B281-FD9C49FD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A2FA187-14ED-EB4F-B21C-61E6135D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46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BF212C-96D9-024B-9BD7-DC47A618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F19BE1F-FE21-3E47-B88C-62858741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1758DB5-E103-E94C-BE32-21A6219B8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0BE00AE-5A72-5B45-887E-71CE76BD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5F799FA-ED92-3D48-B86C-1A5394136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0C9F899-7E60-CD44-9B7E-740D2B6C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96D00B-B977-234F-81D0-E5264D87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91BCF68-D157-1546-B977-C0ABE9F8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24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98FA7D-01A5-B04E-A39C-07A8D6FB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23AB121-9588-AB47-9AA2-09204B3F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78ECFD9-6A93-9446-84DB-DE5E5722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FA43AC9-2610-BF45-8E5B-73D871CA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21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3B01A8E-732E-CD4E-BB4E-32D7B439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98D1526-5DC8-D44D-8B21-FAED48E4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F067750-28E1-F444-9F0B-21B425DE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1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2D1449-71E4-A044-97EB-B7D4E296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9A094F-5B7C-ED44-B9F0-FA3C36920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0C7F288-5E74-3D4E-A16D-D8AE021E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EF8EE97-8FFD-1A42-BB6E-C5075B2B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5768C2D-B8B1-6A4D-AD68-C0127F8B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CCCA08-A065-634F-B49B-D4F82F1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389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FFBBD7-2423-874B-8290-25B00E97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C0C15C5-DA93-BA4F-A1A5-FF89B62CD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8F579F9-1271-F940-9975-101827C9E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BA0989F-A8B4-494E-A1A5-D7B63B45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0C3E14D-31D2-9A48-81F0-9E55B99F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8069ABE-E397-894E-88E3-D32B94F7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642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DED8E4F-1CBE-2443-8539-DA6589F0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2A572FF-BCE9-7143-B7FE-0B67A05E9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1D439F-7CA4-5048-9B36-0F983138D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6D18-CD32-FD49-88A3-B913E8093D73}" type="datetimeFigureOut">
              <a:rPr lang="sv-SE" smtClean="0"/>
              <a:t>2022-03-28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825E8C3-213B-8540-A757-10E9C1D2F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AA76DA3-8AA3-5546-BA29-15959605E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C383-5777-C943-A4EF-3C1CAACB2D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49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455BDF-0E75-3544-AA8B-901FCB31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9631"/>
            <a:ext cx="9144000" cy="1054167"/>
          </a:xfrm>
        </p:spPr>
        <p:txBody>
          <a:bodyPr/>
          <a:lstStyle/>
          <a:p>
            <a:r>
              <a:rPr lang="sv-SE" dirty="0"/>
              <a:t>Teknisk Information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1607118-9BF3-3D41-AA39-4E1848B4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2026"/>
            <a:ext cx="9144000" cy="10541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Kursens omfattning: 30 poäng JavaScript med ramverk</a:t>
            </a:r>
            <a:br>
              <a:rPr lang="sv-SE" dirty="0"/>
            </a:br>
            <a:r>
              <a:rPr lang="sv-SE" dirty="0" err="1"/>
              <a:t>Vue</a:t>
            </a:r>
            <a:r>
              <a:rPr lang="sv-SE" dirty="0"/>
              <a:t> 3, Vite, progressiva webbapplikationer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ADAFA46-C543-3D47-8D1C-751693CFFE55}"/>
              </a:ext>
            </a:extLst>
          </p:cNvPr>
          <p:cNvSpPr txBox="1"/>
          <p:nvPr/>
        </p:nvSpPr>
        <p:spPr>
          <a:xfrm>
            <a:off x="1524000" y="3181082"/>
            <a:ext cx="876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Projektarbete över 2 veckor.</a:t>
            </a:r>
            <a:br>
              <a:rPr lang="sv-SE" dirty="0"/>
            </a:br>
            <a:r>
              <a:rPr lang="sv-SE" dirty="0"/>
              <a:t>Kravspecifikationen för projektet innebar bland annat;</a:t>
            </a:r>
            <a:br>
              <a:rPr lang="sv-SE" dirty="0"/>
            </a:br>
            <a:br>
              <a:rPr lang="sv-SE" dirty="0"/>
            </a:br>
            <a:r>
              <a:rPr lang="sv-SE" dirty="0"/>
              <a:t>En dynamisk Vite-webbapplikation skapad med </a:t>
            </a:r>
            <a:r>
              <a:rPr lang="sv-SE" dirty="0" err="1"/>
              <a:t>Vue</a:t>
            </a:r>
            <a:r>
              <a:rPr lang="sv-SE" dirty="0"/>
              <a:t> 3.js, applikationen fungerar </a:t>
            </a:r>
            <a:r>
              <a:rPr lang="sv-SE" dirty="0" err="1"/>
              <a:t>offline</a:t>
            </a:r>
            <a:r>
              <a:rPr lang="sv-SE" dirty="0"/>
              <a:t> med hjälp av Vites PWA plugin samt Service </a:t>
            </a:r>
            <a:r>
              <a:rPr lang="sv-SE" dirty="0" err="1"/>
              <a:t>Workers</a:t>
            </a:r>
            <a:r>
              <a:rPr lang="sv-SE" dirty="0"/>
              <a:t>. </a:t>
            </a:r>
            <a:br>
              <a:rPr lang="sv-SE" dirty="0"/>
            </a:br>
            <a:r>
              <a:rPr lang="sv-SE" dirty="0"/>
              <a:t>Data hämtas från </a:t>
            </a:r>
            <a:r>
              <a:rPr lang="sv-SE" dirty="0" err="1"/>
              <a:t>Edamames</a:t>
            </a:r>
            <a:r>
              <a:rPr lang="sv-SE" dirty="0"/>
              <a:t> API med </a:t>
            </a:r>
            <a:r>
              <a:rPr lang="sv-SE" dirty="0" err="1"/>
              <a:t>Axios</a:t>
            </a:r>
            <a:r>
              <a:rPr lang="sv-SE"/>
              <a:t>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282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65</Words>
  <Application>Microsoft Macintosh PowerPoint</Application>
  <PresentationFormat>Bredbild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Teknisk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Teknisk Information</dc:title>
  <dc:creator>Erika Alexandersson - FEU21 GBG</dc:creator>
  <cp:lastModifiedBy>Erika Alexandersson - FEU21 GBG</cp:lastModifiedBy>
  <cp:revision>4</cp:revision>
  <dcterms:created xsi:type="dcterms:W3CDTF">2022-03-10T14:52:44Z</dcterms:created>
  <dcterms:modified xsi:type="dcterms:W3CDTF">2022-03-28T16:31:14Z</dcterms:modified>
</cp:coreProperties>
</file>