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86C40-C11E-4F45-BB55-50E707A17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955CFB-7F6A-433C-AB28-B4918BA56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841299-B7C4-4C0D-A0B3-FB8F2D08C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59D8-7C0D-4A41-B145-54E464256CDF}" type="datetimeFigureOut">
              <a:rPr lang="es-EC" smtClean="0"/>
              <a:t>7/2/2023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51F4A2-B7EA-418F-9934-FEC9B400A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9249C3-1476-46EC-BB65-8F547044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C7D2-47D9-4B9E-A9D3-41C1E1CACC2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35939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8ADF6-E8C1-4154-8D58-27E4CD276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9A05514-9B71-49A4-8AE8-5ABBFFF6E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854A02-E504-460F-A0DB-6A45DCFB4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59D8-7C0D-4A41-B145-54E464256CDF}" type="datetimeFigureOut">
              <a:rPr lang="es-EC" smtClean="0"/>
              <a:t>7/2/2023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EAAC5B-6DD5-4BF2-B5C7-5054F015B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A3D502-0CB5-428D-A0D0-3B1F0A539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C7D2-47D9-4B9E-A9D3-41C1E1CACC2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09730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29FF099-86E1-4ED6-8C03-6B606FC1A2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182F609-DFF0-4068-AC5A-2599395EF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17672E-2149-47B0-AFFC-B9B68F956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59D8-7C0D-4A41-B145-54E464256CDF}" type="datetimeFigureOut">
              <a:rPr lang="es-EC" smtClean="0"/>
              <a:t>7/2/2023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5A1E1F-5328-4924-8429-C907C0019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636F54-1990-4FCA-A7A8-4502FF03B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C7D2-47D9-4B9E-A9D3-41C1E1CACC2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4220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29D6C-C25F-4DF3-81A8-FE86748BC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A3599A-787E-427D-BAF6-6AC2536CE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C0B91F-C63B-4D5B-93DA-E9DF4E4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59D8-7C0D-4A41-B145-54E464256CDF}" type="datetimeFigureOut">
              <a:rPr lang="es-EC" smtClean="0"/>
              <a:t>7/2/2023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D9D118-9068-4EA8-9DD4-D634B5A52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F9D952-255A-43A0-8012-63107B630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C7D2-47D9-4B9E-A9D3-41C1E1CACC2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25252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1CB4A5-EB00-45F7-B2CD-072071291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F78231-6FD9-44E7-A322-8C5FE9FD6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6251E8-DF26-4BFC-A8AD-E1DD26308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59D8-7C0D-4A41-B145-54E464256CDF}" type="datetimeFigureOut">
              <a:rPr lang="es-EC" smtClean="0"/>
              <a:t>7/2/2023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FB0A19-0282-4BEA-BB91-52B013BC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9D5B40-D6B7-4EB1-91BF-BA0487BD8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C7D2-47D9-4B9E-A9D3-41C1E1CACC2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1549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839DB-DA32-44B0-93E6-B71BEBF5C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34ACAB-0D7D-46C2-879E-AF3F96D44F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9284DDF-AF0A-4838-809B-723451BA5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793AE5-AF9D-4BB1-9EB2-CA2FE805F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59D8-7C0D-4A41-B145-54E464256CDF}" type="datetimeFigureOut">
              <a:rPr lang="es-EC" smtClean="0"/>
              <a:t>7/2/2023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E7FF421-5120-4234-96F1-B0DA0F21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16652C-FD2F-44B4-B487-13D851C5E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C7D2-47D9-4B9E-A9D3-41C1E1CACC2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40613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E1DE8-AE88-4B33-8D2C-301842EBF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7B58D8-D2BC-4CC5-BB02-3A3BF5DCF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2C1AC4-4C60-4D66-87F8-283F7327D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4F8E28F-454C-4B95-B0D4-B3D19F2816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1646A9D-E8BD-4FD7-8FFB-F81A1861C5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F9839F-EC12-4B9E-8FCD-EBA2EB2F9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59D8-7C0D-4A41-B145-54E464256CDF}" type="datetimeFigureOut">
              <a:rPr lang="es-EC" smtClean="0"/>
              <a:t>7/2/2023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8A4234A-C4E8-4A19-A196-D5987EC82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7AFDCA8-99B6-4A90-8806-4985E9372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C7D2-47D9-4B9E-A9D3-41C1E1CACC2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77010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B2EA8E-C374-4D59-99B4-4921A1E15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F1DBA35-FED6-47C0-B330-381F6A14E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59D8-7C0D-4A41-B145-54E464256CDF}" type="datetimeFigureOut">
              <a:rPr lang="es-EC" smtClean="0"/>
              <a:t>7/2/2023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4972C78-8CE2-43FE-B379-160975C38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BB2856-9F12-434D-B9BE-5A6D4CA80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C7D2-47D9-4B9E-A9D3-41C1E1CACC2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98760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83766D5-0785-467B-9257-1CBE13647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59D8-7C0D-4A41-B145-54E464256CDF}" type="datetimeFigureOut">
              <a:rPr lang="es-EC" smtClean="0"/>
              <a:t>7/2/2023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C564813-E590-4C1E-97A3-5D556FABF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B82A998-36DF-407A-A114-C8CD83F84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C7D2-47D9-4B9E-A9D3-41C1E1CACC2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91196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932C24-2986-47F7-BFA8-3EAAFB2B5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2C60CB-8281-4BA6-879F-FCD9B26B3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309E0CD-4375-4297-91C2-82204C8DA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BC7DF39-ECCE-4152-AD25-7E90D55E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59D8-7C0D-4A41-B145-54E464256CDF}" type="datetimeFigureOut">
              <a:rPr lang="es-EC" smtClean="0"/>
              <a:t>7/2/2023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B8B7CF-F03C-408B-8016-C354D4815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3A3B10-D09A-4B1A-8721-70EB81EDA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C7D2-47D9-4B9E-A9D3-41C1E1CACC2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1243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31F95A-455D-4F64-BBA0-D91B4AB5A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07DDE37-D01A-4513-8158-8EC8264DB6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AB3374-430A-4E02-97B1-1B2A726EE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95350D-406E-4B3A-9378-E32D8D925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59D8-7C0D-4A41-B145-54E464256CDF}" type="datetimeFigureOut">
              <a:rPr lang="es-EC" smtClean="0"/>
              <a:t>7/2/2023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322ADD-28E1-4895-940C-F2ACF0D9C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56278C-A6EF-466C-BACB-378DE7717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C7D2-47D9-4B9E-A9D3-41C1E1CACC2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470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8236558-3E34-4E32-B328-1B418425C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D97F44-842C-4E0A-BE0E-C5CCC41A3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367DBC-B6EE-45FF-8B25-0E086080CA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559D8-7C0D-4A41-B145-54E464256CDF}" type="datetimeFigureOut">
              <a:rPr lang="es-EC" smtClean="0"/>
              <a:t>7/2/2023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875447-3292-4ED1-A242-82CEF96C9C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926889-E1DC-4987-8543-821F78B2A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9C7D2-47D9-4B9E-A9D3-41C1E1CACC2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451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D72B32-9FBB-43DE-8478-7B0C09EC93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DE2118-3617-48C7-A2C4-03AFCE4618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AD92FE4-4E6A-4971-95F0-B2EC3E519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65"/>
            <a:ext cx="12192000" cy="688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67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6FBAD7-8CB5-498A-9F08-A3E00C713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5A732C-3160-4708-90EC-CD7A8C4EC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5384FDF-D799-4E19-A5FC-094A8B1F2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64" y="0"/>
            <a:ext cx="12193964" cy="685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233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C0404-A748-4095-AC6C-D001C3249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CF419D-877B-48BD-8904-E0192A212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F85ECCC-778A-457A-B965-265F55529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0341"/>
            <a:ext cx="12192000" cy="693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531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EC168D-FD74-4FD1-B5B7-07F32881D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D7F5DFF-CA3F-4F1F-98C7-A022D12AE5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20478"/>
          </a:xfrm>
        </p:spPr>
      </p:pic>
    </p:spTree>
    <p:extLst>
      <p:ext uri="{BB962C8B-B14F-4D97-AF65-F5344CB8AC3E}">
        <p14:creationId xmlns:p14="http://schemas.microsoft.com/office/powerpoint/2010/main" val="1175719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3A29D6-A4CD-4F93-9FAD-41693945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BFCF1A2-F526-41C8-8654-2C775F7B0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922" y="1"/>
            <a:ext cx="12197922" cy="6807038"/>
          </a:xfrm>
        </p:spPr>
      </p:pic>
    </p:spTree>
    <p:extLst>
      <p:ext uri="{BB962C8B-B14F-4D97-AF65-F5344CB8AC3E}">
        <p14:creationId xmlns:p14="http://schemas.microsoft.com/office/powerpoint/2010/main" val="1995438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D53B8BAD-9C5A-45A6-B327-83A9156CE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1229"/>
            <a:ext cx="12191999" cy="690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9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261978-1521-4992-8397-7226AC2D1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BD1F98-7C72-4B14-A000-E872BF713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75B37AC2-669F-4448-9C8D-E601ADFA6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" y="0"/>
            <a:ext cx="121847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743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8A0F6B5-2B97-4A2C-BC5B-21F8F4093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" y="0"/>
            <a:ext cx="12181142" cy="686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443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67D349DB-95EF-4272-B184-1F1E6C2EE6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1" r="1018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1685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0</Words>
  <Application>Microsoft Office PowerPoint</Application>
  <PresentationFormat>Panorámica</PresentationFormat>
  <Paragraphs>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DARWIN EMILIANO VACA BARRERA</dc:creator>
  <cp:lastModifiedBy>DARWIN EMILIANO VACA BARRERA</cp:lastModifiedBy>
  <cp:revision>3</cp:revision>
  <dcterms:created xsi:type="dcterms:W3CDTF">2023-02-08T03:13:56Z</dcterms:created>
  <dcterms:modified xsi:type="dcterms:W3CDTF">2023-02-08T04:43:26Z</dcterms:modified>
</cp:coreProperties>
</file>