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120" y="12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6B72-8F96-4DB8-9563-0572B9019041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1EA3-0FF7-4659-9988-06A15FF9D6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762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6B72-8F96-4DB8-9563-0572B9019041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1EA3-0FF7-4659-9988-06A15FF9D6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09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6B72-8F96-4DB8-9563-0572B9019041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1EA3-0FF7-4659-9988-06A15FF9D6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804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6B72-8F96-4DB8-9563-0572B9019041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1EA3-0FF7-4659-9988-06A15FF9D6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135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6B72-8F96-4DB8-9563-0572B9019041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1EA3-0FF7-4659-9988-06A15FF9D6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65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6B72-8F96-4DB8-9563-0572B9019041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1EA3-0FF7-4659-9988-06A15FF9D6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942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6B72-8F96-4DB8-9563-0572B9019041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1EA3-0FF7-4659-9988-06A15FF9D6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920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6B72-8F96-4DB8-9563-0572B9019041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1EA3-0FF7-4659-9988-06A15FF9D6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57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6B72-8F96-4DB8-9563-0572B9019041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1EA3-0FF7-4659-9988-06A15FF9D6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451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6B72-8F96-4DB8-9563-0572B9019041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1EA3-0FF7-4659-9988-06A15FF9D6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197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6B72-8F96-4DB8-9563-0572B9019041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1EA3-0FF7-4659-9988-06A15FF9D6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28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B6B72-8F96-4DB8-9563-0572B9019041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91EA3-0FF7-4659-9988-06A15FF9D6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986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804988"/>
            <a:ext cx="825817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6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981200"/>
            <a:ext cx="759142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824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28688"/>
            <a:ext cx="822960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080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0</Words>
  <Application>Microsoft Office PowerPoint</Application>
  <PresentationFormat>Presentación en pantalla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Isaac</dc:creator>
  <cp:lastModifiedBy>Isaac</cp:lastModifiedBy>
  <cp:revision>3</cp:revision>
  <dcterms:created xsi:type="dcterms:W3CDTF">2015-07-05T16:35:33Z</dcterms:created>
  <dcterms:modified xsi:type="dcterms:W3CDTF">2015-07-05T21:16:52Z</dcterms:modified>
</cp:coreProperties>
</file>