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Ex2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Ex3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9"/>
    <p:restoredTop sz="94694"/>
  </p:normalViewPr>
  <p:slideViewPr>
    <p:cSldViewPr snapToGrid="0" snapToObjects="1">
      <p:cViewPr varScale="1">
        <p:scale>
          <a:sx n="160" d="100"/>
          <a:sy n="160" d="100"/>
        </p:scale>
        <p:origin x="5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erika\Desktop\EKS%20The%20Bridge\Repositorio\My%20projects\Genome\Health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/Users\erika\Desktop\EKS%20The%20Bridge\Repositorio\My%20projects\Genome\Health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/Users\erika\Desktop\EKS%20The%20Bridge\Repositorio\My%20projects\Genome\Health.xlsx" TargetMode="External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/Users\erika\Desktop\EKS%20The%20Bridge\Repositorio\My%20projects\Genome\Health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tx1"/>
                </a:solidFill>
                <a:latin typeface="Andale Mono" panose="020B0509000000000004" pitchFamily="49" charset="0"/>
              </a:rPr>
              <a:t> Million deaths 2019</a:t>
            </a:r>
            <a:r>
              <a:rPr lang="en-US" baseline="0">
                <a:solidFill>
                  <a:schemeClr val="tx1"/>
                </a:solidFill>
                <a:latin typeface="Andale Mono" panose="020B0509000000000004" pitchFamily="49" charset="0"/>
              </a:rPr>
              <a:t> WORLDWIDE</a:t>
            </a:r>
            <a:endParaRPr lang="en-US">
              <a:solidFill>
                <a:schemeClr val="tx1"/>
              </a:solidFill>
              <a:latin typeface="Andale Mono" panose="020B0509000000000004" pitchFamily="49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E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Pivots!$Q$5</c:f>
              <c:strCache>
                <c:ptCount val="1"/>
                <c:pt idx="0">
                  <c:v> Million deaths 2019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Pivots!$P$6:$P$15</c:f>
              <c:strCache>
                <c:ptCount val="10"/>
                <c:pt idx="0">
                  <c:v>Kidney diseases</c:v>
                </c:pt>
                <c:pt idx="1">
                  <c:v>Diabetes mellitus</c:v>
                </c:pt>
                <c:pt idx="2">
                  <c:v>Diarrhoeal diseases</c:v>
                </c:pt>
                <c:pt idx="3">
                  <c:v>Alzheimer's disease and other dementias</c:v>
                </c:pt>
                <c:pt idx="4">
                  <c:v>Trachea, bronchus, lung cancers</c:v>
                </c:pt>
                <c:pt idx="5">
                  <c:v>Neonatal conditions</c:v>
                </c:pt>
                <c:pt idx="6">
                  <c:v>Lower respiratory infections</c:v>
                </c:pt>
                <c:pt idx="7">
                  <c:v>Chronic obstructive pulmonary disease</c:v>
                </c:pt>
                <c:pt idx="8">
                  <c:v>Stroke (CHDs)</c:v>
                </c:pt>
                <c:pt idx="9">
                  <c:v>Cardiovascular diseases (CVDs)</c:v>
                </c:pt>
              </c:strCache>
            </c:strRef>
          </c:cat>
          <c:val>
            <c:numRef>
              <c:f>Pivots!$Q$6:$Q$15</c:f>
              <c:numCache>
                <c:formatCode>General</c:formatCode>
                <c:ptCount val="10"/>
                <c:pt idx="0">
                  <c:v>1.3</c:v>
                </c:pt>
                <c:pt idx="1">
                  <c:v>1.4</c:v>
                </c:pt>
                <c:pt idx="2">
                  <c:v>1.5</c:v>
                </c:pt>
                <c:pt idx="3">
                  <c:v>1.7</c:v>
                </c:pt>
                <c:pt idx="4">
                  <c:v>1.8</c:v>
                </c:pt>
                <c:pt idx="5">
                  <c:v>2</c:v>
                </c:pt>
                <c:pt idx="6">
                  <c:v>2.6</c:v>
                </c:pt>
                <c:pt idx="7">
                  <c:v>3.1</c:v>
                </c:pt>
                <c:pt idx="8">
                  <c:v>6.3</c:v>
                </c:pt>
                <c:pt idx="9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5D-B847-91DD-118FC70847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835630064"/>
        <c:axId val="1835308848"/>
      </c:barChart>
      <c:catAx>
        <c:axId val="18356300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ndale Mono" panose="020B0509000000000004" pitchFamily="49" charset="0"/>
                <a:ea typeface="+mn-ea"/>
                <a:cs typeface="+mn-cs"/>
              </a:defRPr>
            </a:pPr>
            <a:endParaRPr lang="en-ES"/>
          </a:p>
        </c:txPr>
        <c:crossAx val="1835308848"/>
        <c:crosses val="autoZero"/>
        <c:auto val="1"/>
        <c:lblAlgn val="ctr"/>
        <c:lblOffset val="100"/>
        <c:noMultiLvlLbl val="0"/>
      </c:catAx>
      <c:valAx>
        <c:axId val="18353088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ES"/>
          </a:p>
        </c:txPr>
        <c:crossAx val="1835630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349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E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Pivots!$D$70:$D$93</cx:f>
        <cx:lvl ptCount="24">
          <cx:pt idx="0">Austria </cx:pt>
          <cx:pt idx="1">Belgium </cx:pt>
          <cx:pt idx="2">Cyprus </cx:pt>
          <cx:pt idx="3">Czech Republic </cx:pt>
          <cx:pt idx="4">Denmark </cx:pt>
          <cx:pt idx="5">Estonia </cx:pt>
          <cx:pt idx="6">Finland </cx:pt>
          <cx:pt idx="7">France </cx:pt>
          <cx:pt idx="8">Germany </cx:pt>
          <cx:pt idx="9">Greece </cx:pt>
          <cx:pt idx="10">Hungary </cx:pt>
          <cx:pt idx="11">Ireland </cx:pt>
          <cx:pt idx="12">Italy </cx:pt>
          <cx:pt idx="13">Latvia </cx:pt>
          <cx:pt idx="14">Lithuania </cx:pt>
          <cx:pt idx="15">Luxembourg </cx:pt>
          <cx:pt idx="16">Malta </cx:pt>
          <cx:pt idx="17">Poland </cx:pt>
          <cx:pt idx="18">Portugal </cx:pt>
          <cx:pt idx="19">Slovakia </cx:pt>
          <cx:pt idx="20">Slovenia </cx:pt>
          <cx:pt idx="21">Spain </cx:pt>
          <cx:pt idx="22">Sweden </cx:pt>
          <cx:pt idx="23">The Netherlands </cx:pt>
        </cx:lvl>
      </cx:strDim>
      <cx:numDim type="size">
        <cx:f>Pivots!$E$70:$E$93</cx:f>
        <cx:lvl ptCount="24" formatCode="General">
          <cx:pt idx="0">3.6539148099999998</cx:pt>
          <cx:pt idx="1">3.4235043199999997</cx:pt>
          <cx:pt idx="2">1.0531280700000001</cx:pt>
          <cx:pt idx="3">2.3706318899999999</cx:pt>
          <cx:pt idx="4">3.8706045699999998</cx:pt>
          <cx:pt idx="5">1.5906178099999999</cx:pt>
          <cx:pt idx="6">2.9352601399999996</cx:pt>
          <cx:pt idx="7">0.37361287999999998</cx:pt>
          <cx:pt idx="8">4.68796284</cx:pt>
          <cx:pt idx="9">1.17190522</cx:pt>
          <cx:pt idx="10">1.28007746</cx:pt>
          <cx:pt idx="11">3.25240646</cx:pt>
          <cx:pt idx="12">2.24575009</cx:pt>
          <cx:pt idx="13">0.97901238999999984</cx:pt>
          <cx:pt idx="14">1.46811728</cx:pt>
          <cx:pt idx="15">3.89853988</cx:pt>
          <cx:pt idx="16">2.29969511</cx:pt>
          <cx:pt idx="17">1.30149976</cx:pt>
          <cx:pt idx="18">1.7172807899999998</cx:pt>
          <cx:pt idx="19">1.5868537600000001</cx:pt>
          <cx:pt idx="20">1.9207378599999998</cx:pt>
          <cx:pt idx="21">2.1244663399999997</cx:pt>
          <cx:pt idx="22">4.0902474699999996</cx:pt>
          <cx:pt idx="23">3.9562663799999997</cx:pt>
        </cx:lvl>
      </cx:numDim>
    </cx:data>
  </cx:chartData>
  <cx:chart>
    <cx:title pos="t" align="ctr" overlay="0">
      <cx:tx>
        <cx:txData>
          <cx:v>Health spending  European countries  (Mill €)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chemeClr val="tx1"/>
              </a:solidFill>
              <a:latin typeface="Andale Mono" panose="020B0509000000000004" pitchFamily="49" charset="0"/>
            </a:rPr>
            <a:t>Health spending  European countries  (Mill €)</a:t>
          </a:r>
        </a:p>
      </cx:txPr>
    </cx:title>
    <cx:plotArea>
      <cx:plotAreaRegion>
        <cx:series layoutId="sunburst" uniqueId="{A57B464A-9D71-D748-8661-375D1542E028}">
          <cx:tx>
            <cx:txData>
              <cx:f>Pivots!$E$69</cx:f>
              <cx:v>Health spending  European countries  (MILL €)</cx:v>
            </cx:txData>
          </cx:tx>
          <cx:dataLabels pos="ctr">
            <cx:numFmt formatCode="#.##0,0" sourceLinked="0"/>
            <cx:visibility seriesName="0" categoryName="1" value="1"/>
            <cx:separator>, </cx:separator>
          </cx:dataLabels>
          <cx:dataId val="0"/>
        </cx:series>
      </cx:plotAreaRegion>
    </cx:plotArea>
  </cx:chart>
  <cx:spPr>
    <a:noFill/>
    <a:ln w="34925">
      <a:solidFill>
        <a:schemeClr val="accent1"/>
      </a:solidFill>
    </a:ln>
  </cx:spPr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Pivots!$D$34:$D$58</cx:f>
        <cx:nf>Pivots!$D$33</cx:nf>
        <cx:lvl ptCount="25" name="Country">
          <cx:pt idx="0">Austria </cx:pt>
          <cx:pt idx="1">Belgium </cx:pt>
          <cx:pt idx="2">Cyprus </cx:pt>
          <cx:pt idx="3">Czech Republic </cx:pt>
          <cx:pt idx="4">Denmark </cx:pt>
          <cx:pt idx="5">Estonia </cx:pt>
          <cx:pt idx="6">Finland </cx:pt>
          <cx:pt idx="7">France </cx:pt>
          <cx:pt idx="8">Germany </cx:pt>
          <cx:pt idx="9">Greece </cx:pt>
          <cx:pt idx="10">Hungary </cx:pt>
          <cx:pt idx="11">Ireland </cx:pt>
          <cx:pt idx="12">Italy </cx:pt>
          <cx:pt idx="13">Latvia </cx:pt>
          <cx:pt idx="14">Lithuania </cx:pt>
          <cx:pt idx="15">Luxembourg </cx:pt>
          <cx:pt idx="16">Malta </cx:pt>
          <cx:pt idx="17">Poland </cx:pt>
          <cx:pt idx="18">Portugal </cx:pt>
          <cx:pt idx="19">Slovakia </cx:pt>
          <cx:pt idx="20">Slovenia </cx:pt>
          <cx:pt idx="21">Spain </cx:pt>
          <cx:pt idx="22">Sweden </cx:pt>
          <cx:pt idx="23">The Netherlands </cx:pt>
          <cx:pt idx="24">UK </cx:pt>
        </cx:lvl>
      </cx:strDim>
      <cx:numDim type="colorVal">
        <cx:f>Pivots!$E$34:$E$58</cx:f>
        <cx:nf>Pivots!$E$33</cx:nf>
        <cx:lvl ptCount="25" formatCode="General" name="€">
          <cx:pt idx="0">2310</cx:pt>
          <cx:pt idx="1">1940</cx:pt>
          <cx:pt idx="2">740</cx:pt>
          <cx:pt idx="3">1590</cx:pt>
          <cx:pt idx="4">1620</cx:pt>
          <cx:pt idx="5">960</cx:pt>
          <cx:pt idx="6">2080</cx:pt>
          <cx:pt idx="7">1980</cx:pt>
          <cx:pt idx="8">3790</cx:pt>
          <cx:pt idx="9">1740</cx:pt>
          <cx:pt idx="10">960</cx:pt>
          <cx:pt idx="11">910</cx:pt>
          <cx:pt idx="12">2060</cx:pt>
          <cx:pt idx="13">510</cx:pt>
          <cx:pt idx="14">900</cx:pt>
          <cx:pt idx="15">2200</cx:pt>
          <cx:pt idx="16">380</cx:pt>
          <cx:pt idx="17">1000</cx:pt>
          <cx:pt idx="18">1190</cx:pt>
          <cx:pt idx="19">1070</cx:pt>
          <cx:pt idx="20">1130</cx:pt>
          <cx:pt idx="21">1110</cx:pt>
          <cx:pt idx="22">2610</cx:pt>
          <cx:pt idx="23">2400</cx:pt>
          <cx:pt idx="24">2300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>
                <a:solidFill>
                  <a:schemeClr val="tx1"/>
                </a:solidFill>
              </a:defRPr>
            </a:pPr>
            <a:r>
              <a:rPr lang="en-US" sz="1400" b="0" i="0" u="none" strike="noStrike" baseline="0">
                <a:solidFill>
                  <a:schemeClr val="tx1"/>
                </a:solidFill>
                <a:latin typeface="Andale Mono" panose="020B0509000000000004" pitchFamily="49" charset="0"/>
              </a:rPr>
              <a:t>Cardiovascular diseases Cost per capita PPP (€</a:t>
            </a:r>
            <a:r>
              <a:rPr lang="en-US" sz="1400" b="0" i="0" u="none" strike="noStrike" baseline="0">
                <a:solidFill>
                  <a:schemeClr val="tx1"/>
                </a:solidFill>
                <a:latin typeface="Calibri" panose="020F0502020204030204"/>
              </a:rPr>
              <a:t>)</a:t>
            </a:r>
          </a:p>
        </cx:rich>
      </cx:tx>
    </cx:title>
    <cx:plotArea>
      <cx:plotAreaRegion>
        <cx:plotSurface>
          <cx:spPr>
            <a:noFill/>
          </cx:spPr>
        </cx:plotSurface>
        <cx:series layoutId="regionMap" uniqueId="{76F3C174-BF2C-CB4B-9E70-EBC766797BC4}">
          <cx:tx>
            <cx:txData>
              <cx:f>Pivots!$E$33</cx:f>
              <cx:v>€</cx:v>
            </cx:txData>
          </cx:tx>
          <cx:dataPt idx="6"/>
          <cx:dataPt idx="7"/>
          <cx:dataPt idx="8"/>
          <cx:dataPt idx="22"/>
          <cx:dataLabels>
            <cx:numFmt formatCode="#.##0" sourceLinked="0"/>
            <cx:spPr>
              <a:noFill/>
              <a:ln w="25400">
                <a:noFill/>
              </a:ln>
            </cx:spPr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050">
                    <a:ln w="0">
                      <a:noFill/>
                    </a:ln>
                    <a:solidFill>
                      <a:schemeClr val="tx1"/>
                    </a:solidFill>
                  </a:defRPr>
                </a:pPr>
                <a:endParaRPr lang="en-US" sz="1050" b="0" i="0" u="none" strike="noStrike" baseline="0">
                  <a:ln w="0">
                    <a:noFill/>
                  </a:ln>
                  <a:solidFill>
                    <a:schemeClr val="tx1"/>
                  </a:solidFill>
                  <a:latin typeface="Calibri" panose="020F0502020204030204"/>
                </a:endParaRPr>
              </a:p>
            </cx:txPr>
            <cx:visibility seriesName="0" categoryName="1" value="0"/>
          </cx:dataLabels>
          <cx:dataId val="0"/>
          <cx:layoutPr>
            <cx:regionLabelLayout val="none"/>
            <cx:geography viewedRegionType="dataOnly" cultureLanguage="en-US" cultureRegion="ES" attribution="Powered by Bing">
              <cx:geoCache provider="{E9337A44-BEBE-4D9F-B70C-5C5E7DAFC167}">
                <cx:binary>7H3pbt24su6rNPr3lZuzqI3dBziUtGbPmf8IjuNIlERN1Pw051nuk91aSezEKz6Jg20gDVz/aLct
ml6lr4o1s/Lv6/Ff1/nNVfPHaPLC/ut6/PvPpG2rf/31l71ObsyVPTL6uilt+bE9ui7NX+XHj/r6
5q8PzdWgi/gvgjD76zq5atqb8c//+jf8tfim3JXXV60ui/PuppkubmyXt/YHaw8u/XFddkW73x7D
X/r7T3++uU701Z9/3BStbqcXU3Xz95/3fufPP/46/EvffeofORDWdh9gL/OOXOoRKuErwlS45M8/
8rKIvyxjfkQplggxgSTmjN5+8smVgd2PIOcTMVcfPjQ31v7x5f/fbLxH+zfPtS39z6/ul3s6/Xef
Xuyv+9D+178PHsCrHjz5Bv1DXH62dAj+ZV72N8WToi+OMPaYKwBjyj3q8vvosyNJCIAPy4S6FMHy
Z8Z/hv8xBD2M/9edBwz4unDIgcv17+fAy0K3Nx/+2MKZ+1CaWzD+81PA6dEefE4Z4q7ALvbu8cEh
Rxx7iGBEGWHIJcS9/ezPjHg8XQ+z43D/AVMOlw9Zs1S/nzU73Sbd1ZOeDr5XPsIVnEiPIiEYvscV
AkxDDPjmMoYZEuTgdDyKoof58c3WA1Z8s3LIhd2L38+Fy+pKF//3f26l8z8/GQwd7Q0DwYx7nkAe
lfd44NAjDlbBgzU4NFQgesCETwT9iJyHGfBl2wH4X54eAh9e/n7g1U0e6+4pVRI6AoFHHqKfZR+J
e8CzIyEwQp4rJcd76wHL35qGR9DzMPJ3Gw+wv3t+iL4Kfz/6y+bm5vrmFoH/XOqpd8Rchinh1JUM
ux7o+2+8IgL2AAyzy+FofKd2fk7Lw8Df7jvA/fbxIezLi98P+1mZXxUfng52To4wYXtPSEiEXe7e
VzbYA13kecjzXIoZ4xTswbcy/3NyHkb+dt8B8rePD5E/2/1+5NfNzRNDT4+w60qBiEB7tSLuqxtH
HmEGqsbFWAjPI1gCa77F/hEEPQz+3cYD9O+eH8K//gfom8vh5sNNcYvAf65vBDmSVDIBPg4j0gW1
f0/fYHHkMooklwITJBA/NLI/Jedh7G9f4wD628eHyF/+A5C/87+e0sl5djS/TVJ8kpXD/MVhLHxW
Nm0XX+VPdwbA5gowqoIwEHHOyIHNddwjsAoUedIFhwhW5cEheAxFDx+DrzsPDsLXhcOjcPZP8PUh
HXGV6aunPAlMHrnIZa7Lhcch7fO9BWaSyT0TOJgDIg8s8D57sCfpR1LxMA++7jzgwdeFQx5cbn+/
Hfanqunsj17319JxlB8hDslERCWo++8SQpQewQlBXHpfo7FvrfDPyXkY/dt9B9jfPj5E3n/7+5H/
aWD5a8A/x7nto/T+ur3Kp6eTdwb5AwIZBBdBNCVd6d1P8WAICMAfhbwbxGEEhP72kz+n3X5KzMPS
/mXbgbB/eXoo6+t/gKZf3jTmqpieUtFzfATJHCKR6xFCBXx33+OEtI8EKwuZN8L49x7nF4pu2fGQ
B/ww9ncbD9C/e36If/BPcDqv2v7HRu3XlA0XR5IzsK4uQZD9JwfBFmFHHnEhACZQHPiU2bzF+bPY
735KzsPY3+47gP728SHyu1e/X8svdPG0ca5g+1Q+eC6uJ6jcJy3vyT0RRwQWJWQ7XQiHKVTDvrWv
jyDnYejvNh5gf/f8EPzF+veDf3yVtz905X5N6sG3kVJiLCGWlZ4AR/Ie9JgdMQY1FtA4YA8EeKH3
sf8pNQ8j/2XbAe5fnh6ifvwPUPYvt0+q558rW5/k4jCe/VyPf3DpMNR9kdz8cXLTJjfNXhXZJ+UO
OSICcsj76onYJ3juayN+JDDofwJlR5d7nOCDkPcbqm7PyuMt8b3NB8fj3trhITn5B+Q//7uzbfOU
Jpm5kNKH0BcaHTh6wBFlkP+EsFdS5oFJ5vwg8H0EPQ+rp7uNBxy4e36I/n//A1TU15j8s3F8SOh+
zTY85x3ueoQepZM+BStPqYmeA7GHurYOTcFe8G+gx+FJkX/uAbptj3uU6C+aq+Ipa71MHAlorvJA
qXOov0BB955bSo72C5x7mEM4ALHDgQ3+OTkPK/7bfQd6//bxodpf/APKvbtuvDHvy66Jf+Rt/KLi
h/5DF/L+zOMY+q4gr3wPfQFZCkI9vE+JguGFgPj2o7+Ewo8i6WEOfPs6B1z4dumQE7uXvz8y+9wU
8JRa6Lnj4VHK53NPwFMC/9zzAH3Rj8L+66F8Svz3DdDPCuhXW6E/NX7/cXFTde9zff3U/HhuSH/c
ifjSk/eU8PPntsNPNzUepZG+ZG+fEv/n/PTj4f/cp/Sk6D/3YT3SGIe2LZ+22V9C+w8V0P6zT69B
48n9SjCB4gF0+nuQJ2Ue3rcg3g8EHkHPw1HA3caDEODu+aH/H4a/3/9fdUV81TxpQRgSoHh/02Jf
d4Q2rMOaJPTeMgi/JITIEkJlig/w/0LRLVMeygg+jP/dxgP8754f4r/6B8Rf9/LjT5UDhUjguRhw
cGHyUWb4tk3vKS3Bczfi11urj2LC3Xl9quPwrJB+oUYZ3BTmqsl+pH5/LS8HLSpQdYROT4yhHL9v
9byXl4ObGHAhErrRoX0I2nL3Wbtv+yQeQc7D1uBu44E1uHt+aA2Cf0AT6KdmgidVPs+dEo+pxnxx
0Z4Sef7shT4+/vpcq3hK+J9rMY9Nhn65HvWU4MMl+OcrYPspHY/yd740aDwlA557UH7d43lK/J99
nsfr/rt+7ady958b0n9B+D9fzHlK2X++ePRYxf+5Xf4psf//6TrA/z6d6W5KVXDVXoWfxlt9U5X8
8eqtxT7Y+iUmfSgZ+WVp/eHvPz1oNL+bmbX/C/dC2QNFd7vh5sq2f/8J47FgPgfcJXChNRQuL8Gl
+eFmvwABnOACQmMY2oQY5gg+o4ArswkswR6Y3bFvhSdw9elTz68tu/0SOABwDcqFWVyccgz7+d0w
MWg8mOKyuIPhy89/FJ05K3XR2r//JPDp1edf21MJiVy4zC9hUALQBZerYLgRrF9fXcDwJPht/H9m
NzIVbWftd6xdeFFOkkUvXKacqusDO0tP+jS1Qd5N1fHsdfMyzSVTc1YUZzFGa2rook6J1QsvF8e0
jvSK4TTZYQfXCnkVCT/96OooW3bN8CGbY3s616wK2kG0oTPTz3ccPo/0euCF9rcvDl/IhX4gCRfg
IQ8Ns5juv5A72Cx14kT7ReVeOTOLtt7+C6+8QHrdG0nKXs2Tm20n4tjAa6N+F8XlsIvmDKneTftQ
5nqlW2+X2rh/gcpyOo1qu2uTIldTHrFlhbkO2rl3fVImckfjRu6gZ0zu6mtTrepElAss4uHY6LL2
I2KWSV/MZ9/I1wOvuR+5dvCaFO5kwSVnqIXANQkX3X/NEoSF9U1Z+l418G1d1U4TjqX50Ng+XWrd
9n7OMr+JrbPVhrIlr6fKx15MX3aR25y2fb6jhRmP2zFZ4cqbTjRDyWXcmV3K51NZEbzqjDOepa5p
AlGJPFLJWJh1Hs0AZhR5fl03605GToA0St5XfFmwtSBRfNob7qyyMuJbb2q4qkt0U/Uxftumogto
1RerYYwDLorixJ6kMPfM7wevFCp30lXn0jHsSdtvbV5sq6HJVigpeMA6JrZj5GnF8zh+Y3shFrlN
8eLTj2Mx5aqKcn6S6EJu5WCYyufOJ7Ry1hkVrzuNKqJIG9E1HMcTZ9Kz77S540cTy3Y867980dgu
f8yofQ7sO0YJKIZAv4ILbfz0gFEts5WtRFr6I23NoqEo2+VVDh+v+3wlnRXqcjdWJiXHjXDzEKfp
vEUOa1WmU7pKpvHKTMhVILflST118UL2E7pAUU2PeyuOndSxSu5lQDuO58d5qdcF6XQ4ybpUUlu8
dTM6L9xc5sFPXg2qbYevBnINt/ChH55RQQ6OWjVUw9w7NvVzRJsVo3FVq1GYk0G70TKpMd+6Y+Mu
R+aaSMlokkFszKhwQsXGsW3lV1U0+4zp2gtLrwxGAocF+gDfmCmJTtDA6W4kNt95zvT5usH/qiX2
LYGHpMPNOSkIAtZATXHPtW/UXo/KvK4nJ/UrzwROPYp1z9L81VCWVBWD3Fbt5CloR9RKTlW85WPs
VybJ/J8gCCnQ78mA3ClcoITBinx/nelbMuw4jG2H0swfmtpbtnkvFZvydosH9jJt42IXecTskv13
EyrqpS2q14muXGC5e+nx88TpvU0pmbf59N3Ik+jzd7FwuwD3Qqre6ZodbnQd9AL409lhXhoYJ/mz
V3kIURhOAgYFxgJ4dD/j696rFMKdSIUzv3OqKWzHrN+29MLmGm8+/dDtD/Wn7+aybFYwR3Na6b2M
fP0yz6AzptSzqtZaLj7ZiryJQ2dotgWrpCps9hM9+pAgwIkHu4ddBnTzA0GoupbKKaPGd3saFE5s
leE4C/p0zMK4xyjI4/SDabC3NpHDloJ9RE72E5uF9zrgvhGm4B2QvSIHGYCLzvexG2fUiZzWxh+r
iC/mOr7mMsMBKQRXoOfRzotJrawmiYpqfeYmdf8T9uHv1RTcNeWUgI8CWgou390noZ+06casyf0s
z/k2wS0NHJuXxzrNFc5RtJWlfS9Smi0nz4m32taqp8M5qwuqRl1djkUyHgse+aSO+y0aymxSxuuy
4x+fmAeggtmK1N2PYATXB65E3aezoBbuZlZj7idOBxLuUPe4wWTeELuXka7e1W7vBazt2C4xl02J
k82PKfiExH1m7TsLuIAb6VDcgGkj9ylwHZwVNSGlPzcrzGJ9OSaVnzD0Ksuz+q1IC+LbeqhV2dmX
k0hIKCaHrDnvlCMN3rk2KxaZnEsVFR7atdLCmackCVE0lqEHWlbNnFuVtuIC2cYNGbSlrwm37YLz
hai88o3bi05FUzWGnwy66Sc3cLLyNcnYrJCY2QlpXEfp0WbhJzU8itZ+rpH87xoUbp0dyKyLwaoJ
KP4ACogfqK42wiP4nHHpD9qhvr0qulQu4kq7wejpTpWiQbumMHXAJi/MOzoFMRPpVudIySapfWqs
2WRcz8Fo6Wrv7F7abZ83zU9UPfn+cMHgAPAHoS8cJmbAkML7/Mokiss2mkpfppukdmcCfumAThLr
ohPqtsfelPRr3uWbrrc2nAR6gZuCvsR42s55k2/cHpeKmLhfgLWKj1FLN5ke3XXb5sjXOvF+4jE8
ACyiGNwFBF45DJg7oHeeEEtGsOOfPbu2RnopBhLvGlp38A7em6EVvgf8Psmb/uOPhRtG1h0yFSp6
0EcPzfagBPZXDb9V4sJELE1Zt2dq5y1pOjhazdSJfUs78wJIhlOPsuEnyod8bztcDEeaQTQB1hha
e+5/bFvYuB0r+NgELsO/H6pUxUmjatKJlylNzKLkyUU2GnueOm3nDxRZv3H6ZdfX6aRQU3KfGN4u
cj2/r0SdHY9dY067zDrKRlF7ieZxVmOS/4TsB8ByCcziglviMGjoO1VUYxmLIhIGRBnli1j3qRI6
P7ZtzYOGmGQ154MMfsyg/bzS+xwSCLx9KKju1TXMwdsT9Y3j0rnpnM4AocpqDMoav+3qrt1kZDz3
kjjQ0nV945ZYiUj6Mo+zgGmziSSqFIx3nlQh87MWpZeTjd97mW3BvCTBbKI3NItb1dbOsou036RZ
o7IoQcrh/CfiDTOhv4tdBEzJhUGgnHEGh9I9kLIU2NN6TSJVysBvnCQ7b8asWkrtLLo5BXsvk8iP
kmSZU02OeycLJuakF/2CjbEN4rkmQctCRE0RMj7ngXBspubIi8O+SmRQT9EuSbjwE2zmfXvmWdXS
1OdC1sEg+2KB4+Z8niGM5b23oCX2jsGvXve4yBeWOTe8CvoC69ARDvPnMttmXntREC4vLJMAI5Gq
kbwPinWZOpsMa762UdKpdiJtSPKo9ef+VeOYsC7mdttxkiuBbLIEw6Gok56YSNst7t70IgKKS0ZC
3XsyGKqZ+jVN1cDaWeVJpaw3vCwaRhStkhtb0UVpB6wK8LkDFLt12DrdRzGAV+KmxWluFLPeFHqe
sx0qZ1fUL2Vk7eU5hHJVWA5VEYJibv3B5iKQMQ7QOJs1JcWkJETmQe5dxWjUCtwNEfQwfWuDomyV
sIEGZeFkyg7iDdG5AwVXkL7UDQ1Oi3UOH9tk8bhlMz4bHVZdFn5+PFCanrtR6voxpTZwiH1NUR/7
3SRsmDXOIhnNoiv1WZm6xNe4LBWOaq4c5uilxdWmL83op925FUPnV5hVKm+ibhkVmKiBoC4s0t5R
cVV1YAINRI1tHzre+Do10/sxGXs1mC4KnCIdgLWgvFxolKNhM+YkHDNeBFM/b2RSaJWPnC7sZvay
ekuIczLmGfHjflQwGCJSU1GScCqc62wYd1FbjqcxzqdjWWK/qaf3tiA6cPDgJ3nuKrdLVScS30B0
p1qT6aBLncpvi6s2AsdtcuYoqEwXjiRK1nbUp51EQskMPHPwCSHZAm6Nso2Vm6pbzw1ii6wuQK6T
ZKt1lvpu8yZL6LiwjvehE7U5HavWKGqqbAny3wWpLCq/I5smxpsuyqRKPHrj5fLCTF6u8qzYdlvZ
ZqUasum8bHp8HHvwB9piPCctL1Xc1++Tiis+RsNmRjeCT0WgSZb7eZZki3gEETc5e13HBVdNFyU+
KzyfgOytB879zATjmLcBKrhd8Nk0ylC+D1btimvtx6wXKqEQypuiuo5TwN6Dk6xInvd+IYVQKfKy
BQa0N5pTHwbLNSHr4M/ovPP8aXQGPx6LazPVKy9OW1VhQ5a86zYVgVMOw/fRwpmzWTl5Py+jdmZ+
XVjt103GwrY1w0p350Ojt9aCPvEmbMIu5DYhq9q2y3rG87Jys8vOzChMEkODfG0IpKmcrBLLbjTr
JhvbYCKyX+lRlAGqhjLIE6rDePAK1Xd96VtWqhkPH4ybYtWpOE3KEEPwr6bZDfsMJG0kyau8i6Ry
RdkE4OeZDSj7KcgRHyEHUDGVDrbzm94JG4FjNXnokhaIg913sD9jUgYmyfHSMcOLhF1HrVerRnyA
XCH2PYle1KCR/JzLRGUmEyuZRcrROPL7HDgTlc1lBgpmmWYuWsv5LcKjWNC0eC/g1UjF4pB7bAxM
S/y0iSZfMhuF4Gy+SIop2WZpGwiNEcgozsJoWtMyiXapUy88SOWokdJpMSCb+4SlVahZXSuDoiSI
cPvBgwxEZUwc2EIWShRnjZdtOp2/IOVaJ/FbQ6NBFb1bgpg5ShYIBY3jlMqrgkSzPEgh5A1Tb6gD
3UzWb1n+KspalSYVfdNQ+MYBwTVev4Pr+XpVlu11u9cUJRzPOW7X2dho5YxDFoAXwkM9VVdTlfZK
V0O3Y614x21nFskwv0uSj0ma1X6W6cmvrTAAZK/PJuucmWaQqkZ14dde6ih3dN5Kr17JsmJnoupq
P83BgBAPTbsmIeuKzOkGgvtRtTztwC7oC4vRLiqkF4qGv2nTyT0F/oIenMdgTCAt6fLsDRoKvEiH
t/DvRIjzKi/zgCbaWzglU82oqeqk1MHQo9czmVxFcA7RQz/7EXd6lecXjkiiZZpAvmV2skvUNr0v
Uf7O6GJaSEhn1slp8gKcvBvjSns+Wr5ro2ZlucYLt69JSLo8V2UzgzjlbaJiUxq/LJpGYcgBQUTh
xSovXRKIOSYqHpnxZUvmwLL8dc/PqTcuDUcmYDlbD4lr103ZwdmorGJeMgY6k+C58exyLHPhu7Xu
VRplJDRdfJ3QZlBOb7pl6b7jTuHLxPaQJdyZbnZUQkizsSWPwjg9Rbw4ZSIjkBXMPzCvoueQ34Ok
oiOCadJX1V406o4osOil4h3ib5OYqpoSvfZwt+vStFlQHp+AqVw3EVNVy2KfD/GbBDdpkJd0CAuW
nHJWHBsx8B3MmbyCKIAHXZc1QT0Om7yxYmc5OgE1ZS7sEIGzCnQ1VeFj0uwq47xOZPQCgu11BTlx
+DV3ATO8gzbz2Cob8SrTzew3bPDbbHACSkehKg0+b9mzVVFVeg0Zw2Occ7MQblEEmSN2WReVS9xA
DnUu3SWN0XXRGFd54K+NNGmV0S5VSZm+bqfa8RsJz0FXXOESnRLsjWHS22XCYzU3xVXBpn7dlk7n
5/VcKKyGpmqDtKjCzNohjHDXLIzBMmSzTgOC3AV2R3saJ2UCYj6RJaudPmSCXE9dM6th9IhvJtdd
EUgVw0EmL7np+xWDo7TTeekpdy+jaCKrsiuviPMxb3vpG2vBME09DQcnl8HY5BZyv/ICHNTjGUdg
V9vWZ+OcKG9PZd5xc+50SUjprtKEvgWLl4dFn4IbUffB4KZwFgTEmeAKBm1pHNUVsBcyfWFFh02c
O2YB0Ye7fTGkpnjf9OVlAQGnQrKTUOBwIctc13EYb8oqf1NQfJllaFBluYzjBbgj8UxXTS/WnKQ3
mpEVz52r2L4cEY8XCV1N1QTqbZI4MB4LTR5Ln4PWVoSfaR0FbdJwsAGGBzWkicMkBjWPsi3MWkZ+
n5ag7kafx250AQPdJ8VSNU2iXdUjSPBUeMkZqbMXRQryX+OiDws+LFsrPdWBT+IlWel3mEwr0rAG
vN74uqUCBzQ1qziuT4scNWqS0Q78tHfpYGgobHVM4+Ft33QYckv5Om7qLuhL8E0bHvtjDzy17bBA
WoDf2Qamnl93bFoNlUAKj+3Hjs3vvTRxwUV1tnygiRquIpNlyzEbsnBkbQhmTIQdHc4Kx2E7p0rC
sXJPvRoZOGnJZdOhlaxyX6QoCgyvHOXUHn0NUeILMjkq60a6raiIgwmJ5TCHqZu/NV4C3lVBC+UM
6TEdydIgtzt2bfSW749ETvAJKNNimWlnVhWPCcRF7VnfmTi0jbgovFheZLJ8yTSp1wX4HfDvqpwN
6SyDjsugaWSxRdUMfpKqG3C0h0qvQMk6YZnR6QITyABMGg3BVJ4Zab11SijEToxHG5eB91kmyxTT
wEy0vXTGwrfasas45wRKa6kX0tR5m2UjOi3xSnQGgZc55zvRiEhloEwMZCH9FJmPHaRUxtzA6UhW
ZX2S2rwPEt5PCkLo8hLbYlm21aI5g6QvUa124nDC7WKA/0bUmMB15hcDY+9H7JzStFICN9u67dYR
raVvBwP+Hah5bNuPce0LlN5Y0NbInhQZh7AG/EHSsWXeGFUStMvwsIKo5IzJSlX1C57GiRJsULnV
ywJFSqTTdjD4HeTE9h7aFUzF6VT2ivbu+ZSB79MXa0IgS9K1FXjw1LmYdHIM/5qHkqjJg0lUs1/i
+aTixFt6Rd8rlmXrqBDn4Ono8xr8qg4VeGOj9jUEJVlfZgsHQimVxx04HEO06ak3b3uDN4WXQrzm
ZXuHvlwOiX3XpDUFOZrcRUZLH1LhLwa+yXlOQ5oLE1CbOi9sMWwjy0GqIknUFM1U7Sktyzlee3Cm
e5IEQ5chX/II6I3K17qJFmIiFwnBuyJdokKf5YxgVUF1rWzRh6Sk56XFcZBJmfkMz/GqwDjoIGMH
NvotFFuZn3VlpHqevBz6gAhdKRZXUdDVbuk77AZl/D1CY6MSFFGFUzr6pTOqyCuOIfIplKy9el8Z
Pzdc71Kk+3Bm0ipbvM6z6CWcjFwVAr3VrnzPOh5khLxhgKwBTywxjvWzKH0p4uhkcFodIn1mwfWH
/He5Sgo2LMXkx/FriC2npn7XzdNbXVXnbSty1TVNIFtWbzIZtwEERnqdGaNmPb/KPfbaZOS4rlyi
CtJoUKQ8DhnduE2Nj6fIrdXM8BojCICrLvMNgpi4wNaCtTzV2gXjlzsJJDd1s5zrDKumqHJlSKfA
UUAbh0REORhDtsJ5ZaESwxd6buJ116MXUcE2JR48X8QmUYgkHwsdTYFTzq8m4vVKmnQJU0MvKmqW
E46Nkkm1MxDdbcDmLhix5IQUGUToTiyCApw+Uc4+6j0P0m/5VW2dt3iO0tC07CZ1aGgoyA7ouahk
rzMvuXYdwBXs9cnk1uD4djlUSWMIPSIIBZzM8/OxrIBqBxKLnl4aeklcYlcQgl/SLF13xpS+SFCs
OgqscWM9+iivKr+YwdExFq0TrS8m217p/hhMt+iH0mdRFK+rcnxHUgxpoDSt/aT0NkXj7LKmCGYn
eec4pl4lRKRhTyMHAr62g8JPsy6ZuKgNgTAOXP1qBWMnZQhRJ4CXDSs33kaJhaJcnCzKqXX9GQb9
+3mhL2QGCaWYuJcT1JRXQkP1YXJz0JJWZz4HJWOmTKsoG5PXjDXJ0tR5vNinYkIRFQ1UbOdj2bHK
r6fMCUBrIoiU+Ax/X9FOy+WUGhMkdQYHL+rPM0GGFcky1x8KXYDjN4MtknOmJg4xbV5EoIqifc7c
6c9Yv0p4goLR6HkbrbXL7Ib2EZRK+tCF+YIQAkviO6Rf255tHMjaQr1Yv6tJexM14C2xCJ12AwMx
TV43YwNenBWVggpJpTwWFQHP3Zsyq0PnYoZk6bKKSKpqyGp0kiPlUT0oIXvVelWr5OCWasy786zs
N0kpumXdluth6oKMTyW4Sjjfoto0flaBGDlFLJST0mjVzeXHHDfjJhEiiCWEC5NN3HBM2FuWQhV4
xoBzHr2qIbPtux1YmiErU5XkxwyDoIiYFQH4cKsWCaa6Pu8WsmjdTTTZhWsGb0274Tjr7PU4UD+t
UgFRBB4AdyKWtbZnLBpV7Lh4EQFzlHbIa50NaOlUKQ26wZlC8UE2da7qgSULm1EHoo20XTfGWUyO
m+ygpPjGGRsvQExXgeTxhayZfFFXRRBxKKqZ5v0E/0yKKnSZ+lGqTWhtEXi9C8ZtHCGcaYhW/4+r
M1tulNei8BNRxSy4ZfQQx5mT7huqO0kjJglJICGe/iznvzs3lJ0eYhtpD2t9Wx6co7hpSGwxFzpN
0DOSdcgiqCxGJmhQ9d3Y9ZUOnSfF3EIgsp9GE0KXuLWdqfxKW4h9K2l+BwGt9egr9LvxF1NgFgzD
21r79lH07du4JV2Ow90QzDYkqokMbqm29bfTrAhE3tHGtt43B2GgeaP7cln5WCeanOFl/UVN0+bd
PLzNTJyXacTdWXELA/qeeHAmaSTuzG8Yymh/I8Zr6vBylgPNaOwpFNmzn28IUiTlrFAkOfbJ/Bea
wbFdGHQUMm0FOBMkUSf1UHw4QylF0uRBhA+kMWvVRRDexzVBvYegaP2+zxoOmRzMAxq9eZ1QnQKn
GYdXtU9lMKATjmZ2tOLWO0hIpH43V97kkLwz+2mLI5XvxoPGuyu/Eug5UpfUzEPAotvslDScUfg2
e5J5spgCqH9j5EwH1wYym1GR6saFL9Bi7Q+RFMW+bpkbOCVh3vOYeu2p82MG93SVOb5HBK6m3t8M
of+WOHyHPlIvkf879c2KpjBeskBj+2jPyWGOpsgn09fY6jqJIdwRY01uBGVQHyGH+hQTQeE3YqqA
lIibBlrHv7roWEfrplkQ+Wh5xNtq+CNj8GuxPPBNMX027WuIwjF68ju8E6rUkTW6FjQEBtV8O9bw
TI6MZJHfVtJZk5z6y4nZBIVOiyrHhW4xBtOYyWkDVyJJW9IFatftfohwhU9K4nLb1ifjCVqnnngJ
nI6d0Oq1Z23HUs7RTU1fmtyG61l3rC8gYQ+5NwaQIDrnGm+XzicQkcZpKvumK83KZhiAzl5GFgWM
sSTFUsPCXIw6cgfypFHTkknIPE76tLG9EJY/OQmZj1v3SzJK71qmyngRtb9NDQKEoYgk9jQNzns6
vMfiZbWgncY9fCSegcjiZjuP+HEy2zsAH5Y30vIjF04ht+DYBSN+0soP9JR9HmvK4RTIVyGDrDMU
1TpdLnvj/A1UyzJp+nJfXJO7ppdZrxqedS2RFdv4YSQBzxQ9QBMX6MeXV4FubI6MOhGuJ4QFXRE2
IOD5LvQT4eepfk/D1D3JHmphy4uZQPnrV/c4LSmayrSpRzeekXjBMyRNf4EdM+ScYk+NxL9f5uU9
kPTLj3ydx4ETYXUE8bEboyLaTHcX2BWfCr13JvXMmzh3UvBN/f4aRPyS+iNufxPs9ztXIm/5Ritj
vCpR4b0i3lYGU7NDrYvTLCIgFng8fzJr6SHJhoo0EciSeIwym3laDEXkiiUbRchwfg1KPRe6LvM0
wJkIZgHTXTW6u6o9vd7F/q8tFG5uvX3JGG5QNbL9urCbIpk6nwtqBTEByNsnnmTTOpp81reCSbA0
G9MRuVjoD/fSjA0SbwsbZRqgCrgplsq8rTlqmbMjh+uyj21ODQIRmnIY/KmbBX3oZmhLn5wBUk8k
xhLRBa33xByYSLAcB4Vtjkoho3TcsjHUr9CyTNbIyNau65FM79OnQ/GrBFsenRD2G/dndBLTqLJ4
CN3cuWIrok6ykNexfhOzJHUc91MZKi/Nu7922r847kAuPGszkUCp7cIuzcJoO/q7qbnZXwh3IAfp
5Rg2fpSNGqvCb5u22P0eLRz6gmVp+pq7f/yG7dAEvQbbqT9DxkSNxJCAZ68vHMvgRgTQW7dZP7Wz
rVzj8YMetqS0PJ2hwHoSFpTBllVjPYxQE4nZx7qPF5o7cNwB4KgLZAteE9f8dVLV1h3dT4GPNWVJ
KPKNh07pxckXGitE6zC4yLF36j7dvuD+Ts+2jYqWIlepuUcKCBGa5BD5bzFUX+3nZhmXvB2arYSa
mxytNz+tYsHfGceTTOPnaCGfSCJQEjS1Z+K3X6mRrxpfz3TsfOcEMjCDljbBVfrGaCZkSf4eJqiL
afOmZP+lHOd3YI3KnabhVazOdiNr3eJt4IME9RQu0V7RBDgM8pxAaEbrPTMIfzwK2qzxIHS1FiXc
XPUaJuPasqHi7ghHLZzO3k7zzd/iEgDIHybQJfjtZYux4sza5U3Hw5fANti/drpfPWBAyZwjoT/F
6EXyGStVLy97rytKh/SEqFY7Hf3XGvo0ips1zdAGJo3vwfFQ39LxLqppRWWc4LUTy0ns7t3McING
X5g8AQbV0P1rtPdETgIrfUXqmzydte5UtvH8jo2EemD8bm8N2+YL1AUtEh8Fdlh4yY3JqcZoXnJN
YFnI1MaFJ8PXZVtRZTJEJKTqRTcXlrLvXfVL3qzxl4Ua0cz9TQwNLvs6PMyBnKuAOjXbE/A0PURH
GUDuW3h0N29b5co2vQs1SwtP4KWz7V0vAgbiQtvcX8GHTdgqebCqytWklHb5Gp35bWrmw5D27Uu8
tafg6vrHLf0iYsb7aF4g7TyDyeBVY7ynZg0/1gaRecZnALXxZLFuI9yv3gZu1jPXz60J7t3tNyE8
yGPPCTOTNoXWZTpGeOXbHwaj2JNuHqSOC3V1qTvPfoZ2QT8M7X5OwrfFj+79Zo9PMDKODXZD3nOA
jkN/2Ejf3nVyUpm9lapyx4ccLwgYk7oO1PxLAgQp7niqaMzyFAXl6LAGfoh+XyT2dwwwxlD6QpMV
mwPXnHlLUuzWg0iToGUivcq7HVFx2oahQGxJC1ilMueTbItUueUWQ+pM6DWNRZTjrvZwJUzlhaOT
uZEKC9Enz3MsIbSkpqRErnnvjWPRNSLNNCVuYdrgybWLf2eQz2aKfCkMc8toUu9N7Sv6W3mOqcNu
Qf03aFP1HbW5aqZnsQV7EULuyg16PW8bmjyO5rdgIFOexhNSAHfmTDjEZMNfX6YoimYEG8cCkRnX
rUaraLNOTOIoepj5IJ+wPuO1itLNKxtoVyho5APzFSuXwG1yGU/vUFzD2ictxNGIDKWHBjxv+NcI
zfigIBpnBg1a5s9ztS8wWZw18ztI4j3H0lscfSWxQwpLIF5OgJ7RNrhY/sz/Q1DSFeEkkXBTlCsI
bgJiiP6IDGK+Jk5UuE7/Fe9wD6LZmEzN0xlaEEpFmSAhozneW7ilsOWO8eKf5wk+1bh0eClG57pd
xRnfeRPCbhxaeNUJLT3h6hzfiXbCTf+0ajyC5OYZ69EKrX1B277NomApo7HpM75DLF4M0IuRPcCN
FnkyRXCfVPjPhL5fjqPAv4oPPk+P62ZkKSlUq76wCu3sip4280+TMSy32uCfmREmRpNFoUOymSsY
OMpWYnBObSOhXVha2LE/JR7ELBIMV4SDYkgjkrt8n/DZYVUqoAFkBYgR8kMfQgdu01pGznuols8I
ajNEgnSHxel8tGhLpiR5W53mmrBmBVrkVhO+aLwEBomKyk+9UmxtnI/zCr8oBe3AyXJHkW47Z+YH
9JX4NuTwHmKizVJU+Dk+0z2e+6Kz6+cGN5lBwzL2y1sQRaSPxmHbIhhuaG1lENy87Is/tiYz7jjl
YhcffF/fmj44J7L716f+O7EWWpzP3+JUmKPgg5c7ghVm86ZC7NGzaSTPCW3QtXUkF5weXe2kGdxI
1CjkCHD7soURy/3YPWHTdfmie2wXPqqq7dU7JOjHQPrXDdp45pq3Jmy3okEwzl0JjlBsqBOmJi0h
g6Z1ogxcQv4ZR/0JQAC2OiF3PegeCE+2XpPlWaPwZCOy+K6HtITw8euPmzi5RddXJ8PEM3fWYPnd
/qXjzaONxZ9OMtSVDdNZjDkO0EcraL3Qf4R1F2eA/NE3sW3DoyEsKN0/IjuhVeLJp2ZoxqNWHzed
fgm9FJGn3qVqvHLswo8ZUaT0F8SkRjRX0fhFjza69R7HUSaFRiPeexztoT6gLm678b1R03xK+D+J
3j/fxYs77UAHe/bqagGgL4nuXC9+8VLnA/TZadZ+mskIgZkpCOx6i1F+Ttuj5eriSzc+DCukOj1u
lwlLRosXPaI6gccLdn7AsAI+zpxDTh/CR4hc8alppy6zrWqzRMui8S2FZLNnQ7J+L9YAZejTJ7+H
ahaM09Fb9QDMYqn3FjvcONNz78vvpG3dAg5BKUlYUwbRQSlXVNOA5cYh9wIjO6QqlnW7RTEEyR4p
2t+zdN8fidVYtWyIS9/8iQZ/Kl2Hn73RU1k6oD7ltv/Fh+VRN5wXCveqcprwYHgy5sr+tDZtEfDG
IuyEOQlkeLPiAA1Y+ey5T2IYf0dMHhbFXtU0FOg6AoTj5mxBTuepxOeXdKg9JIeqc/OkshVf+Xqc
J/1G4AlAKpo2JEqDcIh2YAMJmPWJPmIOpnvhrlu7kwVdyB4bBcvJ88SfeIaQyBkAtSiSedQFsmTc
s5nx90+ffmlYHYcBNmc7hTld5+c+1uXcA/OY0Ag06AAc70k25NBD60WlEaPs22AXJu6dRpsXWWSN
1em+BubrDKoC0sLQQRy048OuHucNHVBMLhGbHsDBgerx0apKm6EHqOlK6pS6olyX+LC78EosCi7W
dB/9rNAxQrdKwxH6GyGsHIMjE+T36qE/k97+JyLV1MjPJIVSNXtLX6jB3gGP2Qp0nW3u9dCzR8e+
ttK61QDjUOj0bm2WGZkazGvoTPfDRs5By597BT8/heiQLc1wiSCXHMK4O01hh3ZhDsaKw7Xtgxkw
lKz7AC+Na73kagDZg983s/Yc6rYeQuhrkRJvuotlSR2kMzcfdiSIiPSZbjU5qfmrC23BUWHBu4je
UBXSkhHX5tRGx20dITDMbgKcDq958GgWNWzKPESaotMaJIeS9QCMv+KNfIzDzc2gSFcOMHx8yFfF
JaTZFaqd4n/s0ntwfRDHxp6+rrF2TsjBQyExHONBSNNQvqWagot1sM8iKCPzmIDrT1787lMN3pNn
+ILQsmDJ+ZA/+RbUcI+/KW363InNx8JwrzVyu0I/WcWs//M0TQlKNRI8zdbJ4yaQUMbUh3bX1930
wCDegG3yKUUToTFv41TuPnYlV4yV64x2eG3u/AaaWQD3SCbhYUwtapzAyTuhSEYTG5dd6qLjXH9P
wcxAs6BAEcvytzXAkYCFYbl+EQ1JSC4kvN/R7nSqv4upOaEQd5G/lqikY/c29O6fNh2mLHK8bzO4
MOeNv+V70v5bnHnH7AuAuDBlCGJIp721TUU2/mG9/ttdQcWQJcxawcAojvIftJ5Yj0/C7U/Dhvov
TJDHcRxNxRNACnvKILDA/czclf1aCXsMPV3Fuu/KVcA+GEZsxyhsSu297klSxCJYz/E81pEGUeG1
KewaHwjeik7dn8yICQr/223s8jHseWxL1YQKwmn43FnEn463hY7Wt7UfP8SA8gG+wcs87A4YJIDH
G8bgoMdAsUV5QWPS1lH/KyB2rJJ4+E02ICUdFD1oDG9uMsP0QfAufIKwOUknVz3jOYs8if8DsgKH
E49iaxzy2R8PMug+I/bwzUFvrr0QxRIBhVuD/l0Ho31YSzDC27lZvC1LKekLnYp3uUcj4hkbCyee
wBMCJPCn4IYfBcWMNuq2Rf7N3fzhDRia2vv1odVQ6cmw14PQz5swXrEFWhfgiFTGHIX7qB7dba7s
dAtgzjAWCV+/m5TAfwTQc1RJULudQoQESlb41v5Kd/fsjuQuwYu5bN3kF21Pfq2BP9frbE/4FpTa
274SHkZnUEZ/xR6uNUu5KNw9uG+nICmNJknmKNT1Wk5PvpWo/uzn7Vg6aOq4cRqi5JYEqK31UhHU
8PlGRZibuZEFj9Ml31ZnhBG5/fVoc3M87B/jxnG+A6/MIatVyJs2733UVxh3KZ1e6QerH7krlzJo
SJNhCuPTW8SbO/7t4k3lQaxXRDwLhMEs0G/gS00cjF0PZIB7QKfWPetuDh6EuO7skWasMZEDUl4E
tY1wU/uIs5uBHpdpMB/b1P/reMtwUm6yP7CYuQ86oI/c897wtZD0zo6GPW/R/rJO0QgLzA1BbZrT
pKRz9FLMJlDTX3FSvYISDEKn7WHzTJM6CQnFdmuC60rN8+D2dcB255dLl0c+0nqP9rkI9gFOF6ad
moiK+32Qd52P/K2j9FfSxBQDfzOwPDQ1lfRQ6UlBoYwH1SSi9ehDf4KuC7I4ItBIk2iFM6VF3bqM
QQKf4usWBiTrvEfPgTYatraF0S7UG8eNxdihutt7ew9eeXhUvK1gWJ9x/lR4pqmSeef2qF/3d0dA
MnOpbXHLgWg1MXTZZtu/CcryrXeeKR/u9EJRrydQdZMuOLlRD6iHkAvbjZPzDgjGEEVP49anOQfs
bFeo+dq28rgTNQOa26ccwk2M5K0hVIXbdSP297h6l83HwOLa7+/KpOIugZWfm7Y/Lp3/V5K9mGXj
H+LEOXMBhTXoxyDHCNOfyMWYHAHYlgvTPq0QhaVjSix84IDsTuy8yxFA6TkcPrVGgBdkvBLM6SAG
926GUmwpJARf/wHkZ1NCIDzuwUBzed1QEp+8pFtO0ax1Dtv5CoL/prl2QdFH0DgjvMMekdQ0V8/p
wYGLZIEOQgu+j+uFbcsFpDd4l3DKGElrTi0HcM8wyhce1KAvbsKG67qLQ2TI47LOqPqGYDi5Ulbe
sl+lI91zZ6c1I1DkUVc2p2neSNF08NVnUQaQvSAoxAgS0ZQ+983vzQ7LaTpMUh7drn0RS/oUICVl
fEmhr8L2kOt+EHsLWsBGDyyYzrO/HD3wV7a31yTUVdMoW2MmTxxTB7rZMkTvE8T/bIg5mDtnHA4i
vdkOyH1TspbT3AWvni9AqRBG/w1zFcbrB2TLKRsxknA2G0o1baZ/Ju3awu0xOOmDO8nCyaEZW8SD
3IR/8JyuYgQ0aWcEuBSUVsUUouOj0GhnJ2rhlwFMTqPmc9v302on+sDpNmBb0Piw2prgk/1OpPeU
yDDrml09eTB9n9Zg6bHA/OD08zRAjs+3Cah41HDn7LcuYG/e4lYPmA6dp8Z9wBejqcvs0tqo2XtY
b5f/fh6Qh5ms9iyDBNMuoY5gOs/rXc/7Q7tzBml4o8+RSOlzujiYOY39rhaERAdUUNTLiD/x+5mj
9fGoTavo9pRsbls5GuofApDjY6tZRNV0uCBuB/c/l4VALErCFrI3jKC7eX1lpkHZ21J13bpuAysY
zE9g0OfQYFZiS9qz0yT7G0bR/nCfNfc/z0bAe7qZ2kezuPlymzYZGnNFAg/vO2glL4mZB8TtNa5/
/rALW3bso4vPwhRFrYyel3jnz2sIwwJP2hmpeRLD/dB3BcNc6VMQNN6TO4/nsI34vevR8dgovuV0
UmHNwGcAVo22B/k8SbihprMZXQgqa0vZL8jgL9oIUqxzk1arA98SbivNfYT/I/I+5O2fKXfgan21
R7bLmJi3s7p5mj+XwVi4m2KOjr3y85+JTNeE8s7eLj9Pfy7TGl5cssPycldogz3L4ylKT+mCWebs
Z3hMCAc2NGk+Z2Plo/8rjqPhcW1S+YivA07r3mDsy/9lffe6L5BSwfN/bHPoIF6J9WTo0H10LirH
ZNHgNBR9sKgcS7xvVcWRGc9RAL8woPNfw8LhXmCy41V58u96e0bsnhZbnOo83A26ZkLfJvgKZ82T
Bjh5Ej+C1779yc9FKBWex3F9B5375YJie7ErRBoviYM3MXasWGD9PYyzUXWs3Nem3cdcJ8DtMADG
qxCiwE20eONJC8YMQ3T5tmlhM1mafU+vDILCFepBeA2vxOPpFcNyS4kmiEHLcIMzhqaCc0xlcN7i
9SuhASTkCMIF8cVLZym/94jk92rtc5au6XmSx0W1oDMtpRWBOfr0c1EDP7FthkbtjsvTphpM9SRd
OTVLhNEoJ/w1shqTgPY3hgSdimGW9b8fD6jvCIixyHEfpTf6D52FGJVuO8s1iOhiT7GnwGcteSBC
LBgMYuQORMfXhBOWO0O0vM0DBbwwAJfZhxz0eHsn2DR8pM0pwYDW0eVifOtnJo8agzNPzt6dMSRo
IGw7MFTINh/H2FQijfonhzSkomuwwSKcUT3CJEVOAEoDJtTkA1XvXsTSf9BppcEAk3EnpACP6POt
LMgwPLRDJorNdRDxN8SKsEhDpTLjMQckAXYa6q3oGeLJGHrrM+mn+crnrUL97J0d4EAi+3n4cwmG
EMPodsTQQz+k9da8OzTxn9Hl01d/SzDm7TZXzj1WTYvR5ZhgetkYGRxDdqXUfIXCb8+J3taSqGU6
zXz5dF14PYNCdYhjBgL/zq4vUxqvtxkVlPJkEZUvuT2FJurv/G2pJxI+KGTUh2GLgxr/nzqEq1mf
QQZmDvWrMUzby89lsIz+94hx88VdjB3EyuszMojuL2azwJUitj5NQe+d9LIpFOdB+zBCQYQ7/seA
n/lyU4ZQClnnOQaWWMeeq2tMxPaHnzjsk2Q6tZgay6Q7hhXD8HfpdO19K3X0hGnP9gEE//cGeOXe
0CUt25RWDgC+M1GI0G6qY/QTpEalOtWORf/WbRrEK3eb+ic4mFtU2A1uIqz3ygORE7kQ2DGdIR9J
JIdcb6k64bgA8KW9fPNZBIgpRUHPedd9NC7tKkGFqZ1Ydx+kS35FI5+qSPlo32arzu00q3Nwe0RF
VzWYCXho0e7Dq55/EUKXGrh9WKUE7KGyOEVkSOAjrotxwSsG09PPJSDhuwM69vzzDHNE2M4tLXqE
vv/+AqYY9jpxPlUTwElF1r535tosRF3DZlTXuHOSQzOE37NgJ2fin9NMV9jWXfe60O12BoJ+kk67
ZT7+ydnBCH6RyH5DdQBhyMxu8NcN4SiQ0fuKWgD0rBsAsYtwewiHeb/XFs6Mm/LfEbWySMdNl6IP
/41+OhZUw1DMow10R7OMqHSJjHPMgtGLnBso7DDtKoX8Di03uJ9d7V7Y7eIP0Kqyn+ehYbTCiF7w
39N0WlkFXzMGlIEzUvQ+U1jabDzp6DZ0ReYnDKX1YHBEUzsBulsmExA7t1M7NkxiPPsAobMkSGG/
3YaStfW7889f0SsZ77oYlAqWA4/foZ2+88RXf3nCX7h37mECXOJgpc9BKLxDQJwxT0kTZwFAo3KP
oOr8RDkwE+ApZJXO4Jhn+uQvbDwEwGkOnUxvxzUEQ0bUg6GjPUMoNwtkE6Pu/ntoNl0N3hZgJpKC
P1sH720i1jvsVG2Fx1GTe43nlGwCUzyPkfc2OgkiLeLmEKDEYu5Qp4o8wZjoMQUG75BNkEtVSuAV
jbCOu6gvUe/FzxYyzT3ov0vayLlGvA7z1h/Wh2jrT8ZFRtCLOYw64uXAHVoG7i+3l+v9w4KNcR8j
5xTJLP/2i+/Uzq62XCTJekcNZuZwIP0Og2g9knR7C1LBDsOIAWvPH18BhDjGeegdG2aM2R1S7Ara
Dw1nGTCMaafYfg/r6r05KoK+u8DBtmQFIqOoOE2w9I2Hkpgb/zvETHBJ8TWgZ9Dw7nmE3aG8cLrX
zjZl/Y7KZOjl0d/A28VO7NW8Xbu7n4vvsLOm3Vb3CDEwdxpVWd1/eKNElgMLB/UWuj/qR+/MZgjr
LrxKh4bliNGnHKHpW2Kypt5Nd+2jAQkkiq57IOA++8551m6SqXFsSumCTvdxIsmjTVgduOaCenWr
g9iUPdjky0BC3DrEuQB0rlm9/lUOy8EAi/81tpHJHZeAw4PNSzawiKZbmhKT1fMFMwLukW9zdEj2
Wd0LbWbYOnZ4oeYmpY1edM9WcLaOs70zSCN/Wej/9+D2E4dDBO1ajGpgsM+rdjCAB9Bd6ctIt6cV
42eA1cFKLrsZcTgKJvOITtpMTb7/msZ4D2JongHJV/ZDRvP8MXfMOyt003k8z/ZjC92jxrgoBYW0
Y6gzMRfZk/e1hTSALmC7oL7d6r2Ta9aLAQdFeLdNvIzR8+ZtyJDeKYyU8zQo8hZibAwdJHkO4m6C
YAMvYvLE/IAxvV+qh/bZ6fZlif3lOi+Yg8MqfP65YFrl0QxOeMZ5TQn4whZA9v8Vjz8V5M/PgEwS
AAffQnvzI6Y5MY3YDdPnoJNDPHRDtUizVMGGvjWOujd6I4tTD58ykkhz1y0eCSrq49CJ+NYAaISL
+8Fd/voex229HVnwc2ksfHabbnmgA3PdrIyrPkQTlFoRPTg4gadMuX/G17nRs7REH9q4lzmDrgd/
aVoO9hayPIetF8S/CAMMJ+oud2bV6EPgo93TlnqXFIxOg3Njfve7OlCJ21LCc1GHUTFbdADQfwvP
O8bjkL5Oqt+PbO3+sohf/B5Z2NXau/qJA/OaQsDoF3uPGdi0ttsO+4v5bjnGq82bpEMGJKI9/lSW
s0O3a4+zBLDZDH7xCg0wBh//gEMelvvEqCZrPVSCE7Cj4+JCavVXu6ARwpCPlTNKsNthSAPWn/Zo
eJgckLOKu/yySMEvkRCVGwp7+nnmDespdcfhYsUzJBry0K9+8+gQ53kDvO13KYEHsMNIjHrvQU60
LdNhjQtxe/rzs1QjZRh9G0q2t/O2xll457Vf8BDtyp/Zt6wOYWjd/Vx4HPOTwSugNBF3ark6VKC4
A41xtuvigXqKPLCsyXZOZxiwAmdnFUmzBkcwQ1j7c7OpbF4te8fHAz+c299dTyPs0pEdG21ghsYw
k018mw6LeQQIdiEvfWzuOBS932h8fPAUGtrKCFQIB3+1l84depMlC6UXghPIJmW6X0xiusL1GGBN
d6oXzyQH6cfqeXZ97Nhh9YtoBiDk8GS66+bwtGHmDp5k8j/Czms3bibK1k9EgKkYbpuhs3KybgjJ
too5sxiefr724GAGM8Cci9+wbP1Gq5tVtfdea311GTencHeMB9M4GxbCNPVc3W/DOSE5+WZ1RLtL
tX4OFuEu2TrrMRWL/ei0/mtGbBXywOYTZp6cu/fK9zFNGALhcRPOfGVmfLeOGXH1yZnLQ5G4f3Ek
1vFkSfNMoO0DIxKWjVLlMSY22lWVMfwaNn232kl3HCai4r1XkmQ1LNOJK3HnT3L7a5cC9XuR2R3v
yog83ukHIrAPtWvLq9EldbwlRh01+DLi1Cndc0fChFGNvzH95823RtR6f7Wm+wJF6t5V+ZM9T9NX
0yZ3xlq0n8JQHORcY/+02CXIkXJdL3XCaCLxhLmXKwaWdGz1vYRbEjezP93/+x10HnWf+tsLMbT5
1HSMO10nhwlw2/eGzZwvVf+RZIV91zECPAhH/cicr/7NAv79uZp1sU9Th8zzWndoctiZ9AZdmmcI
gAYun3ogqPf//kqblR/pIFNItrvmycaI94+Mot12mH+/szJL7SExvA2tXM//9cum2v/+5VAImsgJ
es9/fkuGO6r1u2H3Xy/t3yt1bjJJmmK2+fcXU0YxaBhrfp675Nw1m/o0LPapgoAVYk+R7aWzpeek
H9fL5PRI/KR5cECtj1uZLI/V1oVNN6X3yajaLNi+mm7sHqXJ3y+W4K3UquDfN4p0FjzBJhwX1yxO
HhC6wEofOoT6S3P7JatdTHH/9XWFA9B3ynuNMPwXt2KSXej64XH0mW4uamhx5uLA2tItAsf3Rzfs
lzQjfqs4RuPMnI+ebf/CJ0NY38ab4um6G+Q20Xgrj3mc2aV9Uew6M8tihgdHzbGe8+VRSPk4mal6
GbTlM0OiGPsEl2AXSw60KzeQfyC3a/t0icbWta++k8s9UCMvsM1wQq4OWrvQDlW5GC+rqci9ISB3
lY0zbimdeG6bC/3NrRTLacuKejsaM++8Zzefc73AjaLvOMhxxFDu9MZukeN3k5TzU51PIiDbctTN
0ouCSsNQjXMnI8ejTWe9oVr0PczQerYlFwuu2MVfetrtqoD8x1cYqQ4Ebt8SF6sJ/BARzhmF6zy3
p6KXD+1AVLw1Ui00mful3bSdW4J1lZ7FU4epUl+gMPRuOkR26913zgZEptF2vru9ewI5UFjog3l/
Ysz2Y+kI2nY5Ljsxyre2Kg32/CVcxwkPpTsWoSWXDuG/X2gpnHi0F58AjmuFIJSCkXlcQPDVDEq8
OH1MdYMVPSVbriFo5+WpTLOGERhhrrRuHiajOqcDU8rKrIaoNbtDLYtvdxoeKlLSWu7fS6t7z0gI
P+pDdR19dfVE5wbKYWbFEUYeQmuOHcMHQAJ4laZk168k9rGlK1xb+vw63SQUe8AGZFJHhUM5t5d8
EyfU020nMQjemvVA79b5hcbxQULWu03PmKjr87PdoKP0RkaYR/P18bBQfcjlInJcTERQvXO2cWIJ
jVFaX47R1tvY+6bSuhbZe99Ub93mMZfQcad1uoiGTL/UjpRPXYewW6PeME46M4e+nxLyAo3hzSev
4jgnJQPdcbUjtu7b02ntknRUYeKM1YEuRo+6xvjbib0jsJItw2hdmqo+bl2NpA3vKnL19mGosERr
crwmQ/+7GbIvjXhjMMm5PohU2DTg0sOwvGTB0DvfS54RVlB9H6l17smf5WZYZDEO4I7GpvotN/88
tRmOfnyRuCETYg0ptoCq4GncTO/geT+OWv9ywDMyMMXf9qurvI+FKRlZKGbv/epcS33OwiLBRkX4
ldPI3ghrdTktscOr1H9JCT2DpMDDhGCCd776BP254vCco8XYKPJlvwQYipIjhpVI66Y/3aS3j4in
/IPresb5EVAmeYQBOnSibhtOtyeo1vKT1vXucSpxb9ZKnHuWP25bKcAtzGuldo2Xkt2ekEuMDpJm
Yax4xjGF3JLKr95sPi6FXu/XrPul6jUPLAPoiD0mU4hHtwmTKa5Nz7uDnYj2ODlkukw/Nlv9tz8y
0kAapr+aS6iahToQva/iTRbR1Bt3KR9kpFVpHnhARUhbwFOYxPBVdOAIsbHjednee7PZD9Ut+/im
alEe8Bn6mIxaO/Kn+lnMYjhWubwrVAdRRbVLONhI5G6BFMg8NWxLm31RPRtmYgXa7IRNsnzY43T2
VbWf++aohorjf6wMPCCq3y05wdQED0Hu4/7SvXmFR6Bpj/Joj2m1z7ScTVctG7C09CchLnXCMlWH
00Bg2JvrSKW6dSx07B00bREDOiuW8whPYiTWW1ov6bJp6KNObDY9DprUnCJnUYRfdZr8TMSt7V+V
0vbOUqHUjXPGYCh56FojuaV+BLY3FBO61bvVe9ESquJnSBsk1v2B5J//ts5TtZM1WS9vdgLHnz59
nfZs8M+2Y48HORAAbtDAWdkc4pk24hN1graU28mQ6bGcsRYYBtyJxaX8WPpaBxiQ4lBacXgLX5y9
ZP7CNFPg3rUfW6sN5Cx9tKaRFIKJZkeqJNklo3df9loWldVA50osYMJ+tS4mNimryw+laZUkz9gQ
cXlhACS3nGMbYBtjx6C6dDKQtRUPhEtPwiJZyQ+scjyPo7iuQFyv5qTifDUiaU5vyreYB2r8tHYL
JqJr7pJitkPDFUts1mYN3ykj8Xgb6asGbagcLJLeM0quU450yAh3AdsFGQ/qCbyVZOUmHEqOLE6p
arsL4t3HuKrzWidarI3tl4cW09XsdbczMSwYcWukTdGxe4nFb6Z5/lUV+WORkkObNk+jJvgebQcB
p/Wa0OW+1WTGeV2t9RnVfL/Ow7PlZSdbk1WohN3F63giaYqjdGXyDCPEP/v99FJU7kezpqBE1Us7
dClWF4GTqHSRicb20ds2M9o01ChVtT9lUkZ5riVRYSiTjS7stJW0YU/QgpHQoaohDiAWU9OtN3GE
NqfJ3PtxdhXpyU6PveLmo8gdoA6mYTwI7LE7m6DKls2IpvkSu8IkxWDne78xyMGyLdPca5xKJD2l
pBmou8jskvJsZH9WCyeORqJD1Zr3ZLgmCjyxj2bT+cp5qNh5w2w2rLMPxRiLCKF+cpnxKlaMcBTM
tU+P02NqrUYkVRtHPfb83opaR76XKR5a6b1mGlXpwuyMZZIsx1ryoVCODQtqaZNqn31JOZn7JIPt
wvqbCeZOd226JNf8TKnrBHqaYv6Gesvx9zR0PR1tRmaiEhHwMExgsFp1BjIIAfjNM6/rMASnU5QZ
3bFoZslaNBiMlyB8tPm9EV3/Ppj1SznZz+mkIWcrAL+1ZpEZlfdpZWycZOt5qnEwixwN3VvHa21X
7ZV6VJBj9IejRpxKI7aIV/cmln5bc07JAWEHcMeUUPI3362+tY+dQUBvzBXMD5khAdQMMsu6itSt
P7aSEb6C40WjgT9emMu3nxlPxTjeKTEYR2ktnz2s46nwrYObGp/OswkW7cFdfFwPDiwjelJOHuNx
w24eup141Apzt1SbQJYFUZFdzHYrTp3kmRr6LLIYnQVlIm6JeuKV6aQ/wGY5tF+j02v3HMakLwUs
gHTboejRFrS9s8d1jvPtAaSrGWJbZqdI3tpxPq+da5/gRHdBZQy/WUp/VPFReGMflRqAYzkDUIB5
fVdi4iQqF+SJmlgMAwlgk2Fv1fSo1kW0+W4ZGnibQ9ubdFbhIkit1YgT/o9Za+/VQPa/t4c1WOzk
hn1CDlKCES1ZRz+czIk4zTBcsimbwt6ZFGE59aPYDc4lXqbWUgAEdNT3WeJn1wYcVpN1akZzv9X6
8yzYppwk8W4wIDfKCMWT56des7ye7I0RWAW2MpzZ1l7DmOc7C45kCGM40uq4KWr73Nr5l6FxfILt
2VZaFFv/GE0wF7l9n+TpG4noPBY3OI9uD2E6FAe2foxkDqKQTVhNEwS91tiufHCSjXdiiGkQDJwD
u5R9nK1OhhMqPa0+5+pIMCKg+f3dbh7Wix6FOfPML+yCxk7V072+pi4BLBCCDgTwco68HC1S0/EG
L+ppLlmZTrUaO6ojD3ZB5r/6IuCkaimOMQWmX6oUWJlz9TYn5aGumuVYNurTG8agh+YrkXQC2quO
F4LnPKnsI9afascoFuJ0mfxqp1+QIm/BSX5md0uYiCjzXA/wiXqzxZiGuRNs2sY+3Fj7Sm3JUWXb
M/4XTHeZ/5F72s9Yb02cZx74GajXSY7ho829X6tT0HJVT06S3ly0GeGvojz2Vnmv/OGH4e5ryu5J
GDFJ4u7ct4126RzQE2X7C1j2QYnt4CsffoeYjKBqqTz05Um12xgPVXMqs2ol9JjtYUkbMRGAivge
RpECP5CbOl8ZLsOwTFIGH+p12sCTttLq8SQw25hkKi4bJlbZ9kRg+hLG8dp8lRYBzpm4/wwDpU0h
aL9u2PLrFWPiqp28+qh1nrG33cYkJ9K8r67x2JEZUXgrz+NWfMDeM+g8EDL9det3Zif4KI2GjBzZ
Oab0W2h+bpD7OAsxJXsFn1HqXQdV33eaQ5TFaV+pYeJEG1HeXI9lyycX1csr5Kz5xuv7widgPtmZ
+pYaCV7dxUaZWWzg7JDHUjk9wIRkCPVbTWyK1np0a++XN1Q4E4f7rBoZ31djsm80Fw2j1D+d5Y/O
XDk3nPfcIP5q+d5337Qh2N1/bKuXuZtuXln54hnzeCRtiHgwEwnbnNtSGKJB0aJqlXX09PUZgMIO
2O1Dwlkb5DfX4TxaQebIZ0GCGDsXIEGjwERNp9KOWBTXpMrD2ZpF3FA0ly7UE1vic+1Vv59KFuC2
knfAekqmMCdJMhJcUjLFuj26P8bmndapfJ5akyjLIO4m3AUGU0Ui0BJMHJBvwDvOxTnzfsUTatMu
55ADgUF3qAlqfB+nr9lMROcbO1YGTcxUNF0kRRuRJX/WPBJ2xMtQ33H09cxmqdx0+AQGFibTglrS
ZFiwmB06uZpDr8LyT+C38qGOaAlR1nk5E10J+fR/ZT78mWXKv7Sp2ycSuqBLIA1h4RVRMHIrGjqV
4aBut2863HGXJBv/f1+eHAa9Uyj5QAIPn75G+lZkX/NI7qTITunQf44d/YqrDZhSy+I3hB9v10Kc
a7v0zh8vLO69OzW/zInkFirqQ+aVX35p0CuOuGWnLd56TO5oFd/V0p1kMV0Gexp3y6CuUDCokc3u
edPsyNYavOOGepekUXZrnvxk23IoUvYmz+RhIWcMXXznuu377NvXxKRgTw2bjXK5TMqWsT0Pt735
t5tmkWovm/as94yKTLOmqMdUvhRP7exfSis5bQpYp5ial0G4b9WA2WdbKF1vr7orx1cHIELFOCn7
zXjcwZpkQn3Smrd2oa3p7FdtGskcNoxLTH3eG74aUDrUHnQIkpEcGwwwu3FB//DM+ild1znkfDhB
Do86++hTJ0k+3VDHxHBYx+3NqPo61jknye5Z1eOKXsfKj9pOVbv1toFAhskpFeyd1es17D48DC3J
eph2MNj0kmhdLV61lOQnI7SdP5rwvNmxLxNYS6uGa+jqVGlrx2SyumXCSqKdV1sbxx2lbR+MsmXw
7LYPi48XteumrzbV3pkKdHHSLDqaq/XHcV9w7AMcmPiUCF4Y0W23qGGPgQ6XfTCRnbvFqGpcuqk9
HBin3uMn+nPz20iIEnFtCdB4GhZHV8mIesPEPEGQsV+ct22aXvB3AExz6xfXqC5lmtzLjvPI1b+t
9MeVQx5OPcPztErvCmRgICQfqNdzUOV3szld4Fi8Wrq22+bFCUyX5UTg6Daf8X9rPSHOvCfv1pMu
hltrIlB60OfQ5LjXmsfeyB4tMkDMFua9t+rftjO+LKQdNnqTnJmxZjdPqYSdUqQprt0awobeV9+e
NviHuRZccyCMby1DmilQnEOx8pP6s/2HMUy7SyxSREne76aKxtFFp+FR8nkbmpnzhgq01p7SmkMQ
j04TWbQDO8PYQHlnhBFVUI1ahkc4+TB1EgqyJzDTuiJKsFvfUzeeylpdVWcftIpbL0r/6LnMztv5
V9Xr9yY2yRC75B04iwdrWkMmSy+2TzIugyNCu1xHrVBEHR2N2tCAA2h6FXsf6JBgcBApnRqr1miZ
8R8TFmPkWVBhuhLn8rSKbk+ZaW7YT1yjv8sckGKunA5rSfVODbmSZW79wFg/b4gZy2E27Sw4GSke
XzZZ/yGownA0V4TPSoMCB31/BNBlw/qiGCv/ik18GeX4QlMHi2HOQ7ill6QfCBhrJHkcmj+yuj2E
EJ56jTHtrqpYZjq4pXVIxF1JU9SgXwBYaw2Ld9/VmJm5e9J5PtmOh1LXfrb6qYBguZ9tzMXenDFP
HenyWi1/zLEQrN7IkMBRu06sdjjU1oPb1r8RC9pQqPRZYl+UgMnZhLJo3FK58z1pHQc4K/ngvvdT
8dni31sRNMPKNa/Gitg84bKZrxmR3XkGJARfyY/6BvSNh01JX/ADZ8SxQcxBhFzbhIonfRl8YQd6
zUJslEs14zyZpkijfoLSkHrZW5bUxXlsRBv7GXxQfXaZJnb3mZ+onSWrNSo2HsiS6zzmhETHCoCk
7rTfKKAt//xBS8Wh9sf02omKjyThPM6SOYSmh2KzloE9J9GyseYoGI6bL9GTNA/NsJje9aqRF9xU
IKyoXiANGjfej1hMe9chlfeu9uDgPDhhs76hKQd28SnzA8t/y5hIReBM6l1z4/V0/q+0x3ZL48Ao
exF/cfFvO5fTNWS1xziMAn3T21hr2yFwNoadm0+wXKEmAZww+Nbe/7J13BFZ8wB7vSMsjmMauC1E
S+J7EXs8vBxMp2VSZXDQOOvJYR1MQx06UkhB4SaErPXL5plPNdCEnXT8fYqngpftzniKLHW7jmBX
Q2eAIEHRjNmHrc/x7KsY5vfKopCfKjzvhEEIZRfMAtaM0Vbn+X8wPYGF6foz3Wh9qpr1hcFfy0zU
vIDe/dXWK/J2f2yNVXGptnaajWvH2ikHTwTjpsO2uy3XYfKXkz5ZkTAmzpspfZP6KbHH13nh6e/L
7vb03qVm9SZSMGnj4PbYkXXYlUXmXcn4qJ1BMimi+HprxlmHQ7vGwtk+pG0yWXCSWE3iyTUk3j5u
v1AVKFBPV6dN08+a19/VmhI7X0c/zldaLp0pdTYTyVgpsVeizVzQkz5Ujv6dKHpqtqsTSwAvqD1d
jal5MnWzuVRKHujNqx0jgHujy7+E1aGMaeMNi/NIPKG9vdqRQeepwKoQjb7UeVjdsEGQu4N/nBJu
1r77mtrG9yLMSD4HbrZbegMwFixTsb7OrjceySMkuNSCHBpMOJgUeVMp2aid3A7FJK4O6QLgmg1z
ZOelf9Xy+pbn8Rbg1dVFn3ACaZPiUZNL1PsCdXcBeS5dwCdVUR7ycoxv//VDcZd3nnktCOmHW1Hg
PcamQrjdfMQc5mF0Xz65JkGgP8YgwKI6tRdKSda2KRAqF4aWjEzYTwtRRvPYM3LRIHd1A81JUsT0
bnv8tA9i037qvIkaE6Qnh01O/s69iQjpufJ+jbWWHfsB5Bcon52pSeigLg57K/WvuOFThGU+aUai
semQk9CdmshnpfPOeXr9uNkqDXTP26hgyXO3KcMIV3Y03RN+dgIVVqy4XynZxruVnJSo9Ra02PDe
wJaPkuxmLdJO4+iezWWJZM8PqetEEHJD207dYOEvNfeeO8pHz6Nd7DJKrJyz/ssW1v0iJ5pc9QiO
uj+mlnfWblUvYPQtVkTMd9o4P/hLVkbbYB/IIk13GY9W3jFZVyMkb6mnR8M2ftYNe40hVLBo+sip
2l6kPjIkcqAJ+0wazDEoGvnHGZwEBh7IFJv1HjZj/40dhOFcjoC1nW3bE6eJKLUn6wfDt95vQGku
eLINTh3LdpdgvEu5YioQ/LLfRuOghuJt8KT+QQUoyWAkD71jTne08fOl9qnMy754Q9TVr4W3eCf/
BhCy52dLtF/VTPxz6f9AqhFYA4Z7GMKoHTrYy0ym8mJPH2ZpaBc77a4Ao519PqSoCm3L5m0WkV6w
BfsrKQx3IzJWZFhncrjr60ejEG/SgeuZcpy9odGistdWc62f9HEsjnWhwhFNh84W7BCu2W2/rGYT
6VzUxb4SpJKLd4YFKAMUz3NT9n+tWtXESub0xlIiMQnRL+KG8pcM1snQVZxBttYfdI/kBK6SyJ+p
7JRtP7eZvc9s14+7Jdv7jB3btRH3JaSOZ9YW4Njho9dwMpcMTI3IxCnpN38Xtn1TZ3QhDAMlcKY/
mLQJY2S9sL8myMidFCihoAZA7n4XU/fWKv9qqW+31e8Gws5y7aoPB3Qb7dhM/2o3Cp27274syWTB
zmKQSmtgjmphHKJOJgzhcyHe0tHJT0I2TtCBXQlG8mVLzkQEvGtJQhSQxwojaiUaMzJq8lojyoY+
Wla2EX2Vbmik6aPI82cw5M6+dzB6LgQiypGBpivJVnd9/+7MQxrydlJ3Fu1Z627e1vY85Kn9PEu4
CLdkja3nEZec/WjUcg5NXWRulwF1aN+Y7n3T+3ezZCBsqNU6Z8rejgBNmA+DtoG6IEGVjf3LMtrU
n2OR7+d7f7Pqo2qaX3OpR4Yxm3dEmM1Q/4e6FNR2CjwLQaWQ7QoULJmmfTuQLJFV91D4U/MGpfJT
hoYFOJM2CAMsQ2bZbpwM02vq+sQMeaLos78dCXdqvDXXKVtlanCbjmOmVwPAeTC6c2CeuA+L5mIF
EeYQ4hjR+HHhZfeZoHAQvSEDDu+/heN+Jl3+UBhNHa+IEXBUuxeDyRsmhzKAe3CUOhobNQBtj2WC
d/EjjYqducxyQiBx+hc3uUEFVmIKEACgywxY8tdQjKtNah2whWYW8WL3L0751+tm+5652oTNMttK
zkEMgNdZ9x4wzl6ElXXxUP9pdV/Ew3Sz0rCVVJR5BPnYzUTToKaULXPg5CGfx89FGq+1cBhB0vqW
hXvRyKNJgKbdgF66SEbV1EMgItEo2BtDMXxiWSEhjhs/nGf1ZwLmE5lV+YbRdgH7w/IyVfG6cQsU
lLwgKUl5Lm156JpZkWWlYpZreRin8j53PD3q25vVClsJiOepYEOxBt6hDN8K1XEb63V+nMFLVWJI
SMc4L+08hej7nzQiv+VECbsNzhjr5rrvhw70zQJvwkK3cEdxtwwZOInl3b75G4fO/504zV/7ZrZw
bei1PTMQvdcVox3YFNQ/P83WP6utJpjOeKUt4U/Dw8kgBP7g0ycqOHnbzuB0dHUtblAcHdt+4Mq0
Ru+yvbAp0b32s8JbFUByalk0a9V+4ZP/jWU17ldQpDo/rN4b3s6sZzySmvey2MavSml/jM4+Zb4Y
r2rZ1618ct3lwHffa3QdYZ3kMNDMbInw6V5b+O88NUKDG4FwIQ3tBeSMH2zaEns9IZVZcZdbq8dE
dC54UAg6I3Dhca8YhUFkVjgRrLH+qebb2GfEKuBZP4my/ij9tYc3pxA/YqcH7Z0Ovh3WM2HvXjP+
+AUGWt3Dm99Z2xKWmz4fc8wA/t+8eiKX8FlY5cB459zMiLReueaHjqAgUyRQYAvNgU2Nt+jOFfCt
wuza9dsJkoWOzMM9HHXxkZQOoya27B2AnJ9Fw8JrVXMRYGl/cTP9w0Z6wfBg3ztlzuGNSp6noEyJ
paTcH7Eue5Awu0YG+GfuU6sIuvancQ9wsbPY6Ivf3NeIpNxNWCk2t4/8UXQIgDTYHhR9huNpsA4W
UPSCHngCFKI5Nv6Ken3VC/2s8DBvDOb3qU8kzQTKIrF3Y6rL/iB6nYmHEpHXdC2YNe93x/1UADTJ
mcmRP6HUBPvybMDpaBfoQ/10G+nabpxXM/Vp+t473hPXQ8Tb6qVHc2zvaxwmiu8L3ASVVAIscJqO
FZinn5z7Cw/hhj2EHh0a4MxmkANG8/w3IMLDJUnZwY3eSOLEtx+MjiLD7NXZ9LmEwcu6+42oSJzN
GOF8ovWO1oa6Stl+uZHGKt0vXTziaj1V7vK+Ztj5GqIXuwxpBd2860Fk4/3Yp24XSpkDHXSgUmCn
BkZZQPq7CWGTe8vGcVui6eVnIsdjnf+wnSrk4EiMPAP5NFv71CZqWmfAtYaSxt4i/TylWyhmyNUJ
jRA0/psPTn0PgGtrEjIc48lnUZOxcPEIm9wwdFIypP33o3HkJTqKKExi/ZS65C6Abn3TJt7EDus4
gKFX31jItzZ9jQbU8A9662Gciwe3pGxUOE6WecWSKBFtcXSHkljKZV3KgzsdWsMv0Aas3dAW4JWK
SY/o9CR2COMXHlIihNk4hkXJpVYpV/Gcm8R+cHAKZTOpoNGy/iQtEy7yvFfLSLTDvJE/s9xKD921
nh8ZY419c/bwEDq5+adAx52kPDC1WXYuE8jjakEuRN85+dIQgeWmgr6g4WcynpO8vJtaHLMtr702
VsxEk/Vp2d3jOs1mVJMpfdi49g9mxjGtre1UbkKP7BXqHOnr0dBf2kROlOvpHK9L99XJoTpk2Aud
juecsvrbSrinQL959Yf6Hsm2O21Z8+UDMiadXu+91P9LbP5jA3ea59bvVbfWg7vCUjJ4DmZVeEgA
W2g462NvKtBhjAiaThTnQVTH5G7QS+/RnLfz3At5FUS7IoKuZdi35XRuW/EEH3p4sm+Qn9XtOQ43
xZh8dm4tM+YCis5LI3xYP4Ztx55Rm5Fu6PW5b7hrTSM4WNfsJGQPqn0jbLFfKFPaSgs2iYdlAwcX
t+ktK0/xtF86Et++N2/hPCgRtqbm008PZ2HW7l6RYo40Hvedpd0qJvt0Q9pxr4N5BuQLbIKwYzBm
ePJHvd0D1fd3GI/ru3kgBziceN/8QNNM/p5ZWEBRh8XeUoeqEs/s+ijwaBzC7vVjjXt55zkG9Dxw
XkWCTtXU2amzaMF0DF87GwbolJqfPS8yUjpDXM3IjLOh4bMyt0LctXiZk6xV4UbdyGdylxZDcnay
4i0fllNeFQycKpCwgB24WiN7KT2EwyWvviGZxYtS+2KtnjIs616qHfySWcQklube66Ar+WkwOyxt
GFMkqf15jYGsgQVemGHXNnwXZ/kZSvua93C2FbbBPqmzfZKUj3MDwk5nHYRG5v01ZHuZ7dSCSV0e
hdV8NeDBA49JNek8xG8X94M5Gr/dxJxBZhWMQ8Y4M1oXa7gyo2VywTe28scr6udyQyXrb6K6Rakj
Fv/NT7PvRHAVjmXgrvMXVkWt59zvM2U4XdhvuL4BYFnOpwlxHU2crbHQDAKU9Coa/hqChAcuLAA2
pXLBRqFfB4utjWIbpEuvM5R2uNSJBOZlluvzbGekhNIvX+LZ3YoKpmYapVyYtHcp4LnIzgkTXLej
Y2DGXz3nNBekxgdjuepNd4aUiDsHf+qEZPx/XwJm/68r4rii0XU9x7pdRMglYLdLnf/bJWBMZZT2
TyivqaZefJ7j1fa3rxWn9Y5Y/LnhpqM7PXf8M1pVHxmb80WZoA4ri/+RNuR5bI3mY9RwKhWmhyh9
s1lx883Zhi/DaUIYRRsZ32utzirPnkWv6U9gaR325L65WroNkIqrRAj719hIK8bGa2E/1JJ5bd1A
DILe8iZyq0HJwZrdYmDcpfVyr9lTHTS60R1QtIb71o3+827YbCQUJU0ux97Za/E4JzjiOn91rwnZ
yOj/fvOs/3Vtm6tT87ogvi3Tdqz/eUG0xYONG0fDO2d3zu1iHTdKmsk/DR5iPagfcP86xJytD9d2
wPLQWn5cY6WlwFxPfQGixELQwwsn40JL6cS4Ky8wu+zQ9wUXZkiIRnpmH/OWyznyhaGpNWBUC6am
bcMOYNKjmDoC08ay9yvbPltNySXAs4uuWkn/xVu1EE+v99hNSxd7ALL/P/evGf7/uvLbZYCi65Zp
3i6ydOz/8fTgWQTRYmHV5TYvEjWNYzw0SXrORy19F8jezAslul6FJt8Smfnoy/TvPCyYgzLadb3M
OkZXNW2SBhg5wk29sjfV610BuoUUkCRVNQm8qcwO/10hvcEXw6l6Srly5j8YO7MlSZF0Sb/Kkbqn
Dxi7yOm+cMf32NfMuEFiZQdjMTB4+vnI7hmZ7ouREalKqazMiPAIB8NMf9VPjwTl+/vU4xfRg39z
GhAjBe02V+ws3u2u/ui76RdQ5hUM2ItId1NLdpdJjhL58xRaePoGetyqwYtCs1eHZW6sp8GwvP1q
T9wleNg3js3D1ZaieSzz5JFTO4c/RJ4rOzUBSrH0bTJfJmfYViVnGGD8BkTFG2/a+C0lHdb6gWqC
ZSbz0jxh+l8bbAjxyKKHeQeephqAHM3xYN6iJy8nPbpsRpp62rack9dq5pHpA+TARSVo1JLNXxWI
D7i/4a2LzTWkE+E6TudzRfnDsbXobnZtHeIETt4aJ/0R4xjsdQAtqy8x2SUr4b0W9Jf/KWQtC6eA
uDyCejEMi9idZd10JnuxDkITfJU1r3T8U9/Y2gBSZ58KglipDOB/cKdjYD4gD5qb1GWAA8z1Y6YS
bN57K4M+hYFD3sC6+vOLrj3rqgrNh7n009+8OBDlilXVnp7jXnrRVMIC+lOw3jZjfGmGdyp5bgQO
qCOlX9mBMU74DmyVLfmMXVV22BGWfi8kN+cu8YX5oUCXbJ3Wv7apab1hCoQfXvS3TMiDaErdM3Y6
92LJBUe219d36Sjw+Cjnw28mn409s5h5Heghq3/Zs7YOw2jqaIROdr90nxBTr7g+K0oL6uVaiETu
whazADhBUG9Nm95Xo/maNVkB2wW8UbqaFrp168x8D7olpMzrwMP3ZmoGmL3dPRVLu0InZY8OCX0c
bEj722QJKXJ9065Z6GXGCl0YlCgiuWxEaopnr4c5P+O5jpYU5qJrL/0Joll9149AoyWJ4qjzc5ND
7uji3CcwGDsTo5VkKsgDtMX+z+L33/9W29r/43/4/Wcj54590vAfv/3HU1Pxz/+sH/N//s6/f8Q/
rrPPDrzgz/D//FuH7+bmvfru//Mv/dtn5qv/69VF78P7v/1mbakY5nv13c0P370qhz+vIvlu1r/5
//uH//X957M8zfL77399Nqoe1s+WZE3917/+6PT19798ajT/+//+9P/6s/X1//2v7fL9mWbv//kB
3+/98Pe/rOBvgWeaYUjpphOwpeRhPH3/+RPxNxMfQxhy/LItgjR0JvOIGtK//+VafzPdIAh8h8sw
WKFDf/1X36j1j5zgb64DsTG0SFWQqXL8v/73C7v7Z83wP98wfg7/+v1/1aq6o0t36P/+l226//k8
I6gf8CL8IBDUbrMf+PfNwNJoXhpVSNs2HZuNLwizwAi7sGIzS5fBaepzufcqtBDDzCknwa4GOYbi
kGUnebxs02BhbsKtsuXWOCWVQwoM/5ywquJEEGMn0+pxMFy4BRSREWN4yM2VDGTWv4oHcKmwLBvr
zLj2ng+4mFV+Ql7H+tUiSRSB4JRYt8eW+wVQhEtoFZ3RNsVTx6Z/9QnzEMJwmUOjCcx3lcCKsZ3I
yErsHRSgbEjz9Ou5gpS8U+N5t7PbsUvdh9q0sOawAKVMW7GflJyWNZGphQG6lCBMl2bCip2da9fk
HFoUDyzGGYO16lIWHfe4RyGn16sJVvcQQiDqb3zJprLMLpVDfsNVNHfaazyDIiecd7BwTTZ7G9Qk
DAshZ7lB27+Sgkp71z97gfsj2kWdlYThaDVfXshgfenTn76vfg1SiMOEh2gr8uNUsMtIRHXrjxw0
Wje8DpFM8jHgaDx0nPXEpjT9Zle6WMFa29+F8xQeWmv5yEvj1a4Q/3n07q0ceZGxdiigEs/J+pB2
jzGVkfV3mk/OAYuT3M4og8g8Bj4nptEBs1ImflHWWCdQwChSFHFUtXoGUYKCp98c9zSH3juXmgv0
ttjPXVdeKrBRQOaQw+duYgKWblTC/IbCnN8QZqAgFPQMIrTeQ+7dT12FUASoqLkvC+uR2ko2SnTT
RnFZfyjMAFT/WQ85MU+MSD3lLpVEYsrZxi+QQMMYiKCHWuCBKkfMySmGbPrbanX8D2MGnS7jm9bh
vbusIY9y3SnZ+TEOb7J8fu56cTTqKtmGFvZ0ouvnAV1g/QmPF45kZIFok5oqJzwQ89okLtAqrCJy
VzZclbS+Nl6OdHfuhuk1EZ69CUfQeWJ587LlbPaUDsaEZ+SQfNR1ipsHd5yaSBHG9CQSpDTpA0x+
c7j1yFgtAHUlP+1i1DdO1p7cVl8norkJk2YAu7yiByQCqj1e81z7IQl5g9/1ONF4bzIVsMW2Bql5
nPXqGMiJIy/eGv0BHD9wlzPb3c4mvcxOh8UwtExmY0uwNY0SR6eX7CzbeZshBWxUbNCyjVtk07M5
bfnXLEa5LxN1aiF5XqmWXQu2s41nGkxdLMxouXhJKM8dExcPE94GDTkcqW+nYPCTRGRlKBZP78mA
AI2esZ0uhf9q+PgVxeDdLrK7JJO8bsF5Jy1bZ7+AmdnXrrEltJXBwGQBqNqBGx4LBTMWgEZuij0w
DYyjFjSlG9nFSOJsD6/bTbuT3btb/BpsbYoC4ToH8RKgzvSzt5fZYl0zbr5nGwbf/jx2UHtSQrog
ycOrmiHRjj2eszUQqCvjhtBRYkrrOs/VuReqPyJMnT0y0DvDpB/BanBt9PZjPDn2kaPzwJq3M20i
vq1V/J4o43ESRZ5Tg+ufVfBIPZA6mD4ecdqhcOTYNVQKUcszKIEzY+jx6FJLg1EypDwPSAyywMWq
8bGgTXLFw2sz54lBYEfrXezPt1WFuactZ/iF1X50sL5YAjsAvq9YM5Zx7Pc6g+uhmmSX6+WWu3jB
wxWcbO0jJRl2uOkdhOcySbMoq9iwUpqJYNarlyVs8LS4T7XfDevg6HM08QIY4fAYm0u2C8fjAIIu
Wd8UP8ChETjlZ27Pz3TAPlg+LuIiaawrYWCwntWgz+Q8oVfFjnUn3fDGtvWnnTF0GgVcj9SiUstM
XOTxp27mfGcB34Txg4Q/IAy5o7jRadccHFt9VRwvduMYFhfiGNlGsdmERwWausMOsw0169Q4Ts8k
tKI8gR3FBJmxhR3gaCsZdTiI+JH/1PRwT7gFAPaxuYQUr27zxruBQX5FDlQdu3S8Fyl2hBpeguic
qyJXwc53U3zIIHSXEg/bxMo71kx/aHz4Usjrp4X5bYL1bx/mDiUxlb54veCpR/W4cOQA/jhkbgDw
ZmtN/hw5/LonAJNvBmzTx3AJvnMl2WPmIwbYikat5TfXRU0tl1/djiI9JgyXj0YvbzuNNFXZ7UMw
ko7pgVnknjNu82LJI/9Wu2SG494pdkDlnrFvMJgPaPec8vbEqAyAoXXWBvPPNIuP/jS9ZZS5uIaL
hR/A6EqwZ56fSTi8OVMRrSZKEfGo06rEfdw1NO5mkIf8WB/8cPkx+wm3ZkfOD7OfVSUPHbMooFMO
qPHgFA+0OcnWf69CwgzByLs4l/JCUPaKwqPiCEUJdtpyMMZLXro34OtyjN+KkqT0VDnjW278aGI2
pYO1TGfEnPrGevS8gRo+kOd5z6g7wyeTOMELojRhPpzFqPbx0fLSB19OxK1RrZHEjnUqKGpsBBMq
ShM4q+bslJf56IlkevSl+9R0pDGoMCQpA2f/2GnW8X7xKSieSYXN3dYeLGygwYgFLx6cCyvzwWIQ
EgVtX12KZZhuY5dbIXcXMkqF+575/s7Llf8+e8YhsPJDOdQKGctAdGUQIYrgKZ97TTQ0Z5uP6L5x
JGzV2m6xEEIaoZASVDyumajSlThONq9BT3m9i/k1Cts3PcARUJlDwQvbEh7SYCqkmZ2aqe6vVIll
uwHWoZwi30+LjdjSxDexydNnNIlOklPv256KQz1ZpyWt3yvXak4GxYOcrvvrMaNwKZGEAexMH9G2
xqvZ8ukWyTNW1wm9NJXdtdIgAmXsMvwbg3dpZ+URJAnGpoK+0am0MeFTqF0w/bws3AJmEoYnkLrn
hbrbUy+oN8N74aD/8mCn6s7El0GTA3mOLG3UNuPxELlFQ9CpJ8zFJMOkh416aJ2aDxTN/lDsTpom
tN+CBeb9qH1U+46qAh6q5lEAhjASWEI2LaN5XvT7Lp2Na5m4B0Yl+Ws31hRiNQ49XQuxV9Kp2P/Z
H47A6m7r2jzEbmVdJ354yw4f+xmufHgreRQA9EEu849WSh5JokiBnqDEO6dy5p9fokLPx/0OZkd7
09EZLOehWVrEzTY90npASZ5fsulYS2kwjlD9+AxuDtKYeS4rbJlinMoHZ/UboxxiQpnHcKsD7KgI
rFursMkHjZAqYnq69lDzHz0IHBsgwcVRGtytRhVfgEjTzBa0yblov5gTMQn0kC7cekYfb9xDnU8n
KhTHs2kHAOed5sZREBe6ob7uG6+4IxK29WvlXy0kHMyW5z+TJbUdSBNup6LVR0uuRQOLfud0ATRn
NXuldBctTn1sOg4Q/ow73DbhuUuUDVT/wOigi3n5BexoEwHibtWF+mCoC2gqyCmwCMBYXUMcGfZN
mfUXciTJscOkwxWsu5V/UW2I9Lr7Ykz4mXS7eUTbgKr/zgs1joqkqUv6iwpy8V1aOcHuel5vKUhT
cCiImNqUS0k3M0hZqk+YETRbWzTFAO49wucGl1jgBV1WZWCQ5lk0xBsas+52XWvc5t2Q36AZEcKm
znfyz0XRfJu4TpYKH3ejN0E9XNFLm2y0Bc/FhPWpZ/ZZTW68YEUYdv2yHiN0cBhT1ABd5lhTbDxV
ECUodj/WVGlvp8l8a+C2bPLRHffUrGw1LkI8402zGxJ9cLrQ3iYGy/DosVvC8ZTI7MqCxUUAlWld
iTWe5N68t+aj6+AFiBli+it5CzzNpiMygYKHR7ZxFDPC5jyUetnb3WGYcayJfiXLGP1tvnCOada4
KQvDt8IIZoztN/vRcl/y/aVjBg/TIXqFNQAgLJosBifIp5j88xjEDTU656x8aSQEBZS9j8wKU4wj
YHUxbA/EaFWMtZQAJ7YXqi47044EpdbvDP9hBLV4Izky1XRfsjptmEQmljCAKyHRzAk3Xl7jxqon
vNF9HHyUDmkCRmH3MS2xknzalhjcC/GmdjMP83PYE9eNqzmI4CDRVR4EOTKtd3Jm4y7E3l4YDKUF
ljgiSDNBirEbWAhk9+jXdzPnMtvAs9lLRQHKhPsuW5ZbaunaAzxD1mm0Fn/EkOmn4+MCQ9BuQwZ+
nYddedCfflunp0FAN+7omlTqOAaBdTHn+Al6fbIeIi8qtpg1zXYUyh/HEMfGZZfcWcjZa5G1pJgy
6UcrwlHJgcRq3qTwdxzamWq49LYWMQA0qiEHpYsbowTcKPIf59lhjxgBTKCJZYL6mEpvbwJNiYt8
jrTZ76xDlUMpJ6H1rFKNIz/1Mbp27D17RqHrK9CLG0Cghi1LvVS6tSlP0CVZrp43YOe35VbB4uFi
9t4NVrBkDIytj2OMr+d8x7/XjJVmfttPfA+qWPMU+KMBMTDtjef25CywQ1r/dwgv2aZbjjeT1J1Z
fJQu+yasq5ck/c5K/juZpl1jj/cwKUGEJZ28pFN9mzg0cfiaIRpPVttdNgbI2q3wiBx4LMVIrA04
/303tO+u4ZC/LPYu7DNskjsbsF8oLAXFA/PNPM6f/Wz/GKq5yHSVZjXOZIPxDOAY6hwdyh6o7AJ4
Ch8Weycv6gOZhdqAYcUoKPFC9Q82x4QtWLLcj3nhbjHz39KHbJ/CmmNoZo4xTmkZSZ9KtMYPz3BY
5CnQPl7y5g7EGcERuL2g/+xPacmcGoqCiRqGjdwvqKtQeJDLAKRAwWYKsHDkBzRH2RiRd2Gc32qM
TkVGoSGlGscxRZAws+opWeStLFweLeF72Bq/O7/QrEbF1+gSVq7a7DoN1lOEwBdQyKcYFp5NJXk/
yPFIG6KDR2nYWUZ3sDJ1cPvkHbNbR0St+KWXUO2ZPP5uYxyt9BhcjEW+9xD1t6PABdoII790PPeq
snkeUusrCdnO2wnYyCwFw8kMnW/PbZ5SSdKbtrORBhvUkYx6BEtw4ixn4gy5pA9Dd6rZGxUKuUHb
Ikh7OIRU8G0yGNwbhYMeu5h41Rg/3Dw1dwEwLHBRHCi69zpdw8oVDfJVSeUddH92sKSTreC98Epx
ZDiy4xh4wODpbWJs+jvbcalvxwnoD3cMbmk9HhKCWCywQ57jDUv8rdOPFfN7uoe86qXJKvMAjiSO
PL/9wWPQ9QhQRYUg28nHuhY2NybRr4nuvhxi98ZiZ33wEZqMJKT/yR2/tCV7iukNfJhF+kZWKAcr
CRCpD/yjp8p0i6c0XqYdCSnKNmp2AQuxr7hdt/ZZ/VtYcJ7dnlkBdjkD3W7LaO8PZbeyawgFpJoh
sHvEQTE81HHsXoZxPNUONXZkxVZbA/k+X2TjNnWqikEsjeiNOgfGvVxHxZ6YHxkoUy68pyGFXFGp
H3XhfXSmIjKTM6oD70blbP87WZII5fwy1smXnQHarzNkjgXjDyoNMtyPMF1IBK5J+GpizhMCz93I
oLuMffPithTBAsheabcPE0E+FiUKq13eMKfPiV+GvuSCJa7LKHDXkY3c/fkboqcVNE+IiCcWaHcy
sAYEduXC0bHjGOhDN+xL2gU2GIIcMpvec6BQWMbVjO3IXp7Z9F8Dz55Ps9M/LP2inktlxPuiIZdf
KbLUjT882dZuETCj7L7FV9KoSxZ2PH8JzWyU2ZOJEMGtN+C36RjAdA6uuLx7obPhs1jETZ/GWzm+
lyXEAlUWgE5tCRa4vmFHwQrijXpXo6GBD7TWhlrOKs5bWhAanur8hlEDyMyYWhHaFT9aQ3yQlFmr
kKao5/9sS+t3374VbXMakxxzBIYWD4wNmR08mnXpLoeqSu5iNfs3rq4o6EzxyRFzd732iY6J7Oi1
yd3g5LBYO1r0FoFpKZ8g13c9z/hakzgaDpysB68qXpKJnNs8Zg+AUrIthW76KnXwrHVO6ke0MO28
ZcwOc9DwVgK4Hvn/DCjmaCiS+OhZN33AcyygcRp7DLR3w8lfWWijIsfgsVjGHaTA9DKpntlVvUbF
Fv2jM+MyG8l0qgpa1Chz3YmRtQ2aJ/l8xjDtsvZSlhTucF3caYBI8EAw1Gjik0UuH5k3xZuMQ86J
fQdyivlZtHa/ERYtOn4rESJsqrLGII0cD33GYac1D6zljBadaGm9A+ye6twbeKN8SgxDbA5Winrd
sc7vy3aIDGlTG+DOkT33TH8W8ImYO6OBOoGNNMpXZaVHnmCAuRx2VvoVsHYa+QkTmpyOBVi4zWXA
gZ+27Oo817b2pbt6PysOViOx+VyzsPKJ+co8ILqh3PtriFxBkhrd4NVZfGzE9DUdijVyqTxkTZ6j
XpoyFTJJtnk42/Oiq65r8rx0SsqD39WQjbwCMPhqMDJwgS/1W93O6ZVlJi/TOHxj2hqshqdMmV7H
/lDfGGF8PeUcwMriCg2e0b3wsaAFBu6Mta1HsRHLCaBRcbMr2/5VFeNPjx9vmwwEClB99kPYvbkN
cdelZ4tLNnlX6DX6gpSM/6zaszkvtt4whaQOIFa2Pt93TEVg2aMrBQgKW2+tmSK7hWyofyaj0Hei
ME+sW2ceEjRwOxPelj5qQzJKqVESvLCQt3yCzyY2dUgs+T413S4aM83DeZF36NuPltI8xmSNn941
BIZwnUU4BlDOyuZMueD4zGnkmNjBEmUiyTHr4Vbj2k+K+UHBJl3tzT9cIuRD+g4XfzxRL49ew6Tu
yAgkox0CBrdhm2TIwMEMPN6Owdwi/iCRRbIugfbHbRMpDeohC607OnRmtCx+R3/zG2DjqzSQ94XC
rB9kiiqPwvhavPqugtaGtxPlI1hGNNNqr4W8DkZOKn7jApWsn3SJk9rBD77Dgdi0fXxTkuEtG1rp
6keyuQjs9NOuD0d7zF7gyoUF4p9JQI+ypRnvhp8MB1oSoySdMmA4oohAhcItwk5ndnN5nYzvfhsU
lB1rcI/5hbsP371P7UuXUyRQUWRNYNto9btQbNvCNjkA+DePGsAelC1jozV9Piv0kjB6eS5yJPNM
uislma/O5cGJhTge9BGux7q6xldZXOeK/Cz5m+6A73EbG2G4n9EHmzUBbcEeQoSrgBmoQh6MBsLL
Ulh7KxuupQ0BrtOUxVvxk8sata0NLl0n+bTTHH3EpKJ4bGKyv0b5VGOWRkBly2Bq7DkxVUZYsCUc
nJ7cF1/0aHjduKFxTUXt4MDpMPEnU+BpBQhKQ43vtk1XV0DqfaGUk1WmR6734EuOGZWvPZVcNgd7
b00T9nT9UZ5XHTqQBrYxXbEfoEzaQoNVzZxEuRU/8BPu9pUtwDnmWFqW0No1VvMwtRNt8WP2lois
3gc0YWUFKYAYw5LvvnC2uHZD75YHHnvEzrskyRxsgiS0QOtpd6OD8rUOkp2Y7Go30B1UOhMGqGKK
yabZtzH1FxFdaFyhI6I6DJebkhwfWgw2LmClQ3VBl5iZohQNuH293IvSfizt4Vg1+KsVnodWVqci
nIBIJa+hbDUWt1f8ktilyoQUcs9HC3k/J95rppDYSmkNEcV3N33GPtTDJdyzl9+O5EEyh+khNc0h
fpL+sexDnHmCjUA72MtWpNg2zCl8cIV/LEvGJpbBB0Pi3aYxMGg/4B4oNKcVMoAU9gW5v08CTmm1
0eE/HNqHdKU4o8osZMp6wutQKkMyse7MUER8ABjLp9qHWcw1suIvgzVf3+apPDK93DdL/ezMY4F8
Nu6lKF+tbGwvJzATROcxAyRgmWkw6Px9gN/a/OpxFrMMMqT0FBfXSqwJ63iH2WGOlolixlElO8V7
z2MO9kXNyEML+6Uabm2X0WcsNwTWXseGbsGFcQ/Jev9hGgigsByQfV1Ywao8vBtQ883qKRwYYZkT
nkkrcaq1pB0GVVa/YRfYUs89nMHH0IzWEwhh+lJFtglFXg9PpDuJjrSEjVLZJ2wLjRldShxYSDC7
0PS5jKiCnMTh+M0kcG3kmahOGDhVHDbQqWh37F6lG0CKqE4BW7SzZIeuIUGYwTjvJ67Fyave88z5
bL22Rnbndkt9740sChZcow9o5WCn1nKpEAMItoNX2xFu6YAzUtFEtAOqXc4giY27fPRT3e50Mt2h
z1/5CelUi72kS71jE8fooKkLXyVMdpgo31JDEnD7WDC3tiOo+M5/TavhxlxUByOyeFtS+4fvHJ++
Fo9JzdkP/+DDzFDzOCaA7jt9ETGSVe3/splfxjR6lVpdhTYKX6EgDc75lWHh8cOh7ZaquxR4AqsY
bEmNgXmrQnjOSW+/mjEnM5cuzGZ9XK26bd2Y+JT81t8IR89bryUFVaXiJrVods+Uxajd8eTB6jGQ
r1zXzFi8KCsSzltdujMm2DukS/OmFhcPrsssLSALajzUgVVtlT3SbGroa0cyq5B9SPrEjF+BF3CC
Mu3XjDSHIwm9kLm4BSrAeWtOkxs+Ab50OVwq9iOwGL8auPZbWzA0Y1D4OpttsumUDe2ydfGnyvJz
APs2gciKMGH9lIPRIQCwKQn94tn0W0F1+mOdGTaP3O8Kh+7ZEdkr5S3VeCQk028nHK7kdDHw8OBj
m0YdTmRQfmivLYjt2odYUYw4NjgIPYuqRI6IXG5fwzidKPbNOTm6n93QhcS3ll9y7VvM1+ZFmdLB
qNY2xsU27xOTRJjv09RYrJ2NeUcBwUKNY/6nzrF8Wh9wiOKS5xMxjgOLQtRulD/8rp023PkKyTMX
ZLRT0m8dpZEF7ZHSJx+z1knOMjuzwHz2ZO6ttAsPAvoRJdXBgfQ3ax42dbIWbNCt6aWjtgTBybvF
UX3vKPXqeGy9pWjXcku6sFRP0CihT710jGt8V6du4m4c1mQFHZleho1pLc1kDNTQa+Q+ak2hJrH6
qFsrNuHfTCfRVy/0k9DSGIrXoix/DHo55aJesqr5NamUSpW1urOnwxO4La4kOj1TrAXCZI+habFH
MviicJxKcXXK6QOlwyaP2i93Ysvjdh7xg07cWG11ydcuUYqPPqU/XA1ry+jsJyYULbpKSXiRMQsd
plgYh2gONPcse+o0UllaB8ELyW8IFsavjtQKnYHCXeEbZGOyX6CrwwOuYgQJmkrJ327Mk9eurue1
njrgWL0dNFESPyO67/kbJNVzJxL8IHCyJIWrFsWrg6yo1gl8H+c5GWvKWfVIMCTG67ytTuQUR7IG
9L9lUbu2ug6afld6QU4qOyXDYsFlogG2qv0ff+2EtRfaYY2qvJPaiaZKwq8pfS49xhhMmZMNrYbV
2jFLGApyA7WzOg0+fUVC0mU6N62mdcK1+EBNZvFq7a21iEAUa5Nts3bazq55IcF9mhPabiFdY+3E
sNZpdhe9IBzvcSTwDKbm9DF9TT69uTh0aU0vB6Jhgs4Kh5+zE0KVsR2pwAgs74U0h229tvEuay+v
Bwg/8mhAQCdZd5wEowDw1DXMFFbX/bj2+1JfUuFXcZajcD+lS8iNlbXYVShSOxKJzsFQxWu/dgYX
WVrTRSXvVD3y3GHx2QnO0nunXlmTEKCyMpYn9j00F5QTfQwOr2zFa9hrX3H5AVkNs83KJCeixoE+
FgwdXPkCpj7eTlh+HVYmvn+akAuveKx1oCm0biYmUiTfMQZPgPrj3ysESL7OAzJQOLAJ0/z0rXkQ
VzqxHxb8/6gdtNzXawgkWZfnhAf4rqG2GfzSYwFRL9L4CRgSsif70/HstS6y6O3Q+9T5EV3oejBQ
DRQZnI9pCBeFNSlfe6MtHzzP+rLMtVO6sdZ26RQ4aJisSVo/fvQYWUrqWSLkwNdqbae2NApD9zA5
BLb+kDj6evjxZXtbe4OPsrUoJMXlmK+EE7qUkyvTP9QiWba4KuZtZdUnizn12cPDaWnxAoQYB3QV
72dj/OSdPThrz7bo1p9bgkFbvccUcVOLokIjGgsHB7Hf0K6arwz0m3qtjDco1dswkqfalsdlBbyZ
Cdqwtn6DxfvFaOcBz0C9b5VFX+8TShvVMuGXJU7+tZcaJ3O2jUfeaEJV8qWW09dC1bigclwJTpOi
XfPSA2Yi7F/Vzs9f4ZcSuSIngpYh2Bx1015r+6pfe83F2nDerF3nRPIOrU37uUkNeu3a1wYBzwNc
UC4/74tWtAHlvMZvR4d6W+wGeKCc6qht7JxnLOBeRAiFRH1fck7fQalAvCPPEAkcUxta6Nfpi4Md
zfqidbDEjlG/Umu2qx0mDIvGtVMFzGNdDsF/WEr08xI9ZH/OS+/AS+ftwAjdfh7WBvnesEhG998t
q3C0DD5Hzqxttoky7mkz/8kX70CIMiDXRt5+HJ44Sbk9VQYu7gAvh0PJuIYyxBvfRNoUk28/TTbK
o0eBRiyuqpY4fNz279bYedQqJFtvBLwhAWrpysv35Ug9I1CJdIZuzne2xXMDxMMht+34YQKLBEk1
1OxsG3tmliesNbzYA43Svjowj0sBHex9ZlfbYAjfCiv5ym3/ZcJUZYXNq4uVJ/G+CMDBiFyLRYVx
zmXpQemTz+RWPjGKwLdcYFuHtvNp2M4jdsFzLAleZqBJytH1T07msPlZQYdcdCwnrDGueHEdeBCD
hIaQYt8lfsN83rKrxyLUX+ipFGk49jWBcqRqL/iaG8fYLUjROHWoVp1HsitJlRyMRH1oA1Ucqfm6
W98gFj/AB2NfHgKlxcazy/IgGkxhBc7GbF2EuqANSC0OzdHAwzzJ8YFOR+YNC0J2i7W2qcFyBBS1
nDXIMgFniTE80FqJ1ZDx1qFfbRng4FjuqS5Ie+5vAmUugI3+FABt3chpebKX6ZB00ynj7uFOJtYx
50RYZYmkaDnD1/QbEGK4nVOImYYV+wfKtohZs72QQB7zGwoHQOUEaN6YuGmVdQFHs2W8hzDLAI7H
rWVabBmpOyXmyrmRwsHncEo1O5qCKFLRa9yZLiw7+nNKkPubkvuk6/B2N7J/ELljbvDTY+QPFRjH
xD+hpSVbBlq31GhfShp/t6HgS1V02HN2g1bkewz2r8t2/KUF45IaN9gGE4dFqKGc2LMXwaarWBWp
ASC2EX66UMoiWN23VUnXHTwfMohlhX28+W2OGEDMpT/YfpPtJYkpE3DDdmDDgWgbRlXr1FeeyQ9E
8HkjTtZeCYgKLWtb7k3aEqislp78pKWAk8lAvCr3cE4NPstr2Ds3jC5JcGskhwbnCIFOmCIr2dTX
7XWRL88+AN42hxhf9Y+Eem5ydgKepjcCF0pUhYp624TtC61X9JZ16RfGnFfwNzdT1qWMsbxia2LG
54cPixkeHXTO+FAPIU+Z0DqBhoLkH3p11HNy43486+zVSld6GeDyGsDQJh7HfQD2P2rcqeeM5JOD
757Bs7abLj0WPmJcpZtjyvNqr+cUqG8ctLxVI1UoY7bzmxD6SBt+lDMcHo1K2AoBhJrQ2EhmJgDU
BdWo+ZXa61gycU9Ny5G/RjAmlNVsy4kgJz4AQugbz2I+pXiD7geKJ1v7Sc6v8ZT+wgCBdwCd1dI4
3dyBOAWocGaa6RV1CzFkmhMohIcJS1luhA8ts8p09TMorjuaZ/tT0iCdmnjMnHn299lgUG+janAr
MV26ZVURifJr8lnXmNHvpAmhaMYTg5+FjYN21CWPmZ60kCV400BFxGNyEZxhz4FFIbnVpgdb9bir
qE+Wzuo1UUT6hyrCpcsOK8a9C5cNpyFT3SLBEcwQeH1SErUFOI1CluzbsqbvZJ7WjFH87RXeA0cG
9vR9f7JYmcqank+SmVsMSGzy4hqObn0apua+Cp8R8hjnzyYDGB4fBhywW5RCNnO6IXShnO9OpJ/d
hHMWW8TGm1CYi4EuYm0jrPf5V7LCpH2X8RB+hw1pdspCxaQYDYm32Zo4Mjivjln8lKV+oXyMlLYC
cZYKLAxFaCVn/LCPi21wCF/7X2lmNTSI/g6MOiIuBzLqZuGoONUxBr/KgwJE0hRswoZwcVnnBtUM
BiPMzjt4mc3lVoq9OVkQcDyX+fe0nOXg+VvIX/u8I9NP2qGOMCedRBGOVyb9q5qHlGkOO9tXywOb
3+Uh7FGlujzfMDMhzOjPCoAM7wmBkU0ST2ov3OlaKzveennJJzBCKoQbTriotZqICsdLRdA8C+RH
1cXcJVj5pinEZ0ZCFD0DO3eHZzL5X8yd2XLdSJZlf6iQhskB+CvvgDtzHqQXmERJmOfJga/v5cxu
s8jMqkzrp+6XsEirigiKvATcz9l7LaPe4easQ2WAtEg/5NhffBxV3NaT97khm9qXxTfL687sGN8K
l2xJlS8//ckHLlWE8TpcO15vDqnYRamQ1+ExinBEq/F74bNpjCJ/ZAgqIWQq7iYIX1+HLH6EP85W
s2f6MhbeL8g4/cZ2EvbYwfd2nkgelg0rPQaYM4n1psvABlUm/AT0PSmqvmG4AGvZu4wXogCGQoxg
IASAf+VRqbhAHYlwk8dmR8MDtU8OpBm3MkvLXWZwG0wzwYBgrX8aoqSPTqC5dYMXX8RPq5s220h1
cstb/kOBorpUoPNbuxuOsOL0i0ivPDoit+LXMBsLPeqMcHc+m2Fi2O+y5Y9lRGRgHXhaTdo/2KPt
hU6yUEFtuDUXNtGpsf+0R8rI5I0I5RE8yG3/ZKf9uO9Nj98zjqvcCzBAWozE4+I6F8C/vNF3d13A
daid43ej1ismVjdz4n5TPb+0hg89IfZAY2E0OA0IEKLMiQ5RxeQnawyqoOw6N45nFedMYGqflnHb
QB0AbjKGjI1O/MY/2i1L4xa8ArmRiZmVwZQxECYNLJ+ntIawuYCMGaVyu3UL/3eAvprJIHzspucv
tG8irrHJ+zC7J54Z96PpoFWzBywr6fcopYPTTe4psqdjLMmJJJ5LZJZbDuN7plZuf5LHuUzXc0xs
F6oB4S71IBM+jXnFxG7RekDTn3mW8DsFx5Yqr8VwcJN5RHQxCjzGbd5QNyjLrT2mAa5stmqQ16Ym
4C1ZkhnoXULRVmReMcuDf2OcwaoFJ5/DSymUuUrekV2R6c70n+hrmVoQxUu50qrCzQ+G5T9DS7Du
miZ/WnwOX9Uy8K2Jkz2FBGZQ0ykVI2Eu0vqB61NDbPQsdUcriiWH+zT0HW1zkr50IqkuRGBdIqNs
D4uRfGd6ssUzfolrecp018zSrqyaQgA72PgoprneQMVOpiuqhB9xmj4ZRW8e4djuVr07qRO0Ajyt
+42f6BbZyJm5W2DhtsFzU+N6irtnJdNQz0p3iasD0Gzol5y7KnQfl8QHNxblt5u6SW8e3O5tJpNP
O7BYfYWF45Vbxk27YnB/25iIdm2QMGQsfpgmlIF04iqVLhthxN7WqqgbOHZPCU1BlbVjeSJHdsGx
WXJmLsNy9Z8An4TKllAo6vXNHzLQMVP+J0WtQ9Wcp5TUER/bfmlXQN9FHEJkH4y3yCL5ENkRPuG6
AHOWsnUpeCktLT8SttVdSIkz4brAXs2074FN90RubKC0zcgJw2SS4lpHFQHF8rqWLOKEsHuNdytk
+W3T+EzPc7BdkoFcihgXbqcP7+pI9VxZ2mbJsRvAt3/xU1ECq3Y/OJ3xjOIQeOK0ND8mOSF5BE0H
1o7T3RhMRcideUdI+lffFBYOx/wcrxzCk/SVxKRm3QkuvhXrICKkXJTWNuTJSENThBNVubtGI4b4
vPwxYx4MQes8ZaRRuB3/SmZePegHBUofrrhF3Xz2hskrzYmK7Rp5l2S1tKyWiTVAaGAfMK9XiO53
vgXhnfw2PsRfRuUcO1qAtO0EOKwqrAfFis5rQ38yvg0ZZ2V6ldJgRdfrMQldpQM09BUCZ1HdRZlK
dl5igXJI+8ugjJ1tk0Eyq0RRLg49C8RsbaWKRzBRlUF84CTwgHj/UXWPMZiMq9mR5cihqIeNhxrm
bSyTU8t7N1ZBuR2N9afnV8+Jl/xq9Hi9HAum7VCOIlCtbf9Gv4Mpab2XQn5vgqA8/T/s6P2PTb7/
D0t6lk8T+X9u6d1+D8lvUqDVr/6vTb2vf+rvVT3/b7btkwL2SG9ZNkxx/n1/r+o5f3M8WwjTtDkI
+IEU9AH/T1XP+RsEeNPkH3SFbzoW/bn/XdUT5t98QahYWk6Aw1dI9/+mqif+uahnStf1Ap8XDHyk
wDF1q//zx1NaxRT7rP+y6NmR3uqIPU2O2lsmfTarMJ8Yw/FUk8W1skZ5qBY3YDMErBuXOYUX1FNH
ZEng/srfUzkyjpj64NIHrKbatHU2njmFcdXLMC7GZF/HTbRbfM6EbbcnKT3dF03EZnXqjnPXSibh
g9j2XfFgMcm3rOiaT4Tm+MVhPE7wm+UDmDvL4sqeGb89o08fXNOivIR8Jap5ROcsuE8ZJJhLR0iS
h5l51oiq0I+JxwAP71486k2Gx5QiQyxxUpkivogJ/lDDC5Z4TzcZVoK1WKf/UOu3/pvvLusoIShC
EiawbfMfv7smOiH6IR1X9LjBw6tlojU7Oc7x1hMrWeVK5y7VipfAgOU9ZB88CEawbwOI6aLuDn3m
/JAWd8F6flM+2Zm/fFb/m6Kmxyes+Xuf86uAavLTpxFq2p4QtmPzdvrHr29x27rsvvZm8l20aF8S
Ed8TcHXPo4qBCcEBDGRqHCB/A0Ji78z6ke7GCk58DJoLAJN+28dTdGJUWZ/Fh5F2BEBi+wLIjAPY
aF5y2X4sKcPRwdc/73SUIceF7x5L6l2Ue/dfnwCQ9hfmkvQpBqwxq918MxPzqCAv75ahLU/r+ICU
eB83xXpQc7LuDb9dzlNnHQZHNw1KfMR2xukKhPk+nrziWfAopkOQwjdbBgCODCHNJv3jToNxq4mA
bUhLEETxeS/O3GYQT7ERmA5WRCQhWX09U8nXvSBjd/r6gFTlOm3+/Tff/edvvmXaDsQHF+UZXVnX
+6cPB54PYqOkqjYJ8vGzQA2A9IXbkc/6ZOzpMnDnfxk5qRLnqc27bpn7HZeHK9n+/Dg2Ht+olqRZ
lIIBcM3HomrQHhPWkQltCpbssO5DPvDgRkYKBFbU2BBXCMsXTvxdyF7dMn6ZtjwUrKuTwbXlbGJv
vNgVZLcncWrQT6ZdaT/5aDMHv9jXrjmz0B6H3aR/bQfVQmwhJ5UEFzUOv0fBPezff4t8XRP+p8+n
J+2A75NwgWJ8fQv/8nQiG2lOyK3JW2X5thHRM0ik4shg6QG4GJNBi6GI03vyYJkQyKLE2KPVIQLN
HUxQEpJN2ezI+rHxxxYYwrypNlap/KOTVe940rxtX6fWflmPSb2q2xxIbiVOEE/7yqf3hOCF8wyK
k27Kp51pYGr21uFX7FtrWGsKZh3MjLhSNmarr69c0YZ+U/VgioA12tIdgQ3Xt8GVi74GEp8fGfMt
Rd0DfSyZ2FE55bmHgrOL7TbEhvMbP3R2rW03veJb/ubShiRyMnzGsurBOOMp5GcaXwFVAJPRzEiw
lYTiYxDZDUdDZm02tzsrRs5QWrhg/NfEW+XBk9r+JGhVjhbDo6jCDfTvf1D8QP7lJ+UFnoQ0QaKO
F53gLffX98jsEGim4k3AoobuFCe4vshR7gWiFhAOtN0oWrnT9E7d9MY+w79zmDJCnAqudDyQ/Wh3
ytizp6RChNYDtatsw6b2mlukFOkJe+p20PI84ipNsosNh+1xxn5s6RmRUNQtmTBqX7ykCTI5toXY
uW7DXprGR2G2Zywzzpl1OvMeoo9E77I5TCnWnKPceKH9UvE3/cmD9k9CgXOrIYvukFrDLhtZijsE
P/bKhHGVM+bdBvUL6ZyDi5SWru3uS+y4ihlRdN4d7IWXF5l+z5JVWNb5rfbB1ks1ah5kd1jFcBjc
4I/REGdpYlSxHAoVdRuYcXVlgbTqIFr7089aUKftSOkSbqCjVIGvKpuMg7n76QjSEWbHek9kdKyQ
SD1GNdsOKg7nkkPkXAiwTTLgcdGLbhfXqkCWRLjWEoSQknmRuxSg8F3pFerQ9+yVGqMnCGb3kima
7uUhCnxY8ysfcrUXHUBiY3Kf1sF5qmvnZ5wYL3nC/yX2jHff9ZjhMwylHFIiIu2JCXK5Ix6UQVKc
zBYDgcq/pWxgzoK2APPTfJcbaQsf0PIAufLfrOyuP4nI/pbbEVO5VP1uu54qpVHwi0uMRXAj+voy
CZwHl7z8ttrRHBKq/G022Nco54RjE7Un2u6sdCH9Ecf+sHzGz51Noxrl2EzO5W4QUGaXpPNPoGCA
F467Qs3PXm/A7ksP4xRUzzH4jiKUhGe/dWnaHJ3KwPOcscEqi/PcjOhoatnQcQC2PbAOGdgJEqAY
4nNrGi/1AOiwnj26LJPnbON0Mm8Lz69NHJnH2bdOrSWWndvmoPS49TArYMBQp9EvRtwXslFmGLT1
IUf95w1DS1Ut/0BRc0OUSCxb3k2MmynlHzkX2s+jaIlNST/ZiKD6kS3OQ1BgmOrJZA6LwdWHzsS5
ig6229NdmV6sMcHZkkQfqzd9IodN96QtyMR6oVKsGZrpWAyWt6PuOLVMThuHnuQ4O9U2WPNzxFX0
QKn5YZQEd2NiEqOxmMcGw/05/VPWVnOkffzm+sQ9iiA/4L/9pJ79ni8ReEU3YwV7qhaCOT6JURm8
GH13KxyC9P/+KWT9C4KKk4zjucLyPN9j/KsfUn99XQST4/s1yfoo4XEi+cM4DX1Bi5syrDT2AALc
5JZgmDow4mZaNB3QSa/7mM/qvmc+r8afgy1+AJ272YB3N4TEDABm9vU/fKHWPz0tefXzZTrkWiWw
Du+fz13KgXG4+jbEi8eo89tdjrHphXo1qsF6BTxMg+7igjXotf+Lyy1c6+k/fLP07eIf3q2WyanU
9zkaWDypbFt/jX/5ZpmgamwafQaDVaq7Kp/OTeSGNIb6c2mJ5ObXj1Gev1ZTV4Xnv78aSfR2DAPj
nHgFqZM6RYrgRfBwDKBWJBQqoRPadHX0+QBs2XqwnPi+ioi/xdCcN/TaZFhXbBSaJDFOjPuN09ff
cUDqQ3DeV+QE5mnRf5ngr58ahTivxWUHMtKhLJape+KOxsnGrti6uv7BifKOvfqwI9eYu5KXI10t
qH6Qivt0B5WP4YdK4SvE073Xqq1wxuR5HUjhL0YQ/ocfa2D+yzfV4rTPcd8TNnQWU18e//pN7SCr
E0SiYjOs3s8SgjLILtSQs2I7VFdPTkU5auI2MmDjGkZyRoVXdlsK/e/tmCk+t+Dx2/Lqz6eVTC7T
R96NhsovVt4EYaCSR4VhStGC8tn8bHzcU62WUK3BSyRQdaCmchPibL7WVSktrhr8pzWQFeuEmSCi
llsJDWSCB2Y0PmPc+Z5apcVAVfwgcsOJYmKsOKQ2eRuqTK3PxaieshO8j5TxEmot3jvEFigWDGww
a6AoOy/MFL1liLokzgCPy9kz0Gfkh0Gruzzt8BrxUBtZ8ubG3r0q09NUOh8OEWqyjTsbCxjjsB+N
1oL5VIIDLQqLPJRhsdF9JtPohK7WiRmdtXG1YMyzFVc54oAUfWlB+zwba3bSnNfsZ9d2wgU2fpzP
oFm1vCzQGrOpQWhWwkCCpHsOUF/1WnmW6UGQhwUNJD0aZEFsoLMgISL35ccjBGpZl3K63U5JOJrJ
h8Kt5pJ6qrRsTQSk+22T7Dy/aMXWy7nboWbrbWdirkOHKNfito72DNRHIozQOWtY3YkXWYdcrB30
Ydr+wS/IS5+uQAentBgO7cBZRW9eBtu4cSnTxNGD7cJEsRcPEZKcwhGXA6XNb3yR/gaqj3EvP7FX
HzyoMg8+Z4kkjwVfAT8+hszpzgOyMfo+aIkrdW8qeb1A/8fQnxTso+EJtCKp80jjnZlWkcmTQ+zC
znvvIX0zFuc7+Bv3YLjqmmDVm7Ver8Czx6XjiR/DTy4x6C+k3K2Rmz343bpsUK+XOwUwIdLiPjW1
ZMYi176TZd08ukHxk94rtW7F93EtsWhYkfwRYQPk4oHUWlJ3QhOIXpZxr1s2V4lDsDCY4dolHaVu
Mc+pFg3CpbtfR3H0+6Ln+lwXFwQcz2bQvNTUNt+JurznEeANIRAYLkH8gqHpWBcV7awSULJpoKDI
7ZWNbxlcjVEuPAZ7/Ikl29a1PtXjU5lB2skhRBFwKL2Nc2m1WLEsbq2xm6X4PUk/5l2cyp07Bd8H
TaJdG3bKekvllMuxUGQRlmIAlta8CW457Lmz9wFEz05o2WPFr8dmJaa05cN7dsgWrVoNibVuz4WQ
JpbWRmZaIFnNqCRt76FZUUuiIqcagG1y1trJOLBvK/eUrZ3+crSYstKKythGVsnpp2N3YWMsv0sW
oGFVXIROHPRMl1tFXH6+CParnpZgOtgw7Ywu2538UmROyDIpIk+QTvz7eUakWbgZ8nWHdqyWbJoM
T0DoEFlyWfmTCe0zIiF4J8gykDggvvbH1NJO+aXvlIg8kcXvilwAL9GST6ltn7z/C+yfaplfVG3K
cx/YbNNtLl2tzUzTaPdM0FkuYhFd5/45yTjmgXcwtGbUkfPPSotHR60g7daf0xqAh+dwBo+ieEzK
7wl45lHLS7u1dOhzkWZQiE0brTjlUYwTo//Rso4IGy6SJbAiy1jaS9A1CFIxpSqMqWbuYBedub24
WqcqtFi104rVvIfbO2rtatkiYLW1ihUcbLUxfaH2hha1xl19W8ij3xVa4jpz+0ns8Q3I1K40Z7jL
6F5HvK/RggB2BkgHfoY8Ta71sJEWxdKm80mTMprokMiSOdjz4mo3Lk1AG82sYSOcXTrKDt7Ir3w/
7XMtpeW2mnJZD+4Nn842J0q+1cGC4oGU8Z3F55455SOPJGz0av3hSnHmRcE/pmW4M0vFO37maIG0
KhfOBxF47Lm11uhOVJUpTkFo0IpdU8t2DeQuHMYGzvzyHJgNzYDxu9KC3rmXz96qCBHE8s1aSOZM
2HxfuHIsN95Ufp/cT7yD7lgHil1aY95JVUwRFy0wjTLS9SI+SGVcvbWhkG+bF8FUCIr/SHyy486e
BRywA+OkevFSptlnXLBRCpCE7LvY2EF04nwNYpwqLNX2HsSqLOJ6WzZmckrX/I83++u1RZ1Nu7hG
l3ya6ZE8BZa7HBz291iosERrYfKq1cmlliiPfUktgVhHMJWhM4znuDc/eNlDp8/g+Vjq2Wq958my
/C3yUi4HRhwKMaJt7mboeUHCcTfB3bc2z7k9uRyKea9mXlweaP++mS3XnIZxjvUutCC6aLlGdtOP
YcKsfiexSINqYFOrxdIMvW4mpulIA6hsbj8pMsX9qHXU0UBL08FQbWhVdTl6LxZhUHqzQXAz6CRp
rXVdCMiqOUOzWUuv17T9ZpU8fOVsPzpKvs47uFosFxhZwIm9QE/wCYIDIZzjVsvwKGemWrPdh37m
n6OKoEJHY+y4TsXJT4x7IqAkTrSlm0AZvFQ2/ktAB3MAV+j5BgGjRCH94j/TzsiT1KT0dktLaJbd
2CcrcVKI9iZsKc/pH2YDYssY2N865gRANG9RA03aW5jP5UD9UeRY6dbpgusUeO0BKLeP4T36kJ+I
ZX7zANDgkOW3H/yxCQMeRsmgl9bYxg5yibnMQ8rEKnWTrJL0ffnpazF6kcL/QJROqKILAbZgZXWg
BQ+dh7RHUVGcymA7eAE1P7wRJClpJsZR/qNMx08WtwN4Rs1Y6h6kVxc780vfTrKDka5zoWhAGECE
3Hx/Y2Mzd4aH/N3QGngpHD5ziOHJs6KowBUvtTS+sdDHT1okb2GUT2px9imvLRyXuEFaxmPQLZdW
4ZQ3iFoyuqNPGmVvgfmmtLCeuCI65w66pweSJdNa+5qJ9NnTqnualgscclLqw8HpFXngugcxAmP/
WTG74pWRrvumTpnK84CugEgmQdzva4K/d+ifTqYlmkvpVim/AySAJ8RpDE3N+ZW0BcYooO0Hb1oo
Yi/PbRd1+jZ2BBPi70eCpLySJ5/EibpafXnNuOE+Jk77Pn6p3ckKjv3DupY/raQ/2GvfIxIxQNBY
5ZmB2gPNAPLjWUNXfSCwM7sb6VE47lrzLVn2nExljN+lb31/MxP86MvExeJNJAbtBFznDj9QzG4h
8AcOrAUEvMBeoGcWFmOn+M1h9oFWiz6DsdR/MjvrTq4T8lxnUeiv7ytBOcoOxIyb4L71E2YsdYDh
Ryu6kpUhThHcy9lZz2PLb46V0MzvYYhmoNGTeW5OU+rhRlrE1m4t6OKBfBNksqx0jS48bvKzagkr
6v9lgr66KCPRvbWC85WqpzMFSGxRRmNv9mZEcbVWJd/ThT2MUPMTr5KfZFMsjASr5JDfpIe6cRbm
U913Rc3wXMNPg7zYLyeH1QiH9+aS9T3fE2prJ1HCEmutaGuzenqRTg/1pCSNXwdbKkEE9LwsZszi
u0TCdo3vQx0S8iMZCnHN2z1YKEmQv9gPhvoOTmp68eL4MVePse88W5Rdmaak+8wgL5S0vXhwgek4
HDfykQj4ZJQqtMlWkCx1v3n5coQu1uzTtKe5b7kvZl79ghVBxItNnOMlenvPhJ7JeUo971YDPxl9
Rz2NlUr3E6Kpx2qRmuxGImSOqpBlAxcb1bKOFWI4zjv+AfvZ4uKVJozSVXVrG+LPFjuSowTzt0tI
eU0VjbBRMMlK+yk7RuaAK9Se+/taMcLjPfrbzW5dYHjX2OQEBe6kv5bxQhxHvJsys0+pGTw2McVK
CGARsLnm9PUliEW8DVUCJoQZDDuZYFsAs7Hm5B5RHk0DWPNnNCwHug7g8rCibqzxLR4XNiF1ep4X
d68s6w/OpldZCXxliIvuKIrHF5FTdL8r7eJn6Sf5Je/Ljjic6+0FTkHAMf2V9zKsNkFHOBuUd28k
TEgXXasf+icaPPYNWMaT507lwU5WkB1f/0K5KrgzvQ9QRM8IKr/ck6aQB2ZI3dmbUJu2Tvs4BHZ3
JPUOj5aNegmC4xxXPDeJRBrh11B8Ga8IToobCOptnySEXuAx0IXGHr5k9XtUmJCfzPGTJPUPUfxu
++V7BSzuIGV+yLsoPkWVNC+DwYM35t2+IGHr+aBdFpNKVw2oE1q74Z2//pLb8KkWEzMNxSJ1FYPx
WjQe+JSqeGk1pqnyK+NK+JlDEcnxfatJ0Umh52w9g0KlCHaJ2EJMOjbv0VJWZ0ux2+SPbaD8WH4K
IFgnqmDWg5kYO95HzpZMMhdF6Y0P0UCjc4giK8TA2d1Gc3LDOVky4FY8a3yOWiHDOLZjjplr5B89
cTUcOca1L/YA79Sy7l04jyctLbW6ynlVTbOvjYW5qlsPsKu4ullGaZ2TmtNlbJBcLdmY2R5BpOQl
F8jwqpSXVCcYZhMJFqPcOfPCIHM1+pAn5R9zXS4DpJLtaA/qfvY5gYK26W3e8r3H2XJNyQjm9YWy
3PjSxcD9vZ6+ZtuM556ZFVaLFLB+kh6izO3OXUxdxxkaZ1fFRh62sFrfaihIm9WpFRXcLMW91Y83
u+jeJB3VB/rP/ZtaD+vklO/6D1HZhnqYqFIMEBNf1mlNj0ujnlo9/C6+uAvANffKB/LGm9e+wN+/
tBPDk4x7zt3KhuyuzNDW9zEPrdgsf5vO25z44BW1BHXZskOTu68Bst3Djk1rFOtYD+hzJ/xPaqdb
hbotc7Nat06YUQ8J4TDDjwB5I3lYi7HfBSWCMysqCIOs/na1okOTuyShScAzDPWxljbBNh09cwcg
vJvHJ37PKNTU9Mbx/zVylw9c/ufKuvZMBLdf2GZe0Z0TqBP4LqLqpnfp6vnEZa+6cp3FDcZjVVKO
aYZKvSw9OQTPlBe36OnslgG/QA5wkKaS83H026svDPlQuSbswQD1cMYJBf2Mec2CwuSNGIz7wW/H
ayJt7tMjIfcRju6+nI331pUZXp2CzRNT02XIynvHdYv7iIcXw6oI767j4mRkMDS5VIv7eun3VEYS
cH/Ut28ENP/MCW01b8AzM0fJn8ROvMMU0eAqqARaMRXZmP4uZryWS1qHV2wqXaQMzkzAfcmOa9o4
rw45RmehC9uu/PvrQuKM436Q4XLk/pXWT9KH7uE7NmM0OMB7I/EPwPaikI5p/LxkPPwKgZ7ZdZcf
Q2VxB4z5VHtmeXMg+6D9Tao3dpbjNsqCD3ptHMeTdjyCqpdhkbXmtnXdTiuQ9gDm1Tu4CkpXswc7
bWnKQ9UU+QMOO65Ik9rPcb1875sAotiiXpyJu4gYXfQDWXBsIru/9DZspik/uZ0NfrJ1uLYt5jeT
xOAu7fKTiSvlMDUmN+94fiQz8cZ6xtrNfHt5mPs/jXQ+taitwwj83QbIIKnDbkhDOQ3fYgKvm8bh
N5xmJf8WCvOEAXF/TDzkkZnDqhBL9eq7GUg8k/8EkXCWSHY3UBGVl6ie6vNqvjZITGMxL1zmrPcy
Np9y/gAysQhB5fF4l9KsSLPa2Cglycn6YNVcy90bddUcS9WRRijrHTpHkHisq1MmY7uao7R+H3cS
o5SCdzgk7QlA5enrEz/IiFqVtzRg44WeeE/v5CWnCwwnglViYmQK2PHO8lkfdiU9l46WMTE64uyQ
Y6E7zmI3MAIYBECQmTzIfobCsB9qiBtF3U63oWjv5zaYz63bfgbWXZ/k8mivvAVNv+sOX7+EaqHL
wM8kCVEv9hJCGQkMypK5/zHrP4cHI/AIWnftnnqP/82jbXqw/PrnuMjXuGGjNyck6Pg3XBKrgEzF
Fj5T7XwwHUTIFVsYboyrGQWXZN6aPlrpfHTMOzXWn5PPLWoEYHNG7zij7gxrPbcJMooppXFp8pWT
vrDMDU8aArXj8GjXM4/vhW+bIaqAXxl8jjW7IW9aWQbL4BIUeb4TTjze4oFM/tcuTQXsIOMOh0bU
1GdHkSGky7bso1KdKhuqadn0zcHtmcoyoi7CstTfsWg+E/BrdtHU8f9KG2DLzAfHjREfLAZFDB7H
gYH+n6pO3KOoyCJHdtJdXOLMIDU+mtG07nuZPFKhTfaL1x+NukO8p4xgO47MSlq1wDYQVzpE/tVy
rG9M4iJe7QQ6SOEDP6kxq13nGZkBW7aWmnIBVJFP3+p/QF/u7gefMr1TvVZ2Svsb1KS38BsEOnRH
4Dw6zwfHKpftLLgpLXo5CHiUVHB9xhh/S8Ee7kFUqk3ry4fYAf1MJJ6ntZDqibNlvq8svENlfOWN
zP12tVlyVLY6luZ6zVY1sQQupgOgQndf6wh45z4aTn5hld1p3lMajsoaaU8ta+iabORGJh+dpD7A
F5BCEzA9YOS5jmWu3aRpVml2Csb0SjAYOETi/GLE4IOFGk5Lxz141YriHBccO82AQRDDBce4Mniq
+V2F3JkmxvdWL2yVW72lCW48q+04PCl0qLC+BXAcDUbvq2pf64XfYMrTOHeSj1fC7F5yQ0rK5ddY
E8Qqu/guhy2+5QJPQpLu6l1UDPToG/npDuN6dprrEDT2sZmMT6SYrMiH16WOvSfPjF6JKLU3mZHW
VKhuENK7XI46gjN2K/ZoMhHSFRlDF9xNj0NLtCwLSOt0PHCNyNtPibIJWiSvfQozvZ/Y+0Pi+HDz
NZRBmx+jHN1pU9OySmT7ynGDpjNDYUYxO6G+Of1SXyf+O9S9mPmZdVijJCwbzljzDE8OITVdTgNI
89dfYtMkB93PFgvijA9O5p1Zf3/0LOKu3ZGRG5WQ/N6SNEw7m9zQvEQf1pyPG09Lm91MfK6ML+5Q
B90NI2qllJXd3cKm/SANfLTtxPmQRT6HmcDmkml/d8f5tIz9ejUS5zmNPCQ/Kc9hUtq9P4eVrlZv
hOP0O4nshDkw939Moxt+MciV2DTHTOVfeUM+5zwn+MyMwdGaneUmzPYH/CrYCqMF1SixziXI1k1W
94cIZ9NONPZwNyxJeY4mX4VisG8+SfgNJAqgy8mQ7apVN/IJaIuoWz+i3H7sIv/aUEs7m4M3PPhR
99vt+uRbZ5IecOjTHoi9fIrYwZGosp+2WR8zwgC7ZB3kLScDUKDSkIgncgM0oyrpSxAb5k4GBrms
Tk0gz2lOI1bOWDeVRwqizWS/n8sk2DLp7j8ch2e76xjvpVhfFmQiFNIUKsGJgUjFf40UnfXyPIMv
p4+ARaWDm5Mpg+Lrqg/EAHs6pqdXyi5EnQpoIXiFu8nrQxX9iYBQvUKd/AXJEj6GxZgCk29M+W0P
BQkfk+1ClSWUy6NkIB9CWtPZLXMynaqqnU7TqIVOgXQoLP5aaFmfBSeh7dCo7Bq7dnOYaQy168AJ
0QW00Yn5HXA3chVXHYsVhQCM+H5rGNHzQhQRJRtD9Vp7OVxhzPuEVOK2bXlc5d4zKoMPoPUxJJGK
ijPf9+2ZbxlIDNXQcOGkC107X5L8EOS8AzvVHzrHVCeV9K8dgf8wgUR+Xp3nzuO84AXdGLZLE5/n
GjINybY9TV+K9azLdm0K9YjqcPvQDgFmOqneR1pGxbS8xUCDLYjOazK8jXZ6G1bBeNCHzTjnTyl4
CFoE9L5W7bQJDpkP0zuQybKZ5h9Vw1GhtXiPeDOxzKF6aphkbaeZwgu6snLjKugIzNy+D6nFlq3n
0uY6jGN8FUFRbz8Z/G2sStxHDacZ3z8vkfhZ8eHY6C8m43AnC1ebdEq+SnoQjiOfSyd67gD55oys
HJVRTxsddW2p3JYFtOoVrgzxUrXBGtoc7BG0pJ1GkEBr83Vx0+7ZdsYbOItV6FNufx2xVW3wo3UE
RP38EBk06l2ejuSGSAVlY/uHhmKxLxNlQJEYj3CVLtzholvcDQDSGeHPc5yfrGH9bMqZT87AgJGC
921KGfckpvXQxf33emZQ2HhnM/d/DKn4gOXZznkQJjRCiVlOy7X1zFsOAwMkhL8e++Uz1ia0rKxf
3YkLVVtNj3KOaQME0w37yNbmzIGY2wm2MoGoh8t1sPX1ZHrr+J5gPjpDNUu3nfKfKUB9wA4P+LIk
e/U5/TSG+NlnOHTX5lSxhxTfo78+1KbLchbfxJ1DnfmuYGykempRwuS9zAQ52fd9XW859wYapkmd
Iar8R+a3NGCdB6PlXcBp0ueEwe/WStOkialss6PlDMKld7GZxPAHjChCjXhJgbO0NOLTOj4nRLr+
i7+pZ24x2ILK6hsJuAe3p+0We6wwayuchTpO/OrK/taX6bV/CgNnJsizPFSVOiUxgsnipC6FAQLd
5kq9TssPO7dw67hvbpFsm+B/sXcmy3FjaZZ+lbZaN8IAXIyL3vg8u3MmtYGJVBAzcDEPT9/fZUR1
hJRWkVbrrlwwKWVkiHJ3APc//znf6U5tbu71+dOKmm2qJWRq08cqhI/yv3ULhbTKHUbr0GWRh2Ys
pfPgi5JgUPKYsCg0AYp3wVz8YaT7s23mT0vuL+U3v/zy/8suHOU++a9d9ovfszDu8r877NX/4Q+D
vfMbTh+8h86Xud7EkfGHvd6k0sbCkOjrpocYzUftL3u98Zut4yiFr4PlHSWVf9l/NuH4v3Hkd32X
VRymFQzS/x17/a+GJDb/OCLZo5me7QjX/MVf/dfnKMgsoCCRe8GRt8Zl+BjwWQLl/2DDdFo2o73/
2+vz58fopwoe5d752TnLn+wYPL08Hb+d/cuf/NfVEwODWFp8tEn7Pdp81I35Uwp9n+XtCejpKuGC
CAbxonOBdNZM4TyMOUJKB5KzqPdGf0C0ublcXMfm5nXh2WsukGN3VjXsQyo2BZOHUFcm7SO3kUv1
n/8iGKF/fREN07dMzxIGLnXe6q8Iw9+MSt0UBhw2yTnNOGkRhJNNwfTJaD+/kCFAte/8975orGVD
fc06yblfOoW2bUrxFo7t+8DmHcY3jTFzaS7xNobOTgTpKwRWyVls/Oxb0q+4Qg3+vew1fS0+a3MA
kEh6u4gkBudw93sYRCxNcdUqHmksnN9DX6gtKtScbkhXds1aVFRpvPHGDGNd6wOn14dvvR9ReoAb
1Au/D4VNd3DNQVHLzRMb2qeg+BSvdkH7YfFhsdSKGRs4Xto6ZTw1qC8aBZZti3pMrQoJUfiwmv85
6XSKtpEG4Hm4lY52JEacPHNcSK9W0l275n1s2X9M2HFx4WRMjzn9JMJ98LrCW7LCuwjpf3K57ats
5nxFYGmVVv6L39dvFTSjg+bFt+Gep+wyb/ICZZOl30wjZ6N3w7Lps7PLbZte3ZyUmX7UTR+TCo6x
VZoPYLYhjvDYIdTPYwmTZKg+9sFubunnm5PUP8AUGS5iLA7CDSk7Z9aoJc5k1Rm0IS2CuzC1tt3s
oeYEdFVo+El5MfZ22uElquJT14T0WcQlQ68J01Ljab61cjZfNiuDUHLyoS90Ql/oIJvMAVUxxAWI
6y4q0p4rqupfpw5Kj7RsgR1wMhdVNT/K+N2ucAr6InygkA2OE0h/ykfMW8rIpDdus1f5wDpXXkZV
CRFGF7MWmLP1lyGGOlmiIq3Q5x7irpWcFXrVsbeep81GjENygkQdLGePDvAw8o+idmHc9tCYk1Fq
yw68CR4lcpBOgBOaHnXdah2WR1Wy1Hma2ssG4kMx4qfIvfTOz8pTFobvaeq9TaH2jdarJRqzBJ2L
MjjZ007an3Jgb4ODuFv1jrHHl3THif5guyAMx24HmVDQk6JQHsXMD9BmN1wE+86Oko0loguO5kMu
4r0dBIin47QKnOpB5ogqkWlny9qdPivECJdNBDI72Bcsd0EJwdlBdhn3pCOlADbnK6XK7jExjB3g
a2OEu8rJqpAtZKRxTndJU0fXsHLOU45xw52okmkN2r9myzwE03zqNUhWcYFFv4Zi1oqp32Gl3aCH
9jeWu06esPY3Dpx031IvAZTU4IWYkuglZqG2ABT+3W4si+p6bTHk+ckyUCPZUb6GnJiigkFLH5q9
VfbmkZX4GUQyrhpRvpYGJ0fXAb5je9U68/lM5VmkQtv2R5GCDoJwayLvFG8ZfHnLOcJl6YEzwLqj
QMTP4WZNrT5Q1FGdIFBgxh3pCOEJhdFC5ywO4YOfh140/CebwAPlwebkoXQqeIBlhdrgWwu7tDai
JOKe+By5C01xNrk6QADgDDJETxaWmrBj2TsnIVhWGj4fWJ0wAfjg6diU7qUTdF44E5nBnHxOEXxy
ZGcRZBk/wG9kyzwjK9VHlHV3cY1CA+xShCLbjA4HWYvNEtwAezMD/oMoW2A8JgSco/4LP5Arnxpz
xVp4CNlPaQJaHAliuay0gfVHvHD16aGh5XVf9xOqTbPmk8FoG5je2gDKqoMg3ksvfhxKBmZHCor0
ghZrtQSH672nBrAAh7KwF9WxM/4g3fpNai5OHhIW2yRvR4DZ3bUJ5bsQwRtxJXGnKztAaFOlODoB
jNKDlc0vgjwC4FCdxQ89ynH/rnkzVBzH+x5RQQ0S6im2eINz16PERWvNjaTFAIbrE6WyDe1exVUr
nHM8YBxunfFOt/D65a+my0DAyKOAD+VGVLxUUg68K2CdgaVHBjHR9JXabWjlcHRm17hLJ1g3dHYs
2Fsa2Mv3E8pU24fQPK1j9UTdBdv3cjEY/nMuPN7bqfwO+oonh6wxZGf4jPhzTp0lcXfnsIChpZRL
w0PEzccl3Czsh5HzPTGM5y5jdgwS7M0GFqYNTBPw1qymUiEPtWe3m0of7wvprrIMY96Ycvqo22lH
4egOVM8bpo1VI0vtVB+LOQhgzVWMQoX+5CbVZyOyazWxcg4pnyBtwznByu+JkDHpBm9QbsTO7qQN
NR7ZD6TAJvW0zyH2XxPuGgxU80PRz8E+p8516wc4JMkfVcvGRFZpaAIZuQ69OSgPFRyBDce6ZFF1
b77hvnU6LQBe5ILizq191xKVYjdVkYFxQriBKZ7GdsnU/63My3HvY5M1lV929uLTFFBroCsvLU6K
OkeNwWFbK69tXMUvo46hOSqALssh2ECUpB4sxS2aZ/e68uzqmHdpF8ZTqYn3mLEkYTypGVN4bPUM
LTwqqcmw6AuEf642eWq6MfLEo/APFFCOduAXgwuqh2moYSzCtbC0Ks+5sxq6jB01O7VqiqIiNdoY
VqKBYGDGyhm2LDV1dXSWL0oXKIYob9igIM4bBq05Dm6cpAruPVd7b9Uc50yjxyzlUlPrPgDYi1Y5
a8t+LOiMY45nFtQZCm0r4uPieStzyPB6VM2KRdIlUJMkZXt3ZYv1KWXIjNS02U4fsBjmfabmUJ5t
l05NprGaUakk9bbAAjuGV4Mh1khOZa+3Zxrdv4VqyB25r6RudJlpw4L0w0QpE/MjjHHX8Zovh2rk
9RBdcDFzyJYNRMEAR3RkGdlGgCzTAiI4uHd4/qsJfBh4WHgDUj6kdAlfLGrPfbilwbCbhkvldfUD
rqQn9C9WBoY6uJhptRsCf1xOSgHAr3J1bMkZN5rOichRCVCaReOuApyhJjKCVqMnDJF8RhTJFtzL
6OBpn93OQ3tAhBgQIzRECRNxIse5Mozth6FUixDrSBeqrGFhp0uBtGErjaNTageAEfC2s4FsS09N
JXFLDo1c12kMmUX77nU5l6XST2aqi1BTGqWrJEph8ZBabAJFcpyKLXLxRf0w0Oi2EeLMaOvPPWJN
h2hTK/WmUjpOrRSdava8dcIDi6OLMDcDaNBaKUCu0oIapQrpaJFKJWqUXjRFzROsvZH+wmbnK00p
U+oSUsJeYF1VqhPlc8VqmygtKlKqlIR4Ck2WtgalWNXVNlYKlq20LPmlail9K6bd6syd5CHBMbQa
jQCzpBz2rOERfdvupcl0lDKlmY2IZ5FS0Tqlp9FFE66mYI6Opv+jVJqb63c46JUYBzOzO+hjJ9Y1
P82iIaUJjYvupJ2uVLzIw+iIqucqfW+kpWAlWvOHGQ/50xR8NkoLLJQqmCl9kBNqr5Gjmyq7O8xj
Q8cBOCVLqYoa8uLQwk595MRrPPK43ptKhTSVHjkrZbJAouyUVuk61IGC6Xi1LLVtV4rmpLRNXjLq
HZTe6XLWi5KAUcpeakoRlUobzRBJI794KyDQkk14aaOEssgZPdXgTwv88N3v5okq5+ojsRPC1wKv
eDgE4Rsbmt/Tqm9vGanao5Y6Zw3xlufd/Fop3obSdW1ZJGvCOGLpKdXXQf7NS30k5WNl1ExPXFdK
JU6RiwulG08IyPQueJz7yonkVvVdVypzp/TmTCnPIxK0gRRNAfVE1QIe/LDz8JkRnQ6Ucm0YPi8g
jE8eTQjbCa5upXMnSvGmO+VhVhq4jRiOQ/gbVilqgtg8VjrGQhrnKkj6vrWrtKkgr8AS0Qow+qMW
ER42P6aBgiaZsMctU+9VWNydcFh3nOeTa15GR4Y8BB503+TVVjEU4Oc7UzQcU5Xabynx/+uLo3YB
g028BlYQ+wHdufVqY8CiBPoyoSW1S3DGN6ttprWrtgxxvPP18imbWrxdTusdbSdOGULmbc+KAl18
oiEH7MM8a4+1rMxNTUVD6lNmwxYQ1nPCTraxaI0hZXMI1SbE4M8BMsRjTm1JBrUvobdAW6Rqh2Kz
TKFZ07mfyvqJssFDybplHCMwiDBQimw+DrPzQQ0PUpvGjkZX25pM7W1ytcHpWeXErHQ0tdshe8OZ
bo7Z96ilT8gKTfhhsZFURq5IOL6MMr7mjADAMjATEUhJOpuOOT/FhMwhr5i9jZkMvIUdzhEtLbey
CioGR/ahA7uFMvBvZR1hQolZ93emPFpdKlgoxPq20ee3DgNAOXFKLof4d+Y4aGUo27hISfpl/XgC
Lkinqetjem0Ge1nleO6/nFHCkpcE2iZ1vkGvouDQfbS5O6ae22813ZT7qOPSD92CsolQHtO40F71
MQLQofXGpmdTsW8Jfi37OM33cR1niw5TxwJdvj0m1PmupQqQVipKmhcdB+qgl5fOkNTvfPcc3tLO
ocet0gkDpCTJ1j2TSd2ibMJKBuZFctUmwdrg5Ta5JvFTR7eejAOLDE72MMY2ucq0MVzQbuA9ior+
FTd8N8Kj5SmSK2G4nlCcMcUf5NHTndqwzpP73CUttviPSqXpepWr4zHIJUzSbiZyh9Mr2nl5fmQm
htuUhpzMVUKvAxvfktirSO7pOvdNleXr2HupbF+RtRSFuK9mR+qv6h+FRQqQI16sUoEkn+hQIyhI
ehuRgaW1Q4SwVVnCXqUKLZUvTPs9C8eG+ZoiYnda2PZ8aYnA2CqZ2JjGySeqOKjMIiSSE33pPzBl
lOQkOXnYKuFYf2UdpX4IMR3SfZTSSNsjaqtkZBnrxMnjSVBU5T8adhrS1iZ9OqLJVBaEK1uVsuT5
Q/0LwctcJTAtopiNymTCSuve8i14wU3fk9k0eGQ5VXRLCXP20bC2OrUvIOUpXUc/l6oTBwSSwD5P
bII80GC8wqJBEVFpUQY8a0cdIhHigHN8mCdbLQtev/xh89AtqCqLLzJp4U1GLjFzozmwB3SOQbxq
uZHukjL7PcQtFFnAk4wa9oVWMap6FBnSfEZ/bitr0jcq/pXg6qb2namwuKbAoVYuLnuODuegQasu
zYfKQJQvqdmyA8KAY8owqq45OpcxLpZNf4r3ehN9gRXdLVw+ecBvcqnJyl7z1sa5ghugNXRsXUYf
PkWZGA55ZUL9ZC+01MOaqCe4s/teGnSDYCWuHG1TDdK6T4TT7+1cMxgzEo7+WfdYxn34KMd2yz9T
V0N382rN3vNiwdDLG7mY27k5fv1DJTM9OcUuWQYC01fUk3NqiKv3hglqgS5KeMNEYMCEbKQGN9j1
/FsashMLktTD2+Q+urXvH7sW63xTcGnlhr8nJLy1wvq5i8f89seXwHpuZRktsXvo+MWWnrC8XZyq
dMzgXWeTSMdoZj3JAIMQo96zQLOifUC73JBaj75FGMfw7WaLueGeICqFE1UKesEbH322siUGS9M2
3HXlx2eOL2LtaeWrFFz8dg4uZCqb+jqW7WkCBj/7I4O3goU25hsL8bMdQbL2HYD5s8FjPI0pauG8
w9LFMWgXkTZDsruq9Ky+zKpFFmdRmFY3TOWfGB+e7LHB8+J0eHtbANezuOFYm8E86fcE0xMJYCVw
rR+pzPECVVtdxHhO0fRK1derUz63CpppV4RzuqItiDdCnSS+g2lka8MVXrj6zp6gSpKVZ7ZsK309
NQxk0KY2oWHpG6+RMZ5YXqEcsqUB52Br+UOL+0W68MhptEYnzHLUP8hlwTEueXb1pYspB2Pfcuhd
sCY4rrhER+4T+s7viPZhZj7kGeOrJWt23sH0JmmAXEY5ezSSr/zg0zv/Cw0YQ5NR/BatTQUGA3dA
G3jevWsTx4SuGCg2yB/NGO/fWOB8dCt28kMD+NsxA+icBmE2XK3ZNH5H5+fC42wia4rCfbO+t/vq
wzKIWrR4m2Iyaft6qj4ajr7s+PtjPeq7TKPcxWEhtyaSbjdBsRM1k5uL8Zqg2bxJhUCZsM0fhfxe
8MdeXIcWkbzwSEK5CQbmmeELzeNG1+4BgVPfBGtXcHMOFdW0GuCSYx5tcW2gJJm6sx5haCGZkX83
dG2TxGgPwtC/151Pco72wMgK7un7Q+XS2XRlNkXxsrv6IpgXmW7xZ3XxLZqns51go5fDZG/NxCWn
2C4cOxfP3uh/en7/DplTc94SAfcMAfnbMEL/I2dkLqNJAeHQc/Le/rIGUUTMi1zT0EwZIVYu2Xd3
JQJc25bWQeYtDPDE886p0e7kWCmoBopk4Yp4lSG/w3tlVsgSuWtFsR8aMMw4vaHwkIe0HfJnQk9K
PlzmcaBpAl9owRDjXmcGCunnYuVAcG6siuQVtL5o7nDSlU9TFOUHd+aFRodfVd64Ch2KcQxbu/dw
1oL6cpfOSOBrTlqAuX27bWerO2FIXOMawitXVfskJltCo8UpZkWyhAU+zDFJweQZJgMt7w0sIgdn
Uz6eKCREkAl3Ig7jO7Dt9z0ZcprhwoPveP2RdoR2HN+HAbujk0znHkP/QlDcuxOWsdMH65uDNpZF
NjewML23CgI0HGxppBJ9v8oouulhgXI+MmaGkvARum+syXf6UgguEGimuSmkiYfwVzabSyueo616
I2eH7qUUwGkaPdGbQw1O6l6qDEs8B8kkt09lQajdb7aJGRUK0vsiqZ+erYYjJUnAbZadBBb6Ut9A
JtKXWZ2eh7ReD4Hr7csyfs0yPEfOiKE5F/kKe+nR6aggNbjpJNWVmMlDFTfWoZnTO8vxsrsyHy9E
vuhfsj+MqrskSXFr2vQAjWbNJnkThzlHWKvbBel8lspkXRY/zNaeyAnAQCNqeah1J2P8canGNJj/
hTQZoCJsoYQqgEAASW6QoJdTSOkIJ0a3neQi56UishBu4qD76Iwc0LvJXYCOHp/hhye6BXHa6W/D
TF+dK+AfphrmA/S6FREyVsUJ8lCKMQDZNYRICmAcQc3Nea8w9Gs5uZKpjo+lYS9ZiaxIIVxwHHzE
LQlNLRhgdXOzrm1H7iTtaCTyOHOXjoOzPXdZZHsO2Q6Tw6DuJgQvaM1wCmjJPhlNAdNjidS7Ib/T
Lyzr7FSMgLWHMpDFbbrES8e+IVDN5OW8o6LVOhGU3CdZjBcn4u5e5u/xgIedB92LX5I7CQbiSPD2
MVv0oIzDwt5WEoqdQeKRR9470a6gHgA0zJe88nbprBcnPeZl1aLuvhaEXX2eTLX1oscMsrpouAsU
1mftUJEdp9jYdPCBZcijwUvYPPUWliOcsC38gYVtJIQTYOE2FWq6a1FAAwLgwXXJbQUVt7smvp9m
ki4s+Lg15rNY63QruMgBhaqwpfcXkKHb94QkmpfClgcOkbx9FCqxu6XWoNoRhSU0PbCwJ7Srug0x
+epwm2XdXSdZX6QcMZ9b85tj5p+i8Z/rmj2OA0oevIHcm2AF5jCnJt0GMzMYz12EEcXI7C1c5WvD
aEbU6WVKWSROM7lQ0rQPcTg+IiHtnM6FfO9USzOwgC5boAoyElV+ZD44dvlESgXEvPjhRUazmqZo
2GKzvyVquCibDpuZ/mzMOf4IMMS+TdKWNmPbbnCnRozJIa0ZCJzagTj7N8PN0fDwOFG/a6458XDG
tHplzp6Ms7cMN0xOA0GqOFpPFCfPefs6S2Pad7q+D4DM7EAnvwWxkKeO3wByvPImZm4ZKBOa2d7K
kapMChrTNT1d73iGi5XhCn9lIRFP4Bxtl/RPMuxhqhdLz21o0ejRN8EVxcuy0r5Njg6PCpJxDLNN
pwmh7aLrkHAul6nrbG13eHfcoT+O0B+xbHXoIWHH8SJ60lIjWgfFWhjxZy0N/2oV1k5Qv2blY3jR
0p51S2mi06YYrlz9MU24K9JVV+caMQxdg+nvjdewZS8CLak+ehP1dnHJBSYGXugY3W7RSfpahgZ9
iOuW9Za7mA2PLaJnHqbS844tOg+Plwwxdh3J5Lkf5wvkcWcDCveVAIN/BaJmMeawXgyT5AxDN1sj
WXPyIZnrRONjMsn7pDbnJawSSrKi+7jnrG/qGsjc+ZHIs7GIU2ipHPbeA8tYEsZieDDKJ3r1YEfx
oq94nn4WjnubAgVLUUUxLZP9EDKARIHTblPfU/l4XMxpCgGkmu/kJNaBz7gxlrTPzzXBn4b4xYAc
PLB/W9iZTDfgdVa+7xJgB966trzcOEycLhIAyYuIcpFVXYt3s6qeBkNpC0VMAsMZ+UDlzmHO5QqQ
92GeErFjsXCLNDp2Q4orCLoiAofZoCAN5o7ynH3fxkc9bHZ6Sfo0B7y2ktUJNxNeQBc5bsDCPk/e
tq7l0WhB9+n0CqV16+6COHtA0ErdeW3r2QqXj74qNRMXVJAcXehYBoiFreOCsR2KJz8FXEED6ag6
lBc6od6WMAwH7F0+Tves8uDjeR2WYhZxbfxke867XnLWcEaDjIOTIIRi6ZVZAORPJLjhz0EutF0l
ZlrSNJwNfUdUkTTiPZ/j99gLP7vu4pf8DZKI/F4pUJWqYFxNDHQL6OVHWWXWeTKh/U81sazcrn+4
WY3fE1ND15Kaqr3ynm5K3WtvZtdH67kYXvSZnpi6B74hUvpGznUOl7v1h+e+woSrae4dOHKJFFj/
KEG4Zlq+8DK0l3RyXquJGxpt7WuC//l2wpKEwY0zQ56y4acM/hkiYbQn9kRdF9ljkGDmJmDVvonH
6oA0j1LCs33pFi3s6QRbeRixz4YeSYOxUy9DFyo0XTYXkqJX/5UkNRufLOgCalXYnLop1z0T1bSs
/AY+X9M8U8z0u57wA6UdZgO9Hb/V2vSQI0BRytEFL9aspBuDIxnoAauM4suoWwdnZNnKrEilRW2Q
KBVAHHD0vt7NIY3QbW+wS5vGZ70cBNHGemuPFJ6Ql4IspT31Ta961G34arULMS2U9+3YXrvCgGzC
U/vLTfI/9io2pL//n//4KDtcFdP972FcFj+5pSzIev+1v+qpiNvff/wv0rPhj/Jnm5X6P/7hszJ+
c31MET6kCgtwKWjS/3Raad5vDklyWFSOawpHmMpP9SfJ1NF/85C3XAUZgjBqO/z7/rJa+Qatnj6m
V8fEJyX+O1arX1ibNogUmEoYugx+Ns8yf8UpAgiKHUey18268tNmFmix4dxZIl2bIH/t1j2ZD18M
va8vo87IwiSTXwpTZZtRjg5SlvYzgs87w1b3b9hApq3QP385stTPh1UcZxkIKsMU0EB/RgOlKafo
AoM9WMqevB9HuGUu9Auub3GbJETjQDTB9uuXX19KExpUhcRZDSSg4rjWbrXBHrSSsc0dGd3WrEkH
KhMb4WrJDd6c5SohwvAt99M7ggDbXOvrE+9b/lhPTNpRxuq57d0rceGPcGh0EpuNfUgczhZRLgbG
kxzhBL98vKnsYdvZcfzeBImx9IqmBO1lQaUL2yutZ0OPumOGjJC5yaOntbCwhuzHtw1xumcezzen
biBIt43hbN2JPejYOXD8wGtMe5mnx3IeaMBNO5hcUZReMSQrS4zxLU2c+D2RHsUklSuOrurI9EP7
2bDC+CH3spVmWP0xdgqfUu05fc59LARmBIpBtjqkeW4a7Evp2mgGP38cJlYvdid048+/W+2E3CBp
yyI/330TVH7dHOd1iuPwYHX1tJWd49/5PYaGsWfEqGLtXbPMhV0BZ7Qc4xNnTvfkGQBt56HdR0zB
G+kZt9D1gdPT9kS6WeSPOYPg47T2+wCFaeKsbQuN5xGBLuLarJSZ+O7Lqhh4E8L7yGf/bhCZ2zmt
84ihd76rLLpiCiPMTmYpSXEMBT1vPtxNPwREFOnjrc2JTEIWKVZ6VV5zgZnJl7HxKODaHDJT0o2n
fpmCmLhSYeJfzd4xnxxWxlen1v74Vadr0ynSmbSn8MC5J8e2UvrDMhw76pFWBZRH3tlYRkeyDnvU
xZXjzfMTXaP11rKKalUORz/15gsPpgaMFF+KmQ6RAQPd2IQDWh13koMkorXL0UDPKFwCIs4wvWZz
SwOfTAF+2GzVXcN9tMahQXeYRvoWNfTmpKKrafTOLISaK0XIDETgxvZaKH9voRbD4s8Kta5nJ+Q1
QfzDoBk0aHXvFbE2X9eAvznyuw+GaT2kiZVe5QG9uSYuXDUn3p75oA1iR5tOAcKFmgJWMoXLN2Du
NUB7wAY6SCS9aWvHNhCPnZfMu9olqroZKueusJLpY+IbDfb+G1LVioQih8im1e+pqB4OMQ4agvd0
3irIa7pJXL3ZjGns3sl+jTZS3cVW697hYMrO0i7OYaVxqAhgLlpTiYUEhi2juHlvj+isX+8d+tIP
B1K6nsMGUG9mwW8kHKLAfjYXT0r3KHCrNK2lnzr1xS+YsTsa7lZko7RjQIcT1Z90Z5euK9d4HrPv
SS+5kuvqUR+TI8vaCqOMrj+N7TgtPMohvpdldQuzPHr/29Pl9sdN7+/u1C/36U/3QtcCUQTC2nUM
j1D/L+7Uwjdx1hh6BjjaJhWnFcOqB55wKocWOT0Od2Vqm6ev7zh/csCqcP+BFbNWWjv7b21NafUY
4zKP0TfB4ufbOainFcfK4hEJ4aErdeNoxd0eSdc6hVMfnns/23bhWF6q1isuZkXGzTATHEfGZJ5y
mELME1PEwVImh17Ub6IrmxWT/UhY3ncYxKaWFbgGZdXqHnpUkNeI/ApEgWYPXbt8ZhboZDx9szgD
bW3nVomQDxDLrnGTt1l5TBTU+uu7TH2ncQb65xdVOaB/fsDwovrA5wxeUoDivz5gdEJzec2hfWnM
tKKvDM+Sb3qg28fAnVPEJOu9cgkQf92hilp7Efbk7hotmLBD1KM42Bn7OZ1bs+54DN2jOFvw0ZbT
1Je3zPDx9ld9zskuNK//5if/10ej66sThDBIPIEi/IWEHBC/IUQ/sJUyAtjFyVDy3oPY0IR7tsZr
6sbJNTBN+yns77VaaM+VJ19kDL7AuOvm2b8SYfauIaL1wsoLc5sktNtP2px9TG74kLal/eRlQbWF
OrEPRpoSq3IYzy6203/+i1gKMPnT5xoEriF41FuWZ/OfX/B/gzZE2ESCFIPI/H2yWop4U6TlXqm5
mnOIJt1ejTGxpzQNgjsciARjCCfvrDjj7xKzCAp0N96leGk2LrvM89RUjw0QM9Jpnk3AAyZiFkJH
/PrOJNy+jfxsDPZftzhCltMVFso9++z4DkPwszYgEBDlcl68EJCIrG9R48vnCQ01SdqY+YvCZH2u
2IP3SMk7bCuftCzm12J8nThNrbmKm6Mr2uaoq+/MNh02//yaiX9583nNhAEc3TZMWwf3/PO5qLeG
GGUizZbciYnOEGicD8LSX1JNzaAOHfFlnQd3X99hulbip4kxLaNuxh3sZ5FaKQk3xDgiwp/gYN6K
dgwuuZsHl0m25tqXnVxlcEoewMhtLIAnj46o6Y+c+naj5VOzMES9MfDr/ahozgN9GlkbAuzOYvC7
+mYAaDzLstgMAmMmtgySn//8CpgcnP/lU0MxADIq90THNn791ITSRbPqScHSvLQokTWTXqO7N2Je
S/CAMmgKgtYdRYUm7oEzUFEgtR6dSP6Y+GB8kleRyQaoFnSWFkQWjN+029pxeiHix+j9/74A3k2O
2hQ8//PfwLC8X/8KNv0FLu583+OOaqq+gr9zL4EpUVOsT/USYZ9Sky45wDhFIY8NtJJAF9vKLudT
rZAZIgHDM7hwbqpeD8+zU/qXMGK5hIybELL2aJxJE3MdNcEtFVPISI0NhXQs/GLFksWeA66g9b1d
3bPYbFJAFgPRp/uv74wEi07ir9pO87cEfMyniMmEkTo0Nm4yQdwJAIsgZ9WmHj80nZwN5vpv5JuX
bm3Ud19fuFZxaVeBv4hUuAh9zr+j3+gjLzLzteZIqevJWxHFxpshG28lpNTY9jnJ6xizyAEH3lbJ
cKW8jneIrrpnUmXaUhiQViI2O4uZ4+QSM3j3zEaGE3ScV+B+svc+8fKbW+g5+0+wGJbxXLvmsTMd
+yUbmnmlAzI8c0d2Cp2l1ch5cmnmyI2JaS+joS3TVRmQtvUCd9eHippde61LuRtLcYrYW0qCOq05
kxKek0RZ8gmkE+jIr56XbmtpWnvM9CapqGza+FOX383QVVdO3PvL3kXLtvRuOmAeNBC7Ef0LDYzR
IurpFzxWRWe+TzH1p4nLQ7ooO3MNoQUkSBznt0F9p6k1RyTD7FyBe1qFnsdTPkmaazVYMPcNVuSW
o6W3COkBu7JqhmQ7eNEbg+8KnAUwZ/ocX1OvB3Bf1ec9za7YWOrn1vX3kxNr98JF4x4sLv1FDP5d
a4XxmAie0l4QDrvBw9GFXuRvTA2sr6+ewuxVb55NMdFQdO1qRkb65yvD/RkIa1uuBb/cN/hviySE
4akL52/hlXg0TN3VeDCZ1VTcyojKWksx2zO1MnSf4rIez3Oa1RzyiLwX6Wvsajnap+ecC5oFsTP6
O7z8wR2Nj8Gd9FxnN3UOuzz1e1hut1iyLsDEWrxZEwt39R2lmdYuj+v94KXTER93WVHb1E1HPgXz
gnuAqjN1c4AwpnixBqY2U+tvf5yqM4icEkd/U5nyvS+xKDK8cW/mLV1GbuueE/VlYud4dun7OPCy
bb9+9fX7AXCCrZ00HKJtWjBdL0n2sWV0Lx2ZgNLu8Qo1mol9ls6I3deUS0u6p8wpRpxYtxky4bqM
ZxZjCvaTjoGzcDJJy+0EV0XYLZQbgOJdGUyPTm6s8OYIlk9Sp8cp/HfP8n85TtmM6oISFsvgUAK2
7ed3Dva+JgGjcSiRiMqBnS8akMEnIvw1vlfQNPNggUCQ1IrXpbfXcSWsLK/pd25DeCgp6JBmkkhf
I2G/OXQQL0B2vf1fws5rN3Ik26JfRIDBoL2P6Z1MplypXohyojdBT379XWQ1cKfVc7vQaEKpqp6R
MsmIE+fsvTYqMvMtRj4dU4u+mP44PNg1ISRgLkRknBx0hl8Nch82tlfnWygpT1aXVPu+tO0dMa4k
+tnt91aw7rljkx05O18N8nsvAVgUGO/2u1/aD4SmhABLguh3CNCP4X+CX8XjP8t2+x+rvKPrEry/
a1JPed7n8gY3ZtdkZo8HNO0Q41aR+2UgsuA6COvdFeKr7HUeMylzdAtdcYtLRrHF0DxWXVzcmClD
5M2imrlpvrWbPLu4RLwxUsA84aPZunFitZlSwEf04fYfxhCq23KU6ZMy2cfC/w4hRFxapylOqTkS
3ebFT4Pyv1kdYV2QsG7hIEnsy8M9WuuMhL9anIg1rG+jpz/XkGrtKD8YXu282y64Kb9F1JF1DU0R
s7wNhq7vGfkzmXcppFc1voEg0a0nBttEg3FMBHA610xwM35gvE4uy8VJiR8eaugqNYqXw1Ksjd5Q
vqM3+KLFLV7/LAvPdKcYcqWufpkQKv2hhvoEPqe3xAeDk5H6gTtJ161P2280hElo2kzvrcx3t+7k
mi+JDI6gVX901cStBxfuxQ3lD6cH4quHWK0iAfXd6eQbEBYmneGmmMcgidN2sHQUSn6HWYoRNed/
XxCtfzxWUE+AK9Hvo+QnKeJTscOQbSpzdsY1MfaPAnjlemljBZMoT8tL0/WKfd9yGkDuJWCMeD9x
8TQ7RNTjebk0oUS+kzsvMFO1U1NG6jwlSuzJl6wfJhWsx85Ce4dkJ37su8hlbgkdzAH5FZuBs59g
gC6vXA0oIHrNZmeSEfxg9LV378hUXMFGH3uG0nTMVoEe9g9W3JsPdlG0lKfMsBMGsXfVMKd0ir6j
hc/bWBY8/7CPBW0CXva2+RJZCNCYFjRHRCbbf38fjfl9+ttRw9EtYdK5ouLin89lcw64IusRT65/
HzT7RjtXOcOsKeQERyNkneRpF8MbS45pMmlb+DLjV94YgMfXMEqjbSXxd1YlNHU56Na7VRRQXBvC
qJ0WLc7cYQitHfRnLKrLw27dV6Y/vdWT+QeL53/7VUzXtRAIOphV8Qv+faU1GAGQAEi25Zia6KWI
iw0WMxDPUogj34CRGdjduqt8Jiz9wIDO8Q30uSV53Xn9XLS+tq5Q5NwhKj3UmakdFxJ8bJ3N5UdH
OLmSKAVuMeqH418Hn4CdPy/UPIcf5eEPH868N/z9w0GB4C7tXh5GfTnz/MeuX2o0H2U5pnwIRosc
WC/uO38Pwd7ElkXLsMUHQI70snEa8yk3jEbI18u6k9dNd6g96913aonaMYT1QaR2ftRTQLBzvsyQ
/engKv7ZPV/eekGj3tZdshM+dWQqgPR6TLopqY2O+eIZkDBMIzOuy1dG0LSUqShAVaW/RX6vb6c5
mVJLSuz3OIFWVZxE55r9EpQil1Gimx4ax1hDwbG610IE2Y02M8ji5D5WhA1RKRFPXanxEVncO1PU
8hToMG/mUi8XlYUgUG8BLiY5tpcsB9HD96YGiAK5aCSkjEStRyG8vL5JnvkRqgtcacPeh4amH0iI
UUPv/2psdR+WpXt1fbhKwTDdIr88aWaIDsDD9FZ4LniStuvuAxw894ak/kd7c1xeLd/vHBnvU4dc
ZqK1B9bRxD0tXSangzmkq0oco45Er6qI1FtXVeseH8C2LUkQHmJXnJH+Kcj3BX3rgFR2GkHeo2+Q
4/L7LoyCm2x6Mv4sH+cl5cXGy9L+UkNnHBBunzyNYOCZm/uOPBU4dxbDyRusp3rqnE0z5NF+2WqM
e+A6/V2CGm7bBUg+m9+NLt7s/uTqKdHYS0vIsjlJoZ4o7gNSombqf1/toFTrB71DdRvPS4STp18Q
G8xFDYr9FZDEcRUFefdg2WqTtFp406MivKXx+IfqQn7eGWxKBMnxF/Wb55hoZP6+DOQ2CckwMxhM
p+2D1vXqnVR3ZuJT5N87xitKl+FUido5MEqhuxdYj4j4zB0157RLeb5fnMB/HeOa8CWjg5BMqXWv
V4Z9Nv0TRoLd7zUtRaM1vyL7ncNLXr5PKMFMDCx3SQJRxrRa5tyIVbaicf4UkwSc9NPCwO8oDVQA
nJFtknE+Hwc45Y0+T066hhdrb1jeN2FgoTCyAAEnSZd95+lELbkcS7U23/Yj6WdJzskB9ru7mjFZ
nFzDbA82gEG2Mw//9b4LOb/oqAZ8Jd9cDM27Tr/hWscCLVyHSS3ZeSScWMoLnzI1hE8ge+fNzaz2
AAaBjc0DkjBVQGWKzj/7k+mfJxOxidmINz8u03Urev9SiVKHDMs5zBxbnjDD2Jqq7+kdWWfbCSjY
mIksS++QERdBYd0cFvGuiIkBRHWi4d/gKTIIEbvLWoMmVJqod8vk8O2W2Bq0rvgWhXq+CZAlrKDm
Jfc2NDxieqJ7hnvVPbjtnw3ez5Gs6Rv4/nJLu8w64VabHhriGAhIvhKl94RPOzn2pGPj4HHdfZ7C
iZ7QFA+UFE8WGNyNDGVzEG7+7LSRegg9dNVabWdXEtUBcBsFtn0ZTWpH9zla+QpcLeDN+MscsxUX
lfstJeJlF2B2X3ubQRT+rw6BFnrX/Ks7qhfffFlOqB5iPzHDPpd7L2qd8KiXRMT29kitNj/XWatu
lccH7aZdsxpDUkT/fS9yPxcK8y1ng7oQOCX/S2sGUqHb4hBL19jRaI4X78r3hyPyCk7RgY8IiNKU
dzBAMWuaH8hVTrrMmrOnMK4ZE5mqzJyh3nZBfqKr4O6cOqmfrQxcm/SOkxDlW1FBh2+qRFyhkvFk
ha49B9zaGxg+32w8T2cj1vO9MKPwsUp6brXacp59cNaQ9FAzIjcCVWyK7KBEdfaHYDwvd5E222qr
3BtPLQt9konsOaQl9yRysUUaYr0OYiQUwxBAeVDop2mhvaKvZshm4ejsG6G9mgPHa4NGhzeF/bmM
4/CGKSZEgyGmb5mOCUTrk5fKiujKuPHcC2zJbYNFJPFWEZCCNo2Y9fmsHWsJB+6q0be6EPcVecjI
lPUO3Q83iFcN6m5ZirnUAOXniwAW12Rd95zGWvg4POo4Cc+VC8I/xdeL7oSXsW+Of0B/GHO59J/F
Bx84LQsbHAqzcPmPCtursHMC0oAuoFVYMsnS3gc14coJEsNr29Y/G7vDT5on3rOXKBAYmXaU5Mfi
ZioKH3l5j2zHhw8B24MHOzG+QiRMyOeYqsuk5d+yUjmPNIYTsqOhK//77Sr/ccZEJcDdSjsYJwBx
2p+O3QNjDDmoAPNs2hwKAwwZ8uTdWPacnCZf7qPG0AEAIdWNRYK8NpVnfXS9TasmezeKPL7oLRBR
qVsHJzLcIwwhcU6sVB51pAhXPm58t1af/2B8uFdhAY8yQ36cpvo4s1AOxGFVYD2h/vkdbGzOUpAt
OOldjJxZptX458DT2qMTVHiaBEy/pNTkqQlt909tYfvv4BNOdbYuBfAYuDEmklL301vRdZ7VsykW
a6aIc+CdiqfuWWXIGpmNd7ueIdl9WxXvbtJgiCZA/oFDYruvvPFxwLW+WQ5WeYdvZXlJvMYIukRD
GUvuHCZTUJ6lKprbUAV3RkDTZpgfGRsA4KoqtOJueelDHzZN4xXMuHnpiwgh7VR6G9+nF7AKHaTP
qInwrZB0vmOR+T+FBaXqt6zR6Wk4/s5RJvI3OzNvQaKZ97Ry5IvJuBw3wA69Sfnui/FXK2yyu0xn
VPuK9Ityssf1gLv2Mo6JgRzJN+9dbb8MhJtK+4l9eDws/VpM6cEOBGmxSTr/lyoVmY3CLqOjZkv/
vFxyDdhnx8R8NeXtsHPznnCXsCjeMKEYPttiFpgfHOpX0CvFz7K0ryg7t+SCpe9IHRU77yguUzgU
q8HNid/sYNB3XZSfMz0Vq1x62S1Diqzc3rtN4hRFenwrXdfYUt45mwFpxC0GI7nr8AetAhFG5045
9poZfLipO5OdcQza4OIZ9OV6ksleUyIRN6kzpFfYE8bOJKUByWqS7iJHPhL71z2PTt09U5AhJ83q
B71rD+RCpofUxoPiNDomB8Ssm4hu+IPBrrr3dCTKy0sxTNukhNmp497ZY0PZCdmri2dDXne04Do0
Hxif9K1lTAEtyBDe5++f0clgSpduVz4SfUn4Ymvp77NYnw3biM96Jlyiifqfv1dvLFWX381YGzGB
SXjlfInL8ocfcp7QpNcQ0ZF194LhHzoGtzmJHALK3DJ/7Fr/i0zGV92Kq1diSB4IPwzerUS776zu
ojXlQ6UachgtPoI+KUgHr+sfGqbpL1GgwEGk9lOb119F6ORbCwLGplluruV1V7sP9PvIxll+P9ci
rXuZlgrMUFnJVmJXhXN1xnqT+BOGl/myfEWnvFtnEyLQ2tMQ17mOghjPaQamDGkONZiHYXaWVwEG
ja4gTHBQhOhUkbENGlc/aKlXcthBUxhgXlEqqd7IOpHEhfyKKfcN5V+9sdQf0A0mD1WBcKkdQCYu
He2W+/g4JtTkXaCZ62LANoNsmxNlOOdpkDOzakcr53Yqphq/F+Mhs2kSPFKUf6ByjwrTOOLbZFd4
hf74+5NJIvgO0vSTcxyYziotK+3kNuD+NYFaTzNUSW4NJ6opil5HR920AllH4Or9a14r4BbcXPZJ
IOY5VzP9LQJKs81HnwPR/NKeSQddAtBVizLIewLUkChiejZJIi6EG3vEjcBz0pnFbX0rIQ6iITbG
1l7EO/Af/DwwGKNV/FsF+P/2Mc3PJw0W1lmLxqQK3Zmlf244QO/p+BdS3cRp6qaxeppa697PcWIb
9JjfY5psR1sU3oMfMTw0kAFtMZZnW6dm/09qH5WHMguymJZTsvPTYii1EhUJX0Om7uhIr0mIq2++
hN4w+Kp8Z/B5jGq9vSa9dfhdDCq8Ro3WzJEj9tfUisJjneimXDlpv+um2oZfZ88TqXhAtK8h79xa
ZuGADx/pv/vwE/994zU/14nzm8KBhfmdazuOY3/qANSJanyjYqZUl9OAFdOpZ65NfY4mzzyN/uM4
r2GDD7lfeAXgaiNPCKDEoixsK7ym9XBScWM+VfqwatM0upp2d7JyXb4sf857eOiz5sRMxt3bSZdc
RnZjx6of+4QU44iYnZUAw8f8gHHAbAVxKu2+3SQNMQi1L6kcdd2/K6diqxqVEN8UZz/Aqj5asZ69
SoHtNJbyvsms8oxCODsbZTjta91N/lBeyf+yKzvUJtasYKFK+SyzEERT0yjgfQodQ/8+huBLRogv
SG2G6JbqHSfsgMmeN5j3hCuV7L24ciHFDo9lVEJ7RRQOFhU2M/87L5HNtLYnKfKoDLooCi9n14mP
wY3tQ8pCs+3j2tuxEQc7My/jc6q19j2p3e66NXlUA4Qeh4KYC5nVL5MXyBfMmC4lAkFmJe6+kG5u
mgzzwbEfOHpUfxiS/JfRNa46BJ86eDIbGeenm6bLrTjB0lCAebLlrmiG4uI3wAvsVPABc0EsAalW
aW+dW/7UXR85lXSZRM16kt/9LtfDk4nnA17BFtyDXFWeLzfAF5u7AKdj2Jf+sbezGhrU0Gz+/aYX
CzzuP4tl7nrGc/OUBxmqgX3n700HkRK2bFfzPLjSp23M6eG8XHAZ/PXV/33PIgpzTa/SMg+hx+wT
rugGkzyN0dysruQumzuAR9BHyGbCwMRSsfRaDD7VU4ddaphbN1L+tG1V3ZYXnduS++779WF5aY92
dZIVZ1E0n8Xxd2cXycw5iKrh4NepeHBTiKq4F7G8UjJeynC4d9w6uGRNpPkr0yfox3LfO3eKDkuR
QFqbD+w8IuUPDeJtSFiSCWUg9rN02tdUA6q7oq9VhzQhstSGB5I4X1oHXJM0ovFKUKm36xtP35aV
inZZ6THyGqCcBoY8zSiEaeqZtrqDcei0trqQJ6Fazm85291e88xvS+XDMVO7RmTAUBRJ5cT08Ejf
Fb1b38w++z6qeDzbPdFoM+YOLtp4Xi4BtaeCND5c1aDriLS8FoQC8vRattmzMIL7fqAFbESmd2iJ
feGzAUIFnxRjV+pBgZhp9DFeAHszG0NAPK1/q/Fc4qlDAwWjjg8fB3vIlp9PTD0tdIkvOB2iY6Bj
yFx0dnhIomNlYU9f1m0bK/beBhFgzGddzdS1a8HdQNaiqr8oe/wqkZ8eDFT/tDdo654yEVd3y6Xv
G39H/CWoF1XUkMpCG8OYz2IqWkrzKSXauSAWe818HttUDE8YxfbamdJKbroutLmLsiOVJ2hya8Th
YDrlcMksBRve1M/U/c5dJInXC6a0g0jSJgcvhataOHBhM/pCeL60+mZkzdbvhxaERmD/YUGQn+fd
lm3Pgm6LybeDrufzgjBxV7aOzma/DMLKkj692WogAWg9WWXKxbtWg7s1NSYT2w556xlWD6o8jVgE
WCz1w7Kym/NygpBSw9Gsgk2nSvIZZuEeuzrAQ/HiDpN765T9mnTe+LWkzQNlDdMMLIR9WcbprdD9
HX2F7e+ZgjD7VSoE9JFiis6Clu0f5lrG51M3vzhwGTYFJPCWxVny7wuJr+VJUvc53ctlSFjnglHh
7xUu+LW0jL1y7B8KgBZ6MQybXPd5BHzOppldvOHhys/BVHzt3Hh4VLlu3NrA2ohsdFZeZJT7Ze8P
I8+5a23j499XwX/+7I7QbQQKHLyl7lEb/f1nD6vJ8yODA6DRxO/mwAETG4p7Dmx/uNctuvVgJ4If
BSyirjc2CrbNKiAvFCSSY6hVwlClH84GMKjXPJCADcbCgeFstxtDK0Gr9VhRAfgyXhLxn95285+j
FkFni23YRD1m/UM7iKyoDygV4nWQkXHijWZyWcoL+5VxUfrWjTnBReqgNVmI2df7pqWReZ93uU1S
ST0QvOdVV8Kxnjh9rSIUOFf4POkjpwlo08SqniMvmqlFUXMrczPY+6nFs56L/NFPxbARjF3X/Fr1
dcRYVyYyv7Pjg1QZqa+GD3Eh9sSma7roSMlTr5eFS7ZN/ziYxm4uXMY6u3SjImtu0h+MStl3BnKe
u8HoyECEd3fR4qm+cwR7asG9AIYI+ISIUPSTZO1zeIplMFzypLNJQpimOfFsuMtVdukjIe+z3E6u
beDvulqznpv5Mrd8VBTjc6i+j/MPTuTPuA7IDdm7xYwNi/nJllrPCqHvDK6RbtIxoujQwxsiFCIj
LIM0qvw8EXDwNMwXOLIk1EpqoolsxUPIJPVhycrKDd/dhIN552YYXfFcI+XGpLXLSRpY9zLsHpBm
76ufXWBroBLzaI3on2NEpw5+oSV3SCmNbdnnxTMe1GkVtujxXUpA8DRwEhp10fzOO/kcGH9fIIlq
B23MLkihi02jzOqxLHvCCk1StWJf1+m6jeXDNMp0Y/ildwy76WAqwm6iOHhtvLy9cByzepavPIm/
jElhbCLLQLeVkKLTF/FGBWH+juMtPRhoS3dkXubvqjJvkTs9ROlEWowJ2Sap3F+LmqsYYZZVHS0U
UanD1BKI5wIVsNE9WUXsPYGSKN9d37AB98EthNFW3Pe7Rd3f5DQ3U7fn/xy93WE5RoTKtA50EK9p
0oYwgcgp7RQJQUgoDsJOrTeta151dParQTlqu4gnqGTHjeuTbLTytCDdVpMl7wPas+eo6ohWkMVR
RDlxU2gTPIPACWXfL/vEX5sFFsHuoQ9c88bIhpiV0mQgFA1f0rhJL02dtufYFqTuEsaqxW7F8b1V
h3zAtVfBk/9azF2cwJ2YqiVRtKbX1BxNq/medHXxUGSz0Vnls5mYwOjlBsH/6q9BHipBFnRk6uGT
FkT9VRKi3Hv9NS/qEs6JWXwfclhRtRzjZw0o7Kqzta+dkoi/0TuRFlnfLN6NbV27Do5FFyOspXcV
rYFAnRjWfyyvXEdwXNcHi5ZiKs4Wh/Qz4c3VysW5O4cLak9p6KGL9cYvWFH/VH7q9uf9kqRI22R8
r3sWRbT3+TShC94orQXLR3b518gxsjUBZfG1ni8uvGMoPAPYQTB5VyzP8bUitPFC++5h+RvLt8pu
4DjAQXyV2ilaFBkD0Rnidu/OyxS/Ial2vfNjeTUK/zIiSNlj5yNxlNiJe2U+tWS1NKN8lNWXRVfG
QEK7jl7hnqwHq3oop5zZIsrRRUj6SVKKhoQMUGZ6O1N3q+eIXcvJq2NgaLDh2u7stCM65ARacDYj
8OOE5C85JNySjea80u/6GfdO9QFHuYl8QspiryU1ziHXAxrGa2xGLNZIYPk79cGwc7m3CtfepO1j
1XP2LOX0DQWHfESlKB8zVGvbjNr3mBPJgE2iUTzwnOCXhT1ATog/N38mGhuGBFpcxhcT1kWcPxum
rQo7Qede40huosTJngEqaWf+kJ6gH6CRaU3/WKXRMTMG+ZYk6jmH1RO10WPAieVHXiePORXX7+0/
GIED1Il/k/oMu7TI+kzrcLf0f3y8mU6Yt+dQwO5yexcRLAEHWw2G8N60SI+LvQ44CibygvbFFxrY
1ibv9HWbVNAKK6RuJlaDbZZY5pEGebJlppRsZIvXnhb3u+Um/WM/Ng9a3ybbqqkumpi9Oe4+41Y8
p4kOsXacxFOoO7/0zrwiHodG4ka3xCYRKPJMYz1QYx3C0SmPTWklR6XhoneUv/NaIBrAXL233pnP
G92M8eosOndzbFgcMk/Sh3nWX1vsyMVA4GVqF3daXFtAbJ32xShruapTN143dojxmWNpX2cgXRhY
vNgeOYYGgNNVO790meAbwjoKQ8R0hQa/PzW2+OsidQzwZcH4cx6P1kjmEd4Qwrm8HOfv+QbkkSkz
JHbVZIPPpXqgjS72RBwPG1+jnd2VPe6Q6KoTCwyok7S+wIPe5Y5R/furXPcqhEpJt13+1Jn/SmUT
rNPMM0Sl23eJb5pf4mKONNNlch+MUhw0b6S921jFrtYz8xppgPjIS0reqgxBkRGX1uskvEdXQ7YG
00bfm23r3/ndMQJN8upAGPJkW+KzJyxIRV770LWxfUHilW0agka/4/FZCYeqK0gBy3hWOJ05A9Fe
x5/ympfMqobqp69nWwAiAbHLYXKrTYZwfV+ds4CjHXl00T0GvBtChb1dpS6ZTxITfoFzm2bqZcnh
q5QfP9ulG94ElNhbynt9GCqO+stL32OBFTGkYqQI6tCmqMmC6da6iXhaLnGVvmL/Ku+WVx62NshC
tgUHRz0RnJCe9CADwqoLvOxN2d/HoUYxM19G0i2IsDDak1eaziGM6mlPVaKeO2zPZFCv8xJL8qaX
ZXv5/SW0wuLssAc4qD2OYAyOMdFBI+vNi15Z+hG4scGD0LPmF8Mm0cCWm/NK32STfi6HfCQNVrO4
As5l2jM56KlBhxdlrd2H6O12BSFlwHIj9265UBYPsUoPlPffPHSoqoWOiz3gUc9V8O5nGmpvRgl+
NBw0hjubrOzFPWlb4h43/3Rvr7Jej3eiMbptNw+p4dgWlwpY26yDdGoEEFSc5fhkztZNu6fcLluz
PJOJF128kF2vShGbVSYwAew444vMKxiMacvpkiPvy9RO5OaZereTpfOhJuebqWpulBbCX94wUyXS
Ezk3j6QR8oQmWvgyosORQnsUEykmzLhpscXvFtZLcgE3GclIbe+0pyFxSQcnjbbQpg2MU1R1Buny
ELSxSpXkFYsCVlagfGL4SoT/DtYtiX6JZCR18lz/ViVHNvpXtjOQRa08xYHdb/OBDNjCqODk6E8l
OcrEpx4I8IZJKudoyYLk2NqFaaAVWcuG/w2Q9VbBUN9kpo0dvei33nTMxvybJLkStQ1ceUeajFXW
jKfu8lROqKSHb9ZIRn1IZXjELoklePLNfW5Vch0Z07guqo2btqzTiiPL0BW/qG9QaJRJvkY4/kai
K+K6OnwwC0hTKWd4AEHnjtn4Ku0ZQGPK5QuNWVr6IgMn3fuLYYp0+GjUHpkUcfur4ickIf2ko3hY
5cTNbMeWGrKB5u2ZysMEiJTUk8gwvDs5QVBwExltcUMmcOhasSmFT1vmhruVLRJUFVzCFOSG1ot1
WcjyPmWNX3WeTviPbr7oHmIf2AHTDt6l2BhAPwkBOgSFYgbWpPRCBige3bdMYSGwHevNHpVB39+8
gtf9xTP43eoOrfnQS3r4ctwxBUtmgQXkGK0Co+eTOI04e01K2hZCeLoZQfdvhwSTRanlzUa6/ils
pksbqBgWEDbPcXReIwJcCVczVxUb4qa2urs2C4CAj3Z3oUSfU2A7aUFOgRouwvQMIkxt6pIUTbO3
NPis8L44ezS2/+REk3vsJvbH8ZddD+ek6uBdu4D3wupDQEwFKlNd/CT24WXDXbBNeHM+zezJw8Mc
SrnqGvnaN0Th6WZ75Y1naxONvkooNXUi8TDlrjwFOkoYwCg8wSDP4e7YKATh0UCepdlIlCQ9Vr6k
i78SNQ8+rpiwqfjlWgsZHsC9GPOX3gjHU2obzbm1DJBE5sTvZhvrXgBEa5EKkiDuffWaD9T9Gcwq
/Za7cbROY/tb04JI1WVoQIA7ytmaSAyaDVWLE3iEwtxtkF/L4leEqnarTbhJFPCXNUNrlh9XROu8
IlZOq0MqCF37RWr2cxHk3/JB35Rt8lF5khxW/xExBWxCxNEpTPMTLcAjba4vMujMdWwbO4vCgPUC
B3CBaqaxJTOnG3ni0KnKlr/eQKzpZrw6MruJZ7G12pFIJWsfK8Y3Y1ORaUXfFMAHBsK2YIhaORq9
mlp2xyL/4rqApxKHFTO3RgLPBkKis5YoV9/Y8JHaG3J2csYSKNEydye75qHzk4/eK3vOVg3TtyE6
2iNm4prSYe20TFhHjKtFahyogLjLQPxsDSPnhyMI1h7lneuE6cbUp1Nf5Yzxa6dfV1I+usj55qMs
++3WHnJ92zjuF1LKSRsznJPKggcDFQT067KDVg48jDP5LrM9sh1qEKljoo6DJfDU+vrJVOXXKUb8
bRtbYSiWe6CaHseOFkZWOpVfSn2u9FCtU/Pq54AJHYtmhbKljTkgesPWq/0XI5s2HlvVJpI08tL+
pMZUnboSfRtBrczH4P372Q6oG0hVZ49SfZUkDrV1i8aP8zj++ZCMUepdR/+ItR1NTmjrvJvFZBKD
0qabYUBJnxbjmxvLZK28fmcWZXAwlFFtSUmpTeaIycR67ddnMxdkFTiltU16YMvSq+1DJ5kAVRWZ
EbVNFIA/AkOfKoKqjVOoc3qqoOJPFYbDIcbkUCQYKlSguo0ZggmpS/XhO8rbQyD21mDLfw6q7+6E
so8qDndjLJ4CP0tWWAo+kiC+kPy4j2xiMfKKuIoS/GzvHwLTfYWzxz4U4l5PQqVt/amB2Y922fEn
gifwZm0zQ30rLIkkN4IPZgJGn1U+GyJOCMNLTZ+1SFfr1qNoM+rXSOCZtDptM/QkNwdjAgBxSOeO
bnFtyepaGe4+yEDQCwfI7UB+IWQgm4CuwKfO7R+8sPwgZJA4lLqnbYEwJU52qWe85q07kQ6d41Ir
qCk0RvtJD4VGQfjfDVrL5LSFZ997J2q3YQ9v/ju0qDucZ9fQHx8T1wQOOTw7BMVttd56sVgDgdMQ
XVoHpz5nctf2AZp+75uYAOt68osIAGQR5Nm5/ltZ8zuSbPaiFfTzJBsPLUGPR5Loa2HZP8gZJZ7e
CX9GqtmCcW2PBoPNRtXp0QUflNvWUxhgGXUHB01gYLDMsgxG2YmP9GYX8okRr34J/fgSYdxP8K4V
uMFEZdJEiOBPNtfWafZx/1FH5Qmi93jHem/d7IaWfabnq97AJ2Mrqz0WpL4NTvSmSzLKgxiXe7nP
ujBfOXV8V0Gh7DHeiWZPqWaQTM/QO+vXKh1hCcBMzTLxNYRCsfKHbaTr3ZqwBYC9MoNL2dcNwQHK
IwCAibke/aK+tLYMOh4MCuFm4sduzA/HoTpFLKUeMY8bmxERUUVy2iGwxu8Gw9k2aYeDbUKvGzUl
WI87uQs5CvLHo0p3aM7GAwvWXk3hG1h2AKC14yEwAgJNOCJKq1Ae0P6s6jxz9mzXVFzsPAam9k25
UbbxWtXpuzN4BKIOaDVj4kRkXL9nLgWH1TblRqDbzF25DmRPB6ZvWS4muYKpxEZNsr30JbhGAPhB
PBIGVHrvjklMMfMmXFkjvYFM0AoVPo0XxDtlTVQ27Y2yzXw4nDX0VBiBIOiCj65JbnoMRx8mVken
a8saDe1bYHLW03zcDal9TzUqL4EZXDh6blSOuD2KSNV1iVvpew4eNktam1swFny2L2kZCP2YRgwR
Wbo5Y53lfQlb1lk5dPWZcd3HVARfeWTDbW1V4LgB8hOuh14wnqdNpMoxBXF2JsgpoG2VwYqf5OO4
hgwtol/SOteRQ4qsW528lpI18Ce5RyeMMJsuL9Oo8NRL9UZLH4m5zX8cGl2OdcJDvjTSRnHZc/Ti
B4h5SPocw1ZO9xShj1/h/D4bever6tqNawTudqR91fnxNlA2OTPK+uJNlDUOFKzJ1+RKM5zoWCYo
/qpMf7LwmnauwMXluyQXEVseybzcgFuD4Vd0cgtCY038kTgHpOBuMkcTGydmJMB/Qg6VsW23Oga+
OgK0bLYdobbZ5OxiZvMBEsVd7wCmHO3ymNcZxCit+OGjMApq7lGRzo4ZQjvJzBGHqbbgtpOPvQmT
5qPVBBrzSdvDlIHh6j4DYQ4eWIKdlW1/ncEbEhspMDi6oipJm6dGr3SEOyQ2Ly+L+Xu++l/CzmO5
cWTruk+ECHgzpfciRdmaIEqlaniXCf/03wJYf9SN/gc9uAxCrNaVRCIzzzl7r80Slu8BO4e3zLL1
l96GB+V29n+gApx/SzdszyGYzWHG6hLX8/+NWRQBx8HH7c0dPYmm2tIl2kTnVFF3+WFuW6etSJ6b
bI0FCOK3rOMTpLlhhxaL346pqojs6DDbRRTHXimedtFp0m1YA4t7KmskNwp4F7/3jI0bWvIgDH5x
fZqtz5cgw/7orjvCtNNEO0ZK/0JkincJx4kB6WnR4iGcamySgIn/0Lg3FkVJzhR5UyvCUoO71YOb
rlXiMMKpw4lE91aMAsdgqsZ7pazta8Lm4zZZuQ2RmizSPpO3CywZdQ0mf/gYhPkpZpU4eqpyKxpy
mQmIsrZmIvRdaSmftE/7S9OUn2FlWchxuw8H0CSw6fTPg5MT5lEb9n94X7R/dzQdRCSopXBO2q4O
2ulfE/UhqAXdCNVclAzwS99AFuI5/K4W4PLacrfgTrDJGUDSdSVddYElz5ywGP6NFeDuVkk5gtk7
Wvr/oafU/m2zxxyHIYz7VSf3z7L/bZIj1TP2Uk66lF5Rs2vwO+V0yt4t0sEXrToUh6AHjsod0hxM
nBUP21NMfonVqtSwCQa7/+r//ntoyI/kIp6gCmNkChXq30PDyrCdEEkQDV463qjqzUsL4WudA7VL
nbF7UTv5S9WcAw7ha4/Qm4jqCIpa2v2XUdnU1X8rbx0TeYTpITU1Ndsx9en1/zEttb4fBkNfsYkg
X0hU0V9a3oeuKTZ1PUFlxNgeRBBcglaVR4w85jHQUnvjpaF5c1N4PSqLWQqaY5VFqr+OGk+eqxzE
yCQ11zNSwXVT+2HVHbOXwQnXVmHJp/lFA6y4RO6Y5IEK5gfBA4xm49UZOSvNl6mivblON2WMIqpj
VUC6OE6aGL90Af/b739myABcLAJu8bwDDapaQmyUvGCuAC4DWPWUI+Gii1SJQT4HWqusJSD9+d9S
R3QcxnJ3LbuWjBawgWsz88i6cELyOFpoQmhstmPqZZvCUvJ1bDWT7ZMs6rIyAeINtMMe+CyUHO55
SBrvSZ0esoZwhDRDGWhVNyDrNz3O0NDVPn/Xhysn0N27zbY70bzQNMb0PdeFIK3nofuL9AT6Brqt
4+Cm4U6V0dnpRvq4yB+t0aiZEGrai2s3zybsmcswFNoLRx+MgQNGcn9wVyA//FWouurG8hm3ZT7m
DL+zhrWiwsAFA46acAIvjVrObLAX1j1C4lKnwiQnYpE3gXjVCjSgFFPeKU5ibVeqgjQ88rVeHEsh
ETIMnwRd3M1jUR5dI9x0gH6voeetQOQaRxGaxrbllJI79e9UxCbsUs29ApqLDphz+cyx2S4J0ADs
JGuaUJjk5XkM4HQRIXiSbpmfDDH+eRaeaiU8jQZ0LAjRGYMtpjon3y7Hc18AzoiMiLlFY+25fVDp
BVr+vJkfcRYWz14CRwq2piSjMO52Tthn29Krfwzos57MdlBWTWiZBzgx1qHKwwpZprE3Az5ZY39m
3mTtiE3LWdFI6tP0SAeiggpT8Uuxcb2c7BzSl9h2zXSrDB1hiJEVrGPdRY+ruvqrqMeAhn2VbbEM
J5P/pYubZ7gI4zM2FsHkAi17hPH1cdNNzxRzuA2VWuzmL2lKDQXJ6d56L4YNS4ZH6bXApsiqOdcE
wJ29GmWeKZGHphHzEKtSc+zLPrYwBSnKMgpHlFqDVV+r6aHL3MMD0+b7AMeDLunOvZvVtzS13qLq
biVDwNGzoi/qRSXs3I54GGIr+pVNytIyKb0jOlbtGSul9jwoJukOdpXAXjBVlJU8NCZTv6wbrvOV
anH68ydTWQgGbIK0MAbyL/Mzdg57X/jq3ZU2blvfe0kwV6x6qwl3o2V/6rNiTtwHyfm/BcC8VsnC
PKlJZRy73E6PCGP9s2IQBQpYWPtCjDMkq3boCKcxkiuZH/WzNHKFEzJBp65sGlDQaH38M9MGeUSw
SwphXbdwvzKimEzYH3va9ttqEtborg1BIyOeiMOvECuzqrGLxHHQbkZNlxhMrP5q6S0hKCP7HbKo
4MlvfzjBOJD/gziAhgInvvka6Qdpb0PzPUvkyD7E6mgk1lkUBjIVs7VgIhiI1FMqQNsR9lqa6hUN
2HCY+Xutsnk4xKzKd+BhpPXzYFHnifSWG+br4zWmrT+CaRCfZ/24sgVBVSlHbXpZkbXpyB2b/zvR
m9mtH64p48ezQ5W5iRDe8TNwmQx5eIZmla5EMmjrJFPrc0r3E32m9tIKC0J4/nuwMhamacxR99/C
j4aQ2gaUr5TKLz+nCB5a76nEh3tB5VZt/B72WDxN10TUDyejNH9rbkPLm1te8Xe4++jbdIO4EcNV
PhEpC37i+e9XFVcPzyVLcfVF+8Bc2DnS9Vhqe6LHEaYlcEx9Myy3JRKknVH03hIRyKfHO/8BOWjh
9Kr1oxH3EFrNPbEy4q/jsn9Whz5aRxrBQr46xAR0jSWb2WQ3l3Wx1vNM2eaE6PrpiCtsbHoXOWxL
Xpzte83jvvN73CBG2dN7nO5AkqYQfBf0xx4+y5qq4MBw5pRVDlKnyoVN4Bc5J2Zcm2Y3cMRwFVrl
vFVnoCd9sdUgKi/6ofmRI/560DBmJIYzcTHmZ55pmKwyLaC+INfPpH4FpKElOcmRhoFapBbM6fso
0U9DeSc9N9j1SnzNuL9PxfSQ6OiMdLfcxII4To+d/KX0FPCACH8gKzKCwdVhx8wVmQ/8g9Bu2beu
ex0U+x+PfJ4TcTjdiYFws8Z7qU7pOB38cl6Qfv3iwkLYpQ79aiImteTkYmIRExMeehthKRlHHGvm
3FEehltiGYlpRWwylmHzKn2X0CfNkE+P/Q/IFfkV//NLkS4TLtocRKeNA+rcs+gMi/mp3rxRUK3T
MTZOamoFb1HhfbttYOwfTkmA8qzHyMuDptS+pidqYqRPvm8Vq9zFDR/YzWstGsyEVrltlIG2AOZs
IqKacWHQBV0qnc3JjKgN4DpQkxFsFF8oyiCoqSq9tzgW5VPxjzC/w66rPuuo1Xax4OZpR496nBP+
GjX6uc298cUxQ5MeUgza2SSJl8C0AiB4rQdr2VQorlVB22I6eIWkFa56slIRxyDnb/z0XfeZDiSD
5R4zs3ExeA6vvl6tGqXKDzZ3OWrkv08Hj45YpTofD7nWrNzqMtM6BNi3WKmlBOA9r2ZS9QiPl663
DhRLbAc8ZkTZEcEya1mkYgxPZvmzijPtjXnNuB9qdvT+SCKvvFoadg5YJfGazAoKXa3QO5ZulbDM
vA4WyISYW6eXqdFoEx1v0prXpvPRbEhJwG5sWvQh69QemnqhWn22qEKkVgTGhneU52QqhIZ3suej
OAd57Qi6f2mXnn/Ev7xwy6A7pJNPI+x60PVqxWkSBd7Dc/LXfVI7n777PrSJi4GYAN5KZSmfL1O7
plORmEigRoDJiwS+1tb2GZ/gHnVWcWrlh0BLfs/KVNCCfzSqhe70RyD7b0lLKJLmUHuaHp6m6TAn
ByN5trmSXv80DMCuHLtFzCobf09cFlOq6TISTn/ztLHdlaAqtDTNPipN/Sfq0Z09Ph70rajOrbS3
GPwxINXcC7LxO2MSxz9WCXT9kYO6FgnrIEoaYq2rnP1IIQcO8+ePOlXYcD1Q5WHnbmbzQpFKqJAZ
KSnzZWd2YhfpJo2LMSjvQ9F+eb1w3zU4NmQ6K4f5IZmeDVH73ojQOMOhia+eH/yuQmP4CNhA+RQ3
+tYqy+HDidDdqpGOoIB/hankq9DPYVxE5wow/UO7SoJB/IOqgXaLz8ZF2WzuPYBuGxU0wGsw1K/h
SOsYSAUaAjuonmICxwv4JkycsuQN1+LS1BvvVqOD3416O25hWUcvPtgbFgP7JCDVXALNC5EChTeS
dsu9GAj+MmPtXNq1dk7RE57nyzjnvejS6ifO7fwJcHoOj7bktGzQtp4v5xcUeXtYywa33Q0dEQVG
MGS/xmYptUz/Gvv+t0CBOnPB4AG8uZROz3HWVxcOaMaCAWkMB3RybMOlqtaVtA1E3IXYlbY5pW3a
Kn5EafCTD+O6SjoD4QOQIKBOuZ1vOMUxlxQgTHPCi8ii0A/cqI/6iVOBJG5h0JY+eW0XrLTm1neI
IvVl0e6DjjiTIAi6M+GZ9bYI1A4XVlRvQ6V3NkRx/Bq5y84ci4lfqHXxs/DCJ4076rWNUo2Jhk57
NKUygHr6EpZKtsqADCOTmzx8GWCnJle5nA5n86tWLcmzAOu/aYBOrIHzkAXqDUBRLV97UyL7O2eo
ftF8ob8xKluZmejvoiCXWiBjXEwWlaM7VTgYjAGzyuQwX81fd/rEqDAs8U+sv09d9BvBav5Xtfoz
sD31YA+1uwLTSUZk6gTH+cGZnhUxosjl/DQCrP6v7z9/D3jov5Wuwx46KY5naGiZKP6qL8ycXRAN
dpWgAQcp+bDKD7Q3pe3aT5mTuFcNL+I8uK9HpgIKOdlu5IibPz2QJZUvKb0WWVYQQxXGNOFl+OUX
FgkyZFsOaL036uS6CbLyz8N8ydGxIxVN72kL+MZF6OmtJsNvb9pkucV1qZDt6ARrS6vaLZuw8Ypy
MaCCLdbAx7Izx7LiEptE/OC5ytb5SBZPGDcWufRmsA5MY/iROPaee2d4tbJyB0mmAQikGbT7sxL1
o29/uzXCHaeu3y3cUEFGYEdvuuqScte6W2r2mqiVd6S3fWOwGJ5mSwR3wZYpHZ99TRsuIiaYBGz4
cDGzmqlF5V2n/+WpfbUToz8Uga+8NZp8MyNPeXJR+p9FkP30EU8x3ra/TTP+h5xu4nBQDWxq8twP
RrvxHKd/ddqraUble44t9xK20Qt/2rWKbf93KSkXJnPD6OpPtjXlM5VAXB2LoDu0/xJXcOe9WE3a
rbM0QTEx2aINgsJ3g9aTl+r0tNGpiMOqpGAK6LkmZQa9bxpsdnr5YQKc3taTHyGVEt9lQg7crPYe
kccfh46hBgO57MXIyIEI8gGfasb4Puqt7FfdUUDgXHqtFetXGYr3kBjgjxQNM4VkF9CByqp7AFjs
mQ0BeEHVqVvXdaMfsBNn2fv8ZaSVSN49PGK+1b4aBF10fac80Vo2Xx92Bw0sxJ7xlrl3i+g5x0H2
5CnbGSUD42Olpb68OmjDDvQcoTUGmIbokfrPdugVb7AXWvZaYtT1KA8/uS2IVxidgvW89hZ2wVRD
dH2C8L7M6aYm8mdIoIrbVeqbWtMq0Dl+kJFc/hNYivqEjZZZ8PQMH3BAvLiqPlFs87VSpQpPQJxh
bWNlBQX6UyoesOLU+WYwg+bNq3R61Em9iwvlrBlF+GTEPfoYp6UQGOSy9RoOmAhSD0nDN3OzQGHO
XAU7y4LuEdfYQgUrchoY4RYdf7drCLXZJgJlgjXxn2pt1bRmfKrTNN0yBP3JZxUarRa2tBrSTdzX
h4mz9ZZkCcb+fmyPLM/hm+7Q6Y4M/N/zq2WtfnWFlZ8C5jnudFxnGKeegl4jBUJltpd41EdeSLYe
gSktXYVIW896Q2V4ZsQX3QdYw6vYJlYbzMfkbsih1mxDo2y3bpfwR85rslnKId4OrtXscmwNrz3d
Oo2S7wvkHKyafMieVHU498gxyZgcRyKfOvsQlBzapgzWfIANoo9meS6d3lz3bIV33wvdBZ3jjzgJ
y4s7fR7S6fOgTJ8HQCxovSP4S5hHPNekEpz41XriKNca/fkQ1TE1nOxhpvPf2F62+3u6m494uV4e
2xmqLRMEflWMKw2TepQv9SaJMMRiII7a1nzWfQV8RJG8OC5RNkXkiS0IdmrtNCeUSAir2FV9/VNI
T7x4HnG+JmsasazdLmQ6RiwyATt0ssrfIW9Z3PwWRM8s9MwPtmYp801fhExBlDj9zqyVS+BRHJnZ
T4nuinQVLzsRleJdEjzOBC8m2fufDVt1z0gflSd7yCnuq4p6P0rsez4a/j3wtJeM7frcBEp7Lgri
XV33BL23f1dykZ1sGz9o5QtCglKYhVrzNjPQpZ91Kztntmhk2n0I6+dGWu6LExP0mDnpmy81VgCp
PYdVc7Mm/0ya9TUpi8O6wo7w0hJDTtJbcWypb1HPClSyRa1gVyZK6xiYoBkUK7bOmh3WyyhRMTBM
Zn9V8XaF6LYdM52KVhF9LrCYtRUNGAjycjNfGjMgs+3M1Vdhl/3Z08lKZIOyUUsS9OsCPOSzOnpr
sL7Vua/qZsXaimtrgpjwnnRbRRACPOZ0wgjVQ/wwefzbJPnlAES0Ymz+8WBwZ8ItXMC1QhTPLHh2
9mep8Z25LYmvw6ieSq1u94SGvPQkjpXo7EAlXWjiyn3Qq9WBi3D+6thcgqS0X2kIxBAZHPKDPTM8
wzYv30aWXyVl3bDLJsL3HjCuHaT1rnlQdc3KbVeB24PIiMdT1WbqqtETbZWaibfJUT1YTA9bwgYm
ViZcFBwjuUNuny0Yjbf8tlqHXDbWo2/kT4gbk3OAdvV5fuAuUPEDmMXGb4b22bugX/OvWmyv5y2h
tcv8JolUQxKirCKTnZwQ94T4YIfv3lXylxhw30lh1ztdc/q3Xmv3EmvfTzUChN4awBM5GTJl46w0
PzBDTDhINvZ6vsQncugldrvG6HBszHaNXg+uWapvGjBvd836Q6GRKlP1GZhUqLG4MGJIcyilo0Bt
OVSht5ptJZGdWYd6hu9bXZucsWxV2PhDf195VvwcdHl6ePxY6FdMbvEC25orItJRQYeUfCxXrigB
uc1wWiq2hNbmdGdnQ5bQN9iNaoc6awTdx9GUAGKnSc6Pp+aU5Zxq0Kf9juW2ihifB1GmP+BILLXN
qhxK19zfNPp64dIYBf0UXSjrejL4qJZszkCU982UmzA/eLGmrC1++OXfr9X4+s5pGW6ESguV5jpD
gBbuwMqKenOlZ4PYWOyrKxb0moNNXB2zXhcrOuVfZW2EpzmkojVleWDqQGbHNNrLtabDAhNW24JU
a8b+w4cRGygmorgilTbMT8SfUhJMlX5vCCydZvgPcxCfU4UP5nfU/BdTKkBTk4E0jxkGNeoues8w
KFbzZa2NyY64Bn9hh77YGE3XYglptJdElOKAUoR1fWjzW9nF/oFAvAHUcdB+UVWvx0S3PyBFEdEz
jcHykPC3GRXb8UE8/n2QenvNNKb8o1R/pbXpkxP0q4v6Z8kOdWhEsipZlI+RxgkGisBiBPDFTg4H
ajP2A/tzX0Q7VcUoLqPmQeN2ka/fawnuKkWwij8KWU+iqIg7bPQ7NFPnB7AcN1VO5NB0eE0kP/Kj
vWknZnSdD5mN9WGlTnqtLVE/dYyC2f2Cozud9R3C4QB6T9d/npaARBJQJufALc5yHNRLU2gNIcjS
O0SNyugA7hx0rgBSQUNJhmZ5ks5XcqvB1T5ISdU3l7jVoKLz6pTkxLDrHorB48Y+kRkgn+AykqIy
tuY/jB9QxuVNeOqbKjolwv9yc0FF2pAzLhzNXCQ7civ035Xn3h1FHV9rs9wWavN7fvskx6NnF62k
PXVcp8/1zStZZcOVQYpsuCgJInY8WX9pwGIXMojTd4z3Oh8UJzl05HmsYofRyzR1SAikuMLzO7ZS
pzhAB7fEYwBZ3K1bNIUu+QkZdZV0CyDB9H7J0GAQo/DbpujuTzJn4k5Mc/g5QspaZpVhEoEcVPfa
o760A3lTSz88ZW3wrvF7vHFcZ6gLjGu+Usdl3xfZW+qrDVZmYAFu+it0vfjbT+HqDInyHhnxuDYR
DaB0taqLAHJty+hlJt50lfkVOT3p8wKdU1KUgAArzP2uVvuX3HfbtTlY7XOelhag57F9i1U6mjU5
nMsgNdI1Kr3q6DiQLadz4LyfCeu1qrXuVVPVX0rmTaeGiGK2PcMKJGNl+GaW3rO0V/odRTed+KrL
t9IkZ7MGuG6mNXMwx5tCSJB+LduxQyk8fXF+OdAs91TQ+liYYw3s0R+D89+HAoWO4zY4vitLSb+R
dBJxqRw6nQ2bimJ6hHhFz2X6qt2F7maUzVui+9U5N1UoUz2bii0kYpfpcn5hUPWqX0i7qs6ysrxD
4abr+dW//yTpGOaKXnntsJtfBygNeyVHJJqjgoIFwtdco2/OvI1beKrE96iYyGI1KLdOOTanbhLb
z8+y+pPpD4HqAOF5t1y3OckUFpoylMhzEIkg3UKTGTCMf03BMe1lSBu+7JVv5iuo96LSmeJTA7Se
dnhUPD07/X2A+CaQtDvfc8MxyNSJqgLmqeqOQ2Hox86xjSVZxk3yrodG89RxbFjVLoCheTWxCgmV
t0DzrvbNvpWkE6cBH5IwjL9nOlguY2MfJbCR8G3DbbAasZ33oaaxklOX6uhsmzPWqHRtG014p0e2
zyFGnWYyQzjUPXgsfUr9ZVXwEAnJ9zrs3V2rH2oz05cWi/pnr5jXos9Hfol31pRD4KD+H6hX7pHH
Qt2R1L7s1eZnUFj1Lil8fe807b6zdGcpqBwOMsEcH3qMKNSBAEZD1uLTDVK8fSoB03YJClkZy5vb
YGGd3APg8fBVdaB/nD4+d5onfqJ94V6otOAcs/deLYW/edoZ/t4gyGk9i19Gqp8FUW0NA8JpkkV9
iGHEYM6Hdou0e9kTpOxX8hh7gAwavwN8RTh1TCb2kzYgnfccEAjz3jk3wPXOxW1jFL+UVvGOpe0e
G9gICzqo1pHp8lcqq4GJCVclUU6YRcwK6PdPH7LBdUg8bwmi7KBObVMx+OUakxdjw4ahgIb1+Usp
+BWrrvhNd/ufBofhK2tjvKksqG60/5uzYq6rgGRdHTU6mHNGdaNNkxc1AKefaR8d6pB5cPirHJ56
T+wfQCqpFgRq4BI30u7STZ2MOSiiQ5DVGNL5DKy8WbW4P05CofjQBrNfWkX02vdds30Mu5u0JT7W
ODSZsN/qgcwZhDyErgv9GFJ97VGUMgOnO3ZkZaO7nkHIkTpwren/zS/YoIeMBnYyBVTMX4utX+yT
/RLjdXiR6FKW3dACZiAuFqd1tRZ8200QW9bL1G3eI/3BXzldRoOfEAvNmc+Qm6FG9ADyr0R4O+kW
6Xiaz52O43Z61XXS4GhIzijM3rV7gX3Uq73ow8NAt4971G2MIHQyQFGmWsC9E9tJXr2uy7ZmlZV7
hpP2jQymkWRHmJt2YO7A9xIu2HbuOhKukqwNt33qWsVad43xrkxASW96mJ+1rhEjetaTE0O8N6Qb
4006dnKtLCOAAekHnwopt+s8tU4+jaNzrvkwYOCMfHrgGZcd6QfHuvWiVxUEOgw67TDLHB6ASdXR
hx3bmsHRLR6ubahcmfYob7oYPvss8V+FHzOOCJqFbuOy82xuHhDzfwq9yMPN+PdAPfcclTzqt/hh
XqU7TNFMUun2ud3fMEW7Qo0WjHs70jkCDhTT8G9+1trVj8ZlcDW360ZHCy62euxt5TL7eJmsLOIx
HBccC6xTmfR7vB1i1UyBayFk29DR8lutqdq+nmbP9Idh/oz5a2PjekEm8KOrCDITvjZu/8L3I40c
YjfPIZ32Ks5HM+41jN3Q/km/uDaaGLkJWC8DpSoQUQZjdYpy9ehWPppKC5TETsQe63IpklNOBmhR
1vrObjP/ICnEKxxN2K14LUOydCoreSl9QYhmm/sjK4KKQgpRy8GVkNFqtwm3qYKSkY3zxdV8uGAz
sSJyjXHpPGZlDozgwsmCteK2H3GosSK6X8qQPuM1Ar9kWHvCvXCSSnhwmR78NmAkb5BHkIdaDsNF
rWrkCHFSxqh8A3NvVIS5DYj8WiULD16eHDQIecNCKJq+T9TwT3XquGO3fXxUHkwzcHARvQXKnSHt
5cYYjWBVxyXZtMyGGJPq3KENg3P8KptZBhhgX32ergx4JtfH79XQv7jZgXqTPVg1KwQOM9dJNOH7
7VzXdnZALJmuhqvZHm/Q1zv5hnBWJmbype9zPmGQH50gXMLonuYmfvmiFEP+nnhSInKIMraH0liH
Y6Ds/SZ+STs+1pbsNkGtGcd5qO4GtGECALP7skxe8lT8GDBuP2kktTN/UIurwriQ0lHKHcaEjGxz
G1G7MG5Krocf0lYo7akWxpSh4uQjmGVYvvCiZVnXmF7C6qvUaZ+aVIIvzI/uqRYWe48z1dbIyP7l
3ci2M0RFTQkSjCfia70rp4F+OQI44OdY4bxrPrqoe368PEJJSBUXG1jpkAk+OnIP8uBxYKod5Q25
vr8NETybILBtqdvfGKxQ6uwDz0+3lTa5yyebIPilimQVOa4Vp/beuh5UInFobq0jmNfktVBP5iTg
MYp5IYWI/kDXIEvwHvW43ZFOW/GXWI04bVdxogY7LU/e0jBSLrR7rKVSjP5aMdEjdy1jpi6e5gdI
+VsdGZaL2OlCH+NNTWV2LV3l6ubdcKCpg1ikK6tPHW7TYn4Ii8ZZ1zOQDiPmQFvsIXpAk0UWBGef
RTjpQ4fK0vYzSKzzmBD5zCaJdfDpX5BEq51NZcsOUFykre8tGoD72e7P7FdYQbFV/MbEaaYe5umD
NVnfGa8mgcetPI012qztsT67wzZBmLGO6qpaCcwg2D9QBBnkT3eBD/+SgfqjFVMhIdqHwrnUiH8+
fGdI12XYrh43EbQK4rBD/Iel8R4WdGRLxYWwaOnDHWDW1hQjkMwUB9E8ilAxFERFQNxaR/NSyaz3
Tsni7zBFidIS5OeUzAlnMJiP3JQY7RGjtEEKFa5teZRWaa2CilOEJe36ND+EqvpDZyTCkRxiKYtr
Uu8jA+ld5CPlLrqzQ+waC2BGjOIsn1Rje9BWsWDp0yhQqgZGuzWUG6ZvKXdbZj55ngpqXdi3+dby
pcnOmHdP0l85FiwMp/Gnymz6QP52m7j7DnLyuyxN6eBXuCM2CpJwHp+xQFXiRWZgEWD3NJbN1JII
9CzdyRTFd8VyvagRIh9HoySeWUAQ7/oRVS812R7UjLwpIeqV+VIrMdDNPNIwCLVTVIMsBhu/kKKz
39AG7GnG0wWuhtWMo5XUIWuF8eCN/pWO55q/TSn4nZKs2fKnkcJ7crSMIfqsSkzt9rmpPO9/LnkD
lAdlvMuKlCYRZ90unZLPWzs+jqL6Z/6EFkivmGp0tMbyGLCeCDrwiC4Y3eJWCZeZfmfU/j4myCWd
tDozTZaeV0NQzTMbAMmGrMNMrA0afS4OVFcHQOj1oXclUe0XTZltF6BrcbzQOcZl86XbPqjh6dTU
BexfaUrSGTmHxSlu0+CZ4epGqYzv2sLDEpvG/xOuJYl5aiIGmrnQGTWn4FT4qYF+RZWBlyqOQAWb
WUY6pNDiRdumL2VOQ5YsGGvf23m7yXzSbNo+IwM7SV5Cmad3wApw/lE/hLT5HtKpOGmC4+POyCbd
d9PBXTBcWJ2hUzv0zucDakG/oUoVY290pJ9qEwZJaAAxgrKP6dWn986vwy8lmPTfrTGZltz2EBkW
xuhRf3MEh7Pc88gBdYyezAuOu38fZjnDfJl35qsypXJpQYXveeJZkx8TvDSExG2jqmXHNxt7E+ps
s04MgmDmKYzEmktJONQMVsCC5q2Fy4oBP5ZMqDTXL4PAVN2hQazpMOzipog2rQ6kd1qSvDCzlnkU
h+uQHBp8EKKEYwXWAd1nWa3IlBopDaahMmvFsUz8Yitht3wm1Yvwi2JTFH3KsCW6a06h/DZAHEgq
7YWWmwgrEFrRy58UGKSHxwoTyBgRgYnTQmkDFxuqwV0zyRBCwFNuqbFtlPjzA+I9dlFe51s9NQme
br1bXJsadUJeUOCHHj4YGRAl4uTmljLiCcYrsu/WJCYDvieZ5mFbbD07NF8q/7OUrfobas13z5t+
UZAOc3KV1TIn5eB1fkaQsKCbgeB6b+lVRzg3I5TGZg0S5nBLM7u9OzVLhJUmVz6qCoJIhrRBb3+I
0tN3M8I/1LMbIodh/9CRVagsuOODI+AOC26KPvwYEySmaq94ODYa59LYuUUXcKlDPWE/CNU9hA1l
lRTxZ0iKWbn03erDdYR7cjA5CXvAn2uXAHU4j2zmppPpjM6uU4meswNuSBPi0AYBe3kFaIjemrrB
wU2/DEstJZQBlVYAfDVo43o9a7YUOCqb+VlgOOmmY3i6DKrxR2s3/bly02jrhwlMhThkJNqKu1+i
NxskfHa6Ic4BZK2+HVKDCLucQQWYIO1WZLF2S3QgIix2hl/rW4nJdSnZLfaRR7TwvABFvfOzETb8
Geb7z5lnnp2x+KWSA/YUwzFF8Jtwu+SIvhPT8Xd1Y97rMVaOadhmOLz5hmrqFR/4J34VJuNuAHbL
MHHC5wib1JYBPURJR92B/Kyo8KKrnlotQb7p98zTaW3zJ/kZ1q6njEUESISawrkYpkmS/Upad4fv
Jvnw/QbJDVnuh5LAZkpuK2D6Q2OgtsafjepHaO5I+0j6nlicKjQXeoJJ58EVd6GM5rG4wlw7t2ar
v5IiH6+koTh7hucZ9LjMXPaAJojEa0pG4QhAVqPhWTu7EcOdDvQmSVBV6TC+T52V1lcy2pUleEd7
jTLFeFUiUp+z8AOzDznAXXmZa3sWeIqo7q7kv7tJTZRp04/mZPRpG4eWsqFsCUW9B6lMXtJU5cac
LDSPpc9u9Ne5JV6lMYhVH0XF3BIn63iJa3+rqVWzb6LafbOTYY1CfPhhB0gsEbcpe6Uxfik43JgA
q+bVDlyx0gncOnKICl9M/hBk1V3VQE/eszR6K7O4/xxrEUNpiMe76ab/x9iZ7TaOZdv2Vwr5zjrs
NwmcrAdJVC/bkvt4IRxhB/tmsye//gzSeU81F7i4iYSgLmxLorjXXmvOMWuvG6Ot37VH0VkmyU/G
DwtlCk3oJrzjjBnetb7WsIG1i12uFpCnMPOh4s66pzBB4ADW5m1oEX2pLHYb1Z3uWCducpC0EvAy
X7PAQR0sRLdrDSt6TCEHsHO46FAT16MLfy/IlfdFVv/dJxjLUsVy2CENbrNs64zDHQ3FbIsCnNTh
1sFOENewJKdBrge3EQ82ILZ1OkKvkRkmywz1/8VQKvOaVtPn8lkU/3t/z6gOS1zEBCAgOntB6KFH
PEVxL187rT8btv9hNsTPpL5j3Kk6viJVw3+cWYgYc7ujw8fRsaHqRNcKFrCjvYtehbwfg1lhhEb3
LSYkex1nuKQIsvS9ATCaZ4b6qxJqtI+iyg7PEDWcYXyz4A93XdHvu6aJd6WuE8eJ0OyupRMUl9md
HKLG603oa+O8WBgZrVJ02YAmI10/DJ3+EabkN+mSryfKwPwNhtpElterZjUmmDByGXuryV8Cd8LA
S/sK505e3DTky6sk1YdjV5DLYJR5fY797Br7dfUw1lKeRZvVGwUh7kaRqeMl7mAdDTbe6yHyYdfR
PN9VwhRe6dboG2z7VZNOdaZZUp8HvUy3TOdJnHa/FueKMdtXMhIlVhw+/gnjqo/Jbwd2PPUKyxgf
ZGy8oIEtr2oKZFnX3V+WAYvdD9AdLn2Qf7ZFOl3ZlqpynqyS/uRg7FJNavQjaRgpHdkr2JXnOUaK
Ul0E5auLizGm0QXe1nhm10okimOyW4PXs86KbNovLfkgRnQbE74TsB2I5moxLSrzMPpDv3YKe9gW
U8dpVAJl00O7XetOgWsnSh+UUITvAInMPoHHqdR/XUlyT9WS4CVWmvY+xAWIJ7Bl94fojQjslUYD
6RqPzbvrzO0tF8lm4MfO+bsqR+3qE3grilUkTQNglNVvbcYY2yEs0seaKtU1gruyLKwXkgHKczVN
VKrzTQ2o7H5iur0RBzBHMidrOSX9cfB1BJHk/bY7ItWqJ+b4DD8zs/gylNvIYr/+9uN8n4vMiPNc
bPjquUuzbFMCr3sy/OJJJIwakJb8EE5IUZfQpZES0USXlI/LW4MEzkOQd+DcWV87enIgbdMXpnfG
82TMVu2u5YBTollH07Q7TlZonsn4far5dDyh2M6WJDj8veSJnSOHtoIb5g+LZYItib9PJuzAiRGh
LY7zDsFRbj0qjXVI6264B8JuPQKeFMyfVUTSNVCVBvPCQ5GbaGzoDqvM8w9jFo0PlPVi03SWi1Wp
gTnDercTwmHSb+Pnr/p2vH6Pznx8uZugIHiySWl+oXqodtQe9pa6e/QWkwW4mL9uts3UPk8PC3Va
S1HOxRPzh3AGUcYBaY3Mx/AKZegg8LD19b3Dl86xzYzQHSxYQRmwj+SBdbboepE2ybUTRRSjc6cX
sZWxijDanWIDQzzBz99ovJp24F2/UM9Vved1+4QL+LpAjZMyAKsDQbyZGf8wnPBidaPxyaJ7IUN5
Y4rCOC9eSV8SkFBNzp1R4TnM8xFoAgEjI3z7Lcmfzk1R2b6VFmfHNjhk37vqAOWRY9gWv7A4mn0Y
X1X8Nwjs1c7LMxPhE8Onl+9rMfKl5fSu6VWyKoMC8WRa2beEgv+bNLf8HSlZcht6XBNZAahetN46
MVurDk0gn4pC9Xq0qpB37WnD2S76LKcOl7Hs+qMgBZump8sJoyvedKKqvKxhsLt0qakgN9/vT+uY
kG3nlUeLA2RDrCbHQfO3lSbrlwkh6MGphpoy3NLXUQ8ULdalZ1uB/1VJ/Vaq4ikoR/lkuukn7Nvk
A0vUZz9IoARa/67Y2ZHVzXyNRyI1GDUykx/CeB2KeAN5Ib12RkgTe3Qx6TSDussL24L+BBV7xhr6
yZDed6gBcdvCp9BYs7YEOP7u5wBXN6zMvVu7sHvi7EEfJoT87LC/u2ZqkLcc7JEJtcLvXgN248gj
b9+GV6d9KA0nXYX2lL6wneady/PqvpVatdfjmbECzk2h8H6Url8dA3LAV3KW8C33Bd2XKACv1pZ4
UWVqbpn0vQRYznDkSePV1VXYRboSn7WF4CuTDBloBLskQra3seahEBFN4/773EISb3xZ4KAO++8d
7v1TUDjDal6sf/X9u98GFHbjBDR1zQ5lAn1Qon3J9I5OrZboj4Oge5+kvQB0ThM+AhAGUxKPgTqj
OdnZIFyc30tQY/cOWpVTV9ahpxa9/qOLxapt02LHbhil/cz9FDb8mME3ur2xLBPYyYwiMG5jVqhr
w++SQ1A94qM3nv0AXlHCjHqDBUnsqiBmVx+Nydl0eK1aLtqrWfXMkMzyMqW5svHLHveS5qTj8fuq
z7DYo11HdBPwwiqqPlGjgS+S+a4hWQrPObPa+Zyp6mOLbeROtKV6Jxnl73pSEs/fb2AvEPWLGOFl
gU742xlkyfpc2YbplfPFApHs4deoxt6lE3P4DwF+oqu5961znMLxLlMSZPMuhNJ/zpIaJh4Qi5nk
zFaprB2IPKFIRezP4K6tb5kRs3MqnXaVkqp9+v7LyLla+bMEaXHb1OFENliodhtnaV6nKuQeoOL7
PkzFKqgG42yaabBPmGV+X1s2Qrhdairisr6GTqiddIpLkhzJNFvObW6ORCsMx7ltWR4XnKqvgqcK
AihasZahtpAdrVwbWtcU+gHJe1O2Ysdk/fQR8rmsps8g7N7A6dUodALhLW2+5bzT+Xq9kYP4OVlY
RTqrtW5GkaZrJylY60zjLopVda3aTJAKA9OChkyoxoVBntVU3ozMAIynzWgKf1SCde4anypssWMW
JM0mzupolxpVTf8wqc8pySXss6FhR7rmr/nhyl2NNZjaml0+zYWTUtjZ13wlh6j7NSbNiTUpX+75
94cUCHXLc5Yn0/5i7EtUc6HZvCFTbj8EYUpHk6m4h4yz5vSA5d0olOGMtwVpFk2odw4pbL9A2O5d
Jxb39MRKZhpCeQfZTTH2TwP8ck3MpvhYeE5x7yjgpmPajPfWnMyFUr8+G0SEPaMGDMk06MILXin/
1OTFD5/98mm5iCPdZ7xACrLPybYLS8xb0jcPOGHoRTZU7hWShedEgJBqbM71Suiml+UmyKM3f4Cn
6VU25RvJH/m7Gfvos5BPjqriH9JZNoJDs12NMWA3s++Nc6kj9ogrs9+lLSgcd1b811n3kraZe6v6
qNpkau3sRde+xlM5HBPNiWmXqOoNUh8QbJrm+uDZc7QEHdj0yAGZwGyr4Kxa6C9o1HptAx126SYL
QRJ7i2ec4xEoIhGARiYygwO4XBPawTBe78yMfrT/YzQ6sN5olo21pLmx66ryt4tD7seo9Fi2iUv5
tpm2thYw7KWhhlpNbIA3yXd0V7/9lL+lT/ubWhE4F/aYPLBhEkiJfUxG2fMw31A67l6eEPRW/H3t
n09Vy3a4N+p82GC3kq+YiTfxnGnoNrrtpdWQwgxKK9p3/SbQ6OPiFOghsADv1wwmq5EN9yPLIa0D
qP+P261Zeo91puvPbXKvtG67EUZjPFRihFkQTr+KUeV8USrqg0iK+qhAZNoCd4Lox2B4P6h9umrr
mStfteQAa7Sl2/KSquE0h3wEXtFS5AIjjV9VKeSKSNTxEsksfg0jAl0MRkGO3ki0scVRukHyWkLU
B3gGQGZ5li/zn63v5Luyh9RkuuQUaPMCslw0fvBUcuScgqT7667SaG5NyEg/dSd2maEZXHFiJOfl
+YlgPPDtDWtCDkcg5e0jASVAaBqoyfqEuD/p72zb6hDqEJ6ZOUwlqXuSjTnfR0H4o69SUCbVAHAQ
ay/zcdp2CU0fRpzoDntZ9evOxnUECal7LGo0PLpV81UZqu0i/VgumtjJkKXgGIyzZNzm7cf3xLEP
u3A1lo3zCYnKpJP8JWN0XrxV/ZNEg7vqVT3aKwP6Ene+UHqDEAoroB2DcyrJKRnKUbuPMkMcdHqS
xzRAy9G3nfiRTMRTg0Z5qfRhoKHbaV6GG/uoSkJOka7NGjkRC3R/tn0i7YauUdO76+Um1j3Awdmo
g1Fyq20Rp9NpSGkKoj4uGGLY9btSthMfQ7yhBr4WTtw/uHHOlDuiEwOCingjzkSVnmPKJMZ4KS9r
Uw+9OATybTZ6f16uhctNm6VB77Ir3XPrpkE/NoN017i3WqoGmxguOqOcTrY8Ogx71tIo2NsYAZwF
HNPXBL/rrgqDHulXob2P3YM+2c6P2JqYvNjXBqDRRTDdx0CD8WfVV0m4Xe5UwircjQqi3qSURDMh
OpdVPK1UN823upEOq76pi2NmjliSU5fdvnmJyk7boN9nqmMaM1hodooRTP8a1isdEdh7ojhiXxDE
tY5KO4Gy3pqT12HllyanzCbL7FtBwtE2rKRxrH1/vNh6hVswNqYX6GIfuqkoX7XJZyRo/BIT+Uun
CzoWOdZiHPevbgFwos/c+6G1B7yb8zA7cGF/DOLQYNddaXPg8QBn/VDOKIS4sZi2MkkZq5LdMmP+
OwW+OT1ewkh1QRiE0cf1cRRANmkVjWu7a9JjVAtiJPvUS2hUPBpmne+CkmxEdms/tSjBj9DSYGuy
0ThOpVk/fHeGSt1eddMEKgKSDvY3kq+b+abSI7wVaWHsmoDIKF3v5Al3M+8eaNk9FlKCbmtF3daF
RlJYRK/at838ARRrBPcGmpOZdNVHlFsHq8fv1zLB2hV5me/GPhgOaLPsB3Wso3Wn2fIzBstY5SjL
3NQ9w36CazhExQHvnrNT89E6ac1tNsh/VKPqbyY0A6dBRUw16tOhFkiz1ITxXBU/RG2J2UIMzaMe
BPdGbgzvrFJj5aBrnjfNCAurI15CvPRO4N5LQ+eFz9caYf7KOrI6J/s8GwFfCOE8hW3oXAE9WM+0
qIICxxJOsoqenK+vU5JHrnnb5dtAs6NLounjQYfLAY90HHda2xWrZRSNPso49whpvlM4Qd1v+yEo
7gco4xGRKOhgb8zJqL79bqNYkcR00AVPy4WKYBbn5eNyQ+CEw8OjmdtAztPFDH6cKDptGyT6uDIX
QzOtb0YKqEi9f3Xb6uzXWjbV5CQb73YVGa9VqRV7hbk2KzE3DZrw68Ry1VMs/TPBpgJlLdJZ1kbY
QPIQKCNtGfPnsijD/1XPUh3z1aiM7bfAsO1mSyF25ZU9e2IXK+w4Sv+UcwpQ55xjsK4viXTN+6Gb
5L4TDfFhgfDXy/ReSYR1EjGKlOUt023inM063LjmQJAsAkZc6vJcjfdLhgv+HeNSDPK03GJjBKB1
wTF917XCqEwyyPlXIwFIGPqSYrsY1+0OUS7J6O+Zov9YppLhrB1NFcwXUFsxSpaGuWvzlm7svCqn
2ArtNHusIJfVk1q+R2CYt37m3rWj6Z7HLo73o+PUh1xT5EbqHaNqukhSlsFrZ6ugmUwwhQS/Ozdy
QbzF8RQZwbbtmvJSp9GDMg1iHysqqCq/bjbmkgcXajaLgF38/r4J42UeuJN/mxfuHaBH5K2tgSwz
bK3dd0lTaN3j0uiGk+isSYDuvhvdpKHwQqaILjtdnd4gIIxJ0A6o+bXEJ8O+mBdJm7B6QAYeo/A6
K1DB6N/OVx36v2d/vmCy7uyMtH7pXJ/JhYhxDrtmAGWNZLFa69l35sl9o9fsNdIqONFmw49lTMoG
OsM6dQhEH+ZtRpYS7VAQwEA3iZ62A235vrJiuR8bpd3VooCEm+QPUWPmq1KM5h7j0LPtzINppQkJ
bIWtqyFErjCj5RHj2bFNS3NlNBAlUAfME+p28jeQjMqKqVdWO6/fYrAxClMvlIO9CvrgsMwAtAZV
Ic4tBETaVGherqTICXvzMm8BlEItf0WOcgvsxv/Q/Bc2MhdkPfGnpTcf+IPj51REwY7BUrT5XtLc
CYh4V1Nm1WxUf/Gleghxab7wc4/N1BfrTorqOR17OA1qZX+ZOCYFfrqJ+eYmZy3Ew9WM1Wm56KDN
f18jaP6RFuO0K9gnWBcHGPXZLSwa5240R0TPDpCy715aDpD9st21ktIkWRK8K2/LbzwH2oNZtDHe
L0ecRtt4jfXAOps6yAFz0gkqnXr/ugD3SYn9nQtK0O+3BZUD7XyNELrlAqGPv8Ms2K+ywf/rvuWB
UaSYZhFmrNuw/8GZB/26kPkpyYfgbtnsFgIFq2Zhsu2jzTI7GvTEukYphuNZHC7T/qUONRMdtUtb
0bWN03JNba2nEQ5L5RHV65ySIhJrfLXaq56GXw0IyS92r2scJZvcmgbci1iTYgtFI8r9HqDrbHX2
IytZL7/TaEFG1ikYIH6713aMT/I8EmgLoBZ/t3bakeirMM1+FLMrlr0A9pq81k8yG2BbhBmgkSk7
4S+yitVylTMZky/1CM/WuHSwYujF1OdFHiadfGRfZA5eNtP2XJHYIBTDcWbmCsxd9eANbGVMmHA9
VOf5otbDU42X/8SAMdTtXdPkW2xA9AdbQ+GTSpsEHRjRzWLbA5W8E2HbHOFQ01eX3d043xXOAPOA
s+ammQyCYipAIkp1llE3nuv5omvT+cIi/bFQbW+wxorVjgFDblofpqYUq0JltQ0i+I0q2eCnop5Y
dBS+VEtQUKQi+GVb96BnZndiBMesd27oREnrr9UKbVZCO+MRZs4qms8iGMKCMzKJj4BU5u1y65/3
K9pA5oEmVkh0cMOVzrzdGg1AumXioPdl6KDQN/81kEmUlJX41XEljLkHR7nFUpZBOnxo9Cy7KSK4
LsKgyu/qHWmFzRZtQkZWc/WmIj2ibfxrAFSyduiS36n5BNSGb7vRmYW+QuJXeoMbIMOZP7UmHt0V
ectEsRSZdQ9lmqHpPBLVUUmu644AroWap8QE4AL7Ae9LOEves6OU5H+EwhhRbGivBRqhVWmXmHzx
f8EZlwCgNeQFQcuGw57oxkjmdafeZRvoavlmyIzissSSxRqDTY7/A23bGTitMf6fs8EKl3OdH5Wo
zFpOeBBflLtcdBfGCP7LwN6XUB9/QLIfbReNuDNWtyClybIIDO0+P+Rg40t3eIPB6G8g034GjiKP
yWK6kAktvTEHXuWQpuJqSnaxFeVcMqB4lCL8kJrmfN/SVAQZDtZ0mmQ8mITRcEHa9bLcWi46JHLW
1Jv3yy2RaQCD8zn6OIKrlabDtRzkb43WdRwTcEEb5HVp2qrg7PNOuJdQQRAmqfh/UA+vyzkeIlN6
LsjQRo6gaCvpo0Vf96FCzlNO39JMfAa/BGSY2tQeI2G1Wx3amT7tqMpSjmvLPEnx3huYYTbxzM1v
rN6mL8mgoIuZP3DCYrKX5Si6VOs6TY56ME33FWtpij2OFABKz/7SONkbunXniP8q284pdath6IKd
TVgQmvesepiaoXpoO1X/hk/+178Fh9b/+G9u/yrKsWIm1vzHzX88FRn///f8b/73Of/+L/5xiX5V
RV38bv6fz9p9FXcf2Vf9n0/6t5/Mb//rr9t8NB//dsNDgtuMV/yr4+2rbtNm+SuCr2J+5v/vg3/7
Wn7K01h+/fnHr6KFLchPw8OZ//HXQ4fPP//QTCic//WvP/+vB+cX8OcfiMzC9iOPPv6vf/P1UTd/
/qHbf3eIRCPOG5enJRCU//G3/mt5RP27awI1d2zIg7puW/APMVU34Z9/WPbfCb12XJcRhWrrQCbr
Ar0KDxh/d1wBWUDVKFttA0zh//nLIHqPQZF/f2S8E3/d/lveZg8Fyp76zz8M/gNr+P3E+bUxjzOR
TFgcfJbpOLarCR7/F+yho5HD0IR1t9ETGK7JSxzWH3ZGIIgfmo+6QKULYCWQnCSL5GP0nd2QkDam
D7RxDcA/BfpONruEFwRPWD0RSJVbXZnOc3AidVngCfvLYezZGPG2KqnZOHcX+P/w3744bAv8JvNG
QnkHTq/4ZTFqizu3JXS5vyMwZ9u18mICX0pjwbRFo3EG9rg3vVSaN2t6aEk3c4fbpIMFMfInCC/7
oq+TTW1CTSnHM3vTI9J1/IXCX0njfST0XLfnojw13nDsPevxVVHYF0b+h+zru4p+dZz6AK7qdVzW
G/KhV9BWsYY5951WbyVeniRT1o37Ke516n6cB6eCl6/6D3F4Y4N4a0DCZ6N6SJhFCFYQSwZ3VKsY
soK10xUv07Zkzumn1BJTfc6wDkoiYYIqPnDq2/Rd5EHUxTbrEHhJn5KACBXfSZBm4KrcXR4cR625
5k1y300o0wGAxVH/0+hUxHjWCs/2Qb5oJLqv47ZP1j55JajSifIwzk4nPWcsCTYyq1VUZg9VPG6T
PI1XetrchQSbBYy1MhtzEMyzNISSB9Sx1AF9YYHQw2ZbtKtgIusCxcmBjoaxLiNMGSmEIxpxxJM/
ifQ94agpWyj/kQvZxl1PDYOHgngjlk2UVIDXtNSi2QNV302vSccRkFb1WvTyYoH13BaIGY1efBaW
8JQsejZ4FZMabwJLBTX92MavvjmdbSc+yM55pKWIqITCvWqfGtvxQqBIoq1/FqE5oDXM78g4h/+o
qERkENrupKchLo5dKB+qMD0Y0JpGdU377hU2y51Va6u5ztDQhFalpzvVtQtMz/JJ0SqtoxrTUen7
Tcb+MjY+KivbUTmuE9pydfIDbSycjy47VhoRbAZG5EhFKdQpKz3A04WvKYxvVj8SDkF9kSonlZ2a
0NRzocJ2MC2fynQ7dZaX1Rh8J8HUzo2bS9NYjzFFO70hmHPdJq/gOsPDKrJoPSVyZw4ox+T4yO40
9JGctgFLvqVtCSbxIC2u3DI42cXPdiCrpJ5IEhAZmu34PjSe3dp5NplnSQabq7zLbqEOfUzDDhed
oEZUGZ66IrMPbpR7NTz9KElPrXS2cVp9hBYqMFE/iBBe/PhLTe1Pi+p4KBnQEMTKnMt/owmer0zX
dZ6QAm/peR7CyGJ+r9PCGS09Bx9UAW5oQgTBRHQBd3bG52I2IzHoxvXFasonq1qMtcf6SCDzfW0N
Vx8ZBqU1uFCMEHVlvRWZRAoQHKjAsInbSImjH3r5UhOxVNmxl2XNi7Sp0yk6GBUOO+yZ9kQMr3uf
4DhTpoeoUr7CjJLJYFOv43+PNY9mF/L2PcDRm6vpKAypbNha/1Tb6Z0w4jX79q/Qbohk6wpGjmG6
rqLuYvn2c2OjdXTkUTOnmdKGdKdKzHwD7DAimUhWwZ6x7K/ctkhDDCqvMNXCM/XgyTXoVWGAWCnk
z5lF+UvGB4zwJ1VRkpXG5oRgrT3j/3xF9fw+tbgRaDilhhp6nWHhDhvbvZ6FLN5IH4r0BIQFACao
ZVrMRyk/DT856El9UU2iAdSjVWmvBFpcXVnfxNxoo4q7mV2Fy7WAD4mVDQNDXKgz7+URDOUze93b
mE+eEae7DmR5UYU3hHd8cbO9risrtXH3FaajrPswlQLQkwbY21hjALkardgY9AghcrwIbLIM4jY2
UylsUGss36iPOgIeXhqa5BvbjpSNVhmfucPXAKMukYURlHFVdmy/4VEFwwfbVU7AxbGVP/Pg0yUZ
LCgOYc0XYXzK+6cmQWTZDZ6i2Ou2mOjJsoPSELJZlH+clXQ9vPbSpVUt3Qkd0YlKVWejhaQ0tcFx
WISVULQ7KHjjHx1nNoJzSLPELklkShUCJpftDlg7uLx21U/1cZisnW2VhP+q73qMGMwsrTeEFmcJ
qETU1XFodHo4APviiK/H5P4s7fF3Yhl3dcHCMKm5syZYdCd8xI8mh7IIbYvl18Y2uk0cWrhj3V5A
eBzzsHidcwK0kWgPzmzznDfoNwxnoN1qu7AI1lqPP1OYN5z10BejuyDlFD0RG+IjfBZD9W44xW+l
TL8Ckb3Fff7lG/huEwrUJpGPNEQnJnTpD60qjxUpPp1x8yN0yvAgPLNi9wjuHD9C88Hm4idxiRDa
g25vRiJeRbzHJbvaqQ9RAOTvBg5KvchPCA4xFCk79PMgRsLnXmg7Ns280catctSLX9a/Wwavjppd
a/8piYJsFSKgpsAuB1Cxw2/sAyCcqA1k+AvZNqyoitDi8WfWv4MKp8vTgbfVt7OirvdDTw4O+eky
fkqI2Ci0/KWPN7o0mbg4OEYrEAD3E3MrG+slyc/Kh0nGLMrIMJ0Ok+/v+jx5DDRBwGb9K8ekC3JD
bgvolR3sZTPoPR0YpohIvZndixZEU1xmeE9R/Zld+JGpGEPkeJPs6eCpAxTVP0SjnXWze5305A5B
G5+IUrygqz2pDgk5JLGhud/MIuCmyFHlo8ARhiHWmfbTsMEaFNJC652tLMsiAk0WxD00QqzzwN6j
kjwGRhBu2OagzHTTXS/hF0fh3smLY24VT26X3leIBzo9u/dFRWMiE+eAXJWuKghiUBqkSs4riSmm
51w3GOy+AsU55t01iQ+DzgR81C8I+E52VnH8Mg9B4MeoWanBBqjp03wiF/2j3jIG9S19U2IKYtD1
5QS0JUmZET2ytf5W+P5LNOgb9Cx3mky9Bp7bKjaLDFyqftEwqLoZpnI9e1fa8ln6xpORtD9wAZvr
iA6iN58mQyV6thXKAA5pjnrqWeoIBju6CWqBqB8Xc7cA9UJUWUrP0T242ZftlDvCL4kq+tKAAZvm
JR8/REIY01SxciFeSPxxR4bT/ZwubpbVWQ/9vUuG6srP45fBCrahY8Hwmw5K4KXuM6TrZ4vASTvU
T4iM6KX6HOXKzuVgymSygUz8OCV4r3QExPEznHjkDfpJ0ZtryUJSK/7WT91LniVH0M8BWrcdQ+69
abs3LKfnORWKAPHgWKA+iQoG/s27mRLFA2twa1NKiQq0kRG+10G4whD1yRauPrhxyW5YuGvTgfjR
b10lUznRFLjV3HgtUcrg3VjbLMNWVm8J/kW+IFBplj/4auCifRaG9TOrB9zWTr9RCIJQzOlJKyfp
+bbUN27WLn8WqyhCX7UlSCMant1SPtuNPdy6qTmGibExDQRyPgwpz6hLuorUrnSBWmaU0Uq2CqSA
aJtnETl1pdyrRLFMgg5xKVYRIRoZHzjjSLbU2bQTE0mBuRrUBJZFMy7ffzUhD5tau4Hvba1rDBwp
aSaVI86qX9zaVOMgYFTkpzAvjQEGaue15Ok2wWZQKHHxKTFqIHes0uvIa1Oq7iGG0Ov/TAILjcBI
SFsNhiDtGFqOxD453WfMfjpshxWu40d6boBJoc+vM3zFtaYRnYZWV9PQ2UYQq6GRAF1GWKWPAOVY
fNe4Oh7IkBTOc9EqyiZrBCb99kui3eswPQ3jRSmpTlDV0ME69X5wxY6/IidwFRu/JcuNn1L29a5X
43lflVIcLM45K7tnvjr2LVokptwFajYhh50Wkqc+1G9uSHrLm2jz29jExzSzCOZNT3oVPgknPlvY
bglp2E50spJiJfxnpS2OxLb566FWDng9WQqm2gAiDDpgCPwjmabDWzNRmTqI/JjbZTqhewlar5Fg
PKext9Lo3nyDRA62WcrJ4ClUdF6EKVyxumYjS4pSzWIRkPsmy1G+duRxlU22Uqfmw4xNivLxmEf1
LhBsLOCKC+S5pe9s9VDZ+WaP3tPFd/qmNcq2c38NU3hOBm+SNuuR02CPpGIaFIr9R/rq8Fwq/I8s
ZmGibOoseA5BM05g3Uf/puIP5zCc0qtuT8WW3ds587u3NiweIWttNSd5T65BWIwbImquZYczKNZi
pIGTsxJFH695C59EJU5hYNpofTiW643btEdZ5RQoUHSPlvZzyq192GhiNwwWdq8XfSoOcdy0nu7a
yOfnMh9uK5tc3ZC/oTCQtrInXXllNeJY7yPBtMRunskhw/ocHszksXEUaj7Demq72kPLCLkqXTdG
cu8MzapDyJ7GlZdiP+ZwrdVmG7pwF6fSOid2gM2G8aSmX+zBPqhQXfkOCkbsyrmx+ZVUw5PQ7szq
hTGo5gKz5guwSorffRcfDZmcSERYTTq8lQDzrQke6lLUzQoHrAePYyVmKZ71WqV8aJSzyPo5iYeI
BMXHXHV0tUscS7+1Roz4tBrFWtg/U6EecYOTCRU8jh15e8DZzZasII3iIO22mBU2YeCN9NfKMHws
LDqbWrXukvEuQLThO1hmeAUtnXwTN6WjnwQH1URpYTUvbKJXTGy9JPokCQMEaHmWg3XF+3FGmJGy
idYIDaepTGGQbqSkANPwSGBWqNh+5gyBeDT5BLYCZA+iZpj87JNHI4de2nTKlfkZqjlUB5YKaMD3
AX92JY3XT2E1LA39KZM2eAHjBwi1+37IjoKAgAznTDUxH7UK+a7V4myF+XoKtFM3FOr9aEwcDVnP
MjjSrEWzjG2s4kOcurMVq5uu83eOZTzo5KyuQsu4V53mHtU5Hszps6SVbkvxRJ/IAmQQ/YhqcCNR
f2ld1av14daCoDllXfMT9wgfd4Y2oQkDFoPUOfJaNmpgezYp03ZjlCsunhWNyrYxf9G0JASgPKRm
9VShzTWtSaXizzywl69dqb7bUUxz1NxoBBOiSjw5irGPaPpOnSTma9pp9rQvUvPR1oZD84DrdAJH
2dzHrXHSUoraYSDApnnL6HZYA8drX/JLUanolfGOFWKvT3jtpBoRHSpv+D8oJapLGnIS+h/yzmRJ
ciPLsl+EFCgU49YA2Gw+T+EbiMeEeQYUw9f3ASuli2SlsKTXvQkhIzMY5mYw4Ol9956bzsNjXWGO
n+vhQpPDxZrwMA2m71EPNgx5vlOT9uAwEOBEwLRixfkHTckv8dIw8uDoPZgIviLRbhbxLXqu0zP6
gBm4tM15yjw083SME7qOmLz8ZDivMwYM25Xxhe7XZde6+oNybeeITyO+0h+H6XKknjS/h8VZzsWh
ByLHKQEseUbHq1cIRrRLX2ffjcl5Xpg1jJw0X+EdV8HBPy3KmzniG2WdF1rYffSDJDXAs1veOet4
VGmiMdj8ygWotrVo9sAXaSKWr3H90y6Ku629zO2bY5JE/PHmU/RLQBXnG11ZB3viiZXgnaOaYJct
P0ncB03twleC0/Ol9ZRT2dqT1w2Yi+23bHW5jlHDEryro2lSMyvF9yzXTik5SD+Gx64rO+gStLvZ
+tHPQxfMnM8w94wvXt9xFDXYE3GH0E1xy3Xti/rIhmFk6I5V92jQJWkR3h/MWz+mgUCq77Brb85D
82Po4ZKXnHPSNLq2xMvL5ABOPfOSPeN/CIdz5xZguj4b/R2jAs7dtHqec2MPLyaoKfkaCRPj4oJn
CzMCvBfD015FZ7AjXVCTA+G/KIydOb52YJdDS/VPscUBEK55OFjtTRQGmnv7qOa+O2aGfRYpKc+c
44ROYdJEDaDsvfsueqfegcOX0F7zZPL2aYP5M4p+z6cWxYKFCHc4nFdhna9P0kh+uICs3KZk9smg
zG4s+SjlvgWF0decDOWHtp2lWaIdJIzfdFsj9Mnr2DxwXz4OywOuEHI6RDhdDZWV4zTq6urKYEs8
dvQEjCl2RWP5Qr8NBT/ezBW5IVJesyX+XtS9D1tQluk5dzGw5nvpaPfDiAMNH2cOaNHMCmJJzs7N
9J9ENS2uI0FEhjwh5jNaoHR1maEiBlFmIU+2YAw42HR1ck5bzkqDLJhrl/uue+cjvuHDOBZKBanr
7Ze8vjDTufTSstsHmmDso9r1DZupH6zcaC+hBYAMtjePo4d1vbnYn1tJVXnCbJn+yLn/Z0kHGX3g
tkbXICfMlsZzLDq6eEatIULGfcOM9VAR0yu9ed82T7ODvS2K0fk2EkdKqySiRg3HdafoTikxo+rl
PfS7M+nXX0Y1n72Z2dfOYZmWsPUiNGVjmc+yR+xtYu7rLZ4xutT39Sx/tRAJlimY3Q83jw4rpcBU
m50c/kpKqUOawenvdp6H4TThovBch8GlD/sYvNFdunI9hIl9azmHDXnzQLDB1xpOl2V2qnu2nMyK
reY3rhVoDavRVwUwWKXAiDKPcSVUdbjQlJt34MEBKWKVOjKD+fWUMPI3YQUSPwW0jPFgwNfp9Ybf
qGg3pRnueOhByGhayx0nyXZrRsHjmhxnIFIVfbiTqe3nmPgQeVRq66EvBP02iSBcyeZZ1ONBQRWa
EuD+B4XLvJveWhQJnmiHLa8z0xFCX5If6VqoJ6848bkgj1akUeZJv9q87Hq933cECBb9YdYfR/7a
MvrIh8aHi+8ztuM20vnsYAp536MMjCQRkXhy7xvid+5DAWKEJnJGjO9DWp4KO5r9NS1vLbTyuTde
kwJqU9XemM7XpgobtRx0IHqZRyeRikJdknfN8wPFs1x7fI2oFKX4/l7I3z3lulr60mfuMa6ckCMG
9Qe9HyevdE09eyD02EObY/c04Zy3HXuPIn8uE+9Y5B9ENmdiZkY97Bd07PSa1d/N9U4bXtsxvyF1
HUmQpbDz21XH8Ly+DPqwG3hGTTbOC9e3yKvY+dGAsyP14lvl1mdj/iy7xT4AsCVcjO5dFdJXnUlr
MJrOWr2Q3nhyHPkAbu8uyuUVGFUQddocSpF7vg2S6xxj4ReGxGvX9t+wg92ZrW4E88jtqFnyH6bD
Iz+mpW3HZucWVdi7kK5bpC7ct+BA47uJhGIYj3Fz7uk9AXHMvG8K30mityUav1QCrLVkLx11dnEu
MfwjbnLYi8ofk00w0rAZvgvD86N4OaqSjSWtMeBSp2AwQayY9rAnG3noWHtsdRHrAnuioVzJWp8o
NYWrG4Hh/VFuXUazCtfss85oPafateH2EQ8EVdeeztlv2nBzp27fuPkB60CYsyqRzlEO7zUL1LU5
4xzXPJQeshopSgEZZg2Gf8ON/GYPT+5nan0wRpzwpzCfEgFMySE7xGY3JUDX4gP0zcBAWcqKRwra
D54gre+9i46USiPCuIGix5ZMCWevT8Svsfbp3FeqGMK8UdDzEdJMJiyMPrlb76osygJglSiJ5Fx2
pUzBV2ntLU17gkhKS86WJt9cu39S08QhoxMva755OB3tvIIbvDCyTzAh2F9RQ8McySUuRI+Y11HA
QdcbR0dbw4VFDdhFUjjvzLZAStDoIylZAnRqynbMV6QoW10EEZ14vjdMTTDYBnJA3MBYycR6dLMH
q6oAfs60eYyEGdKuvvaZhfSnIXVFlb3z6MB5qV+xL1ch8b7lscyNl8movquZQXnp8ZHBPLIPatmW
1e30sKTb6Jxzwyrj8kxGmh3ZPNHiKo8zrahXja/10kfOS5TV/UMkn91IO1mlY/1qZHqjqa775kzF
W2JaP1wzSFQvAODKmHcsw0a61C9yXLOHruHTFgZviWe1XwCo+6PmDlcvG8u7SEXAETLub4UBu70b
mCy06NHDXMMfgeOcJvpn2ddDoCblQr1S9TnBHGu3lAEUUGvSgTygsuvJlzUD8fq0dJl+HAXHcZlS
D66rE5M0XvoYXtpgxx1d3yyXZXOwpPctGiqO8Mm6dwgJj3B5mPX7AFsxu9AGjnEJtaQyGPVkxyHX
xdLdDqPnt/30YurUi+Unr3eqfboRPxPj6IzF0asy/YwJYteVo3sCYPO+gLjF2EjHbuqJKxW4+S1v
1UhRJbHVVf0wDRpNut7sd+vwE4M8/p4M4jDBm3iAcBkNzOsQ5VNbtwKnQiOdsYrsBJaT0Jjk/djp
mEUX3ExD95x4TXeTNoq1pVPTvObpOYMqjVnipy4bBrGmzIM872gVstVTaVYWMmWl0a3ZfCbOkhyM
loft3KuXVcucPW3oPLHtad6Zjsdo5GB+6NKWyzB70QZmL9nKsKqhkNhwtDravXh/oB1SZOYTF2Cs
HfDNGfR8BBPkL07iaXTO+LiBovVrSi7fRCvEc13uZnIe9ET3P8XKQ6ElcxhmHdFb2xY72GWojlZQ
yugXCTGsZH1N7sW6lRxn+6aewQlE3QGj0WvK3pO72OPKtRa49ORG05oHzkILLFspz89AEvBU5M81
CJf7CjOXi10YWZ5lB1UhNCcMdFAIY++qb8uazL+T9Zqm9cFY6vJS2rPCOMiNJFtS6Ej4IMupIyUM
zsVIFnXCudzovcO1h+HNIN+K3NshY03UnVc/021Y6vCi9FzHIQ6pUNO78tgM2aWyBpIpA0b80WRU
4dbLSfArhi7pT6QquM837Vmn2262l+ZIYQs7VceJmA9+aCsH5HKFwix9fXHEzrXqiR9vZDKXpGLa
3EVFYbjFTXJCF//uteVnZ0eYy4dL2YPHyFqD4OKmmar5CsyYRrssnf3aHsLSQ7SSLImZ4w2MVyUZ
CQ/2/DKRP5AAnXJdnw+eYfmJNT0KVwqgqnvrE0Av33wYQ2i967r3qiCtILi0ts5P6EYvK76Eqx1r
B1yenKyWLgq7sn92ZFPy6OSBsOg0HdMFQtvBTCEnG2sQOAJt65qiMPpmyQWv5uQuVZ58WISWhMiS
bTjxj5irybCnsJvDCV0poDSyvLTNght7glfRm/uuwzsw4QAPc8lZpJ40DuUWQlZc0V2LOLbTc56e
44o/QK71HWO87RuzOfEUe3b4OaShtN8YRtgKv89gZd+UR8e70WLjKoXuO0LQ28NNwCvq+qRHPwqb
z3kdx73tVfMJnMTOHts7RcU93rbmNMDtCbRsA9AYpa90L0NkIddeohDuZAd9v+2KcExlGXiysVH2
3yv91PDW3gsP4Lg3EACTP4HWa77R6dQfTSxgorTeS/NX7iHUjIsMG3P8ZhdwO3Uig+bLMrrW2YX4
YHDKPrnkwRKzpzJ8Xc1w0mhCGnub2hpiNBY3bz9TjYW/UHMe42V1Hmnw+L14tDgPXhfvjNbgwCGa
y5RVxq2pjrl0sB70kKycDE9/Pw0Q79Wy3EctX9dFz58yk3iGRdPHkH/owlhv49gad3PZQPtcJupH
lrE7TJKyGlsSmfGaIG+sI6kD8uxDH4ckU+a9DVWC/fkSHS1FoHgc52uz/WLb+XxVUv1u7P41mqW9
V7qWHkvPEPtlJqjJdfGUk8XEy4cBVJTZsYJQs7OcFCDBsBa7TvizJla4iw7J8Bodr9gK+HTquhDq
Tex+UA93eUzAUOB58FLBAZjtI8AD+lMa1VoHze4CDnaNXyXu68isioJAAqtJHN4QxozR5Z7mjajJ
STqyXDGcu0Wwv4yswZ9NC3eDmn9RY36fuM01m2sWWV2VhVpnRbuoLeurOyf4V9yZvVQKFXkq7yGV
ABLMHNqeZ5Y/MjMsFkPiV40FDXPEp8JGAuSz/JrTkzvQO48Exj5TPUaxOjd6VZ7WjaebxEiP7uSp
3Vhd28KotxPcoRqW01IMOmN2yjy9uPt4drpwXJx4p3Qb1FWjfa21rO4y8UVpkLzmubXnYrl4reGG
trnc2X9gicFwTvwoVDGXeFJsjkXmMG5aZ0SsZt6gJ+n9YsX3dmEgYTn4NCz4mNRBj/quHNqtFACW
qgBvRfMnDx0veaHThHm7YlOduPQ75vhKQlXRmJKvMOs5DosD5VxPHvutm6igwUP9yzyPZ5Wst5vg
CsGUVGCHeTnMN2heaRXyOmdIXC6m5zA1h/iSZ1hi9EEh4s7vegOmTs+uE56xUDX4ihsaaxyEMkqs
uc8vvmio2COUlvnpEA8nHF+Qto3MuZkNHJEhJkBpPKt5Th7ynOmE+2N3HqrLAp/eVyVG003hmCGy
L8ol3UazQQ4I82g1w5uYP5MutR716d1L9Pzk9qTV7G68KwvrRKEUwct0KTk6jx1f7yTQYs2ijYj/
plNfLeUNB35u7rSjifQPvGnbMWZBYfEBDKIrL4k3Ubinr6tvqRlPlGZzKZDGSNqSdGgPS5qyz9KH
/m0HGIMTDF47bCnmwXE5lrOEfV1c85atfIsKhXWoiowXrUIAoaZrPYt4+NaVEcXwNIHsS3wd6OTN
yVRgQBuaFlRhO8Ey2yHOGe8RMme7TWBOmNbTsIUxzc8W31dnuO7r1NKqABeGpxtk0XoitN3hL1FN
i0afTW/OuHwTUf1FCfR7nabmfUVAZERxyN0sfR3S6QNcRgQalTW0bHivMxs9alYRKI+YHsiqyb3d
7K3vzWw9VJTC7gBjB62V8Hjvq2yvJQa5DYub7KD27iQDjGtsjewgqZMnkTpUvG2mPS5uNyHcY9k0
vY+U9I0xvxRIukPmNKyXW78v08FvOTQFtZl2Z5WJD4Vkf6KQamuH/zFXdDtTioaZ6b1IxO9Jg/U7
OrB+i4aEfPm0LnmKmoKoNC+K8wKPfDbqhZ/aJ2N09EtBS2POw/2GWhDnzgciN0Yhwqq7CODkbRIM
M5bLnNAlkMhqmAUUPY2cZ5DbxNMIa3KrX2AXiEvMp+OIq0Tz1gBeK83hAK0uDPvJJdef6RJp7myz
X24J4eiW85UbG4SN5tp4TBZ+4bbAmS//8qq+vbSbvd+W2Z0HQveIAZo+M2VE95NAyu20qfzKbTTl
KqGJG8yESXtLHh15jQ5JsSj2pSXpoFmoD64c8NbRaBDviFkceYWTXGNG4P/6p//+PQ5I84UezIg3
7Oqw0uaDJE2ztILO+IHjWO60y2UWPCt0y/IR47jwY2OixZmOCjudxUngxNF6/FW60m82kCRfTzsB
YySgQ8kMR1NgmbeWr6qDxlmnVnbCIaOzRbgNepY96Syi+6r60FZ4Bz3tAwzS1nwiEOfnEKx83GFN
gFlBMsq+erPko2C+LvurqcaJvlcZWCvM/SYv4h1e9oImQ/G6QsBAuXY+tzM+aWoskHYcSVpDYl7Y
CvEpVrfS7Zi1R6K7bRTDRpfrmVYEcR6c6mYmw3zWRXulZeexkzMRpqlqiU9zcDC9tDkLew49Ixsf
G1sRFajYe1JOGk4JcP7BmLmQonW+UrV5DzJy1FxxU7nUgE/QmG0xWrARO/yRJ+pUe1Il2/G1htuA
cds+xPcrDm1KVjDEmaYb75uSVpVuCGyjxqyB9Apqx03x4VNNZddmdmjdkmWHpIBxXUZ1zszubBfC
CFyLH5bUGHDXFVVdSyM31AySaBwHhr2WA1WXlmMe07U6tm7xmYOFPyZLZ9MDdYSRcV3TyLzMZeax
Z3GulCUd5zrKIMCeJCCnFsnsyxh/Gh5dg7mrT+gwLaM27KB8remtVcBbmymJD1UyWazFmzdN1yEI
l1hyazcSh5whYqdU2z5GaBOMm29Uzk6nLuneZunwR1TDwqmHFVtZ46fbMw3EyV2lAwZre+etLPTq
Nup8i70RcbqK6cuaH9sKIpCbxdrV0DzcneCTs8V6Mj2Lm8L4VS4mVzKyV4mihphd5Pt4EUyYcGwt
yE52iXNyLOxHC2P8ri+wIWiqiPw1aj7WKf1lk4uuKbTaGR7L00xyruzkD+lwr22n9F3AxoGp8F3r
7bcJza/t4HwvufbD0+TDSiPEMbHihsHcejaZd3RYutYwzmy32KahyvheO1GV1mq/22E4s8Vyd1FO
Upn5v8gjLnK4LzvVYm41lozyRFuGGrdcXwvIwoxnNp0tUIdynwwJT9f46NVzuvdWrK9JHH/FZrs3
PSkCsyNYRpEVjcu6/eIVzVX3erJs2JF3Y80Ns9eYhJsBQzFGlHQFPbR8bF1qK5Yr1csTU3cWS2C5
4JJCE/G+r3AEAazUCND2X5YygmjsPRL6GBArXJm7LJpaqtK39Q6nlQpsP00txUMHaQXWExt4kNB7
pelg78WEO8N5zJL5CZc2sW1M3Q3WhqWjZtblauaDsUFT90SdDRqeXJ69bRX5mcEVVOj3HTp3nwEy
MRM03bUmNG+UH5yRf/TgoANjnt7jHn5Es9Y/k2xy2Fxy9Eiqe0EFwL39PM9ukNm4CjKw69Q+udGh
kz12ox3Hq2WfAMj1DSEDpMsJUAITIax2GDdCP2ptc84jV9tH1N3DGlYC9uro7gGUvbkRVBpzLAM3
oTRyUVS5mxN3RZSla2fQUceT+34qJ/fZG5ZzDu/+oIn6q8rEvUNjcLCUun6aWPspjj92lZtX4CMP
Zuyx1xLZGSr7qcq7b3xMDRZErE5NYodLarl8faZjW1TPJNxWZm+YtdjA8dZ0cC66boJnluComLct
W0Wro5ZuKhlilds5lZ+0CbRNrxowuh27agB+kYA9yGA7GhMh28ZoGr+wuA0nWn22Rgy6bcdeQ4sT
XGBQw4qNej9y+A5k+lClwMQaV7z1XIEGEPVdb1KDQsPygqYJZD0vfnV5Sz66t6gNGfOtl3Y+d9l3
fVG4VZL8U/H6WU5QmWomte9p6X2Mx7LWwLUErtOjb6vi5LqQIF3DILDU5t/JITfHJqrR/dzmRqXq
5lE3fL2ipDE5Jymb/6IleNiWvKBosO8r2j12gE3gkNDqvMPcQzFQMThAG+InzyRAZg5PjhzFjjPS
lR9u2omxS0KyOTVl3KR3JxRbhmEfoke+R3bhQlii9g5rFIa67Koy3XmYVtY6vdFalIEB6nABeYqm
mU+VpnNKdLYe9wHawprTXibQnV3N2yXK4RKs8OZpVNUhrKRwbA4ad21n7dyDOcLr7/hh7nsNA/by
noN5BhNLl0Nql8ke+Dmok8lUWL7bkzSN5YGeebMr8ivMjQPZfvHTQmrq6XX3YWsfWSgOFWiWjrhU
0r4O9RMAgbCyvzUa4zTrNaAzvlQkpZ9FxnjEvZS0MOXLYes06NF5GC9fpP4Fr3o19lPvBi7nf80D
IoKxag4dTz1AM2O8PZOaCwaqUCc+D+n8jronV9LcU/8ijUakbjx40S+Q4OeEN8P16tNMXWHV92fq
dPZJaV7snsSgys+lGEO6F/026U+PY83zv3D2PT+4itig1DhF99gLbJzZxfIy1CZsnVvpyNDD4T8Z
xr2J7yPdGOChxekSl1EYxcanAwqz3VzeOYcks3ntYzwdmXbnWvqDPRtvMaFFjAkpflLrh1hQE4f8
uybBWsHMt3ERrKjxmUp+VtlIC8KDGur7eGQTNesnwLZ+mdfPG+RksLpfqjuW3Vte/NDra8omxDPf
OgVQymFVId8ax24JX7EvquIHkUsqCtmDA4ytcJ+0BX0N2J5xJEuWZO57PcI6GqM9HogTceCrvuTB
QqkLETufF6nJIBk10mCkEOMPByNMT1UYenbQSfhr7q8pbR/iYuTQle4aXRxl2p/RAc5kbm5DwspT
O5QTRerYlU12GdRlbt+XlSck0QZcR7YW4ku4g+FSzNlj1X9UkI70ITRGPMkdgv8KlmeXIBkKO3oG
lNLvBh07mxufUCMf+qI5m6ba06k3M/S31ra0tlAMVY6ROz2Oy3BYhYXml9mfgztcuPcY56kk7JeQ
D4lchohRKzfz13H2cFv1q8uyVDxGBvuLVtewTtjuT1kYvHFmwIFvz/Cgs4geWGWu0X6VksC2+G63
3DIWj1AsK15bwkLu9F2T0XqK8VsbaLb6zBsmNyPZSiBucyOIrmw7E8Ch+C5KvtOdvbdG/tU2Pymd
wTfWqxY3lb+wTg5GvfogPPo1VcuDnHR/2sYSjspGX3zXxuzsAjvPeu9YCr5YCs9raj8qJtS4W45G
n8y+l2JASuFcaQ4lUR13HHaBF+xDI8P6Ou0wDf1R7wohzOIREXuPQ9uAY15xYQ9y8jtrOvURT2k3
Ps+Y9oelvkel3Re4wKxyeeij5FP3llfXGQMEDwIFgOrmrrslZsuFxrhnoIMBYTx2bKeNOT4BIvMb
U3vXvP63oDyokEesk6ifmCU3d0vXHr3WDG0cWEZKfc2YwbvT8K2y44D41ffcYwAA+B4G1rrTTpWq
giHifEs0QatfS/uMfgvIFCofyd/KShmGWdmOOcRcJuBSOW+yYs6FlxN0lnUdOvMjX35kVRTQMn2y
DNaLMvAi8RJ100U3MeYu2jey4YiCDvH2+Ikz6Ie0EsrGokQc9CS7Ynf0y6IGjq/CWdMuFU5r+oX3
FO2wlq78PLPPpmSKVIO603k6+m51zJr6a9gik0OzbE9y4bt9+vGnJN9/yMcJ83+k40zcU8KzLVdK
4iPb//6ndFxNTQtYKkrc2UrNxyJ7jRMSN22EWavW6IhIvw2klgOkX28r+UjGm2yc3O88rnh9SYM/
Xs6/M47/fj1/i1z+7V//v0xgeu6fPrYt4PmXAOah+/Xrx68/py+3//+/w5fev2yT6KVnG+QsLcsk
3vhf4Uvh/Us6hi51w3KF4yKb/9/wpSn+5XBK011hGrpLnSuf+r/jl9L8l+MR5tTRmC1pscr9f4lf
GvwdSHFbSvOP8KXB6dO1HJv+dE/iLbDJef758jKlEqUJRp2JCnR+itVutWT3ZLJFjjxam6thxjwC
Ep7IR5kdXMVKnv38S2exqPSiCv1oLoYwlsl9ywk66LQFaHI1c+hsMNs37w5lZXd/enP/03fC+A8v
egutgm4nOMob8dcXXRV634mFhUIpJQ6vcgJzs5ZYxMqdGf/qO411QGzJAC/5Q0yT866e7foIXvr4
v7yQ//TuUaLgkcXh/TOs7YX+6cspdaT7CsMJvklAGHm8BbUtnY7qAZ+2ZZpHp7V/e9Ow+JoXD2EF
JiGwvPX3P78MQrr/4zP0dJRYwySy62xZ3T+/iojcXR/TBoicv7Q7GlfDKdJunYWL3qS+0f/nv004
f7slMV/rwBelxwqIK0e3/vb2K7B7UW7Ax+oFZRHNECYqMr801fFgGSDSGmQmqjW2XzIdkzdhgu+G
nkU0Vw4AJAQXgI3KPk3viYPHs84w+Rq3CVFp59CoE9pk7EOjoLopnxr8jln/s444K2IOOwnNMo5k
g0k1rehnc/qkYIieunwYLnPjvenjrJ0r+MHHPMtpQWLT94yssJNGCS2sYT2i9QSSInSMdtyPSZ7u
cTM41yq/dbUCk9aVfvNM/cTyMlHP61bSDXs3ia5W4b0NI3W8hSgfLE6+EkYgTlm4BxFg0oCjIJot
JqaQxh7CRDWPyv4p49p7aKfhgP8zvkVZJg4G+d9lZomip4IAnpM8k0yqeF2rxQogys9amfvNOt0y
CCW3jq1rhHngNFnzUdMAeExOOR2LQmL4IikMHHK9A/TFWNjm3qHQ5d0wzTieRXqbaFcPzd2ozUA1
WOfPFatdYVXx3jV0J2B6e8lV/VKYh8k1k4Nltp9rZ5SH3LHeITtjhu6Lz0ZRH2BPjFxeXBEijNmc
efFohBWYt/3aIl7nY5ufdMRY0NjLZZBedQY8sgYORtR7a24eQM6mBwby/uw143F2l+VCyc96ks7w
SiEXxWRddBfVWsLTlv1Lt60qpbLKO9ujIz5HQT337wjP41uDJIQVYdnLxlueUfVQQMA/7RKvc0N3
6F6wXep3s2oYLKgoczoqumMJnyfvvcjHe5XuJR6bo+VQNGRmeMrZ3qN8Vo170OL4AywsfiTL+h15
pYLLSB+S49bqOI2YySOiZmorjvmj0NactA9WtW+LIGqJ/4kFDj2W0KNVE2q0Bu/++UtneH/7jm/f
OUCQQgro3ZYp/nangaNmlClNuBi+RGgWZLVpP76YZkTviDo4eIIu0o3bfed8ppvLSi/r6E4VxuOE
VjOu5fQy0YyXUdr2EL00KRurRcfXyC91h9Gywwccti9634/cNYFYIX7rx3htbuwQ0wtixz//POJv
oX/uIULXbUfatm26PIX0v96zdB0dB2Eq5mhD6NJMKu+mPeFkSHdji/936JUTGKl10ljVVK66TpRJ
HDTwS2Hd5Od/fjH232+gcA6k6UigBp4QDviiv76Y2bK7ZoaXjVHFG2kLm5MTufszUHPtwRxBhOls
NTEHmibfurki1z32lz+Qxn2azUjtkK9Hh1B7prfJccnGe7HR7DTaRx/k+lBoavU1QfYIsH/38Mcv
WCjKa2mpS5EVdGNtv28C4iDaUBb7P2pQ/vuXRVabR+QRyYWtZ0nocMhawFZOSg3flLqvA4d3GzfF
NyfdilzS6ov9WMxRTxVP7bQFtVcj+95GKswmpS54zqAhQ4gE1kUMIVKxd6lj9wZ97x7A7wC5d5Rh
bgBdrZuk2pNpN+h+jp6pDdi2sYizC5bH1owxnxXV9L9c638HQhjbx+E4hu1Al7AsHjB//TiIm0St
IYk0o/ewVJQAsqzRUHcMwCpEKeGinomLWOFo83XIcLuMU3vRmsyAWkDRkQ4tBgWjFgTULZ4CG4/K
wanDwm1fjtSLMbboV/7eMki6pofIRSDX6ViQd2sGhCguY9/O4+fJs6tTYWnf+pqlNiYULgGruv7z
xSe2n+bPE9j207pMe5aDpmDzCP/rT5sPGslKju++o8EjsN3+ewbP81urYdZKcs85l03qXtYsZ8tS
RPiG9PFMn1N/dqDA9qN8tCRM7JU2kPCfX5m93VP+9spMy+PF2ZJ7zjZp/mWusBxZuBEoM7+dsgPt
NeLWD9r8ZOnrckGO+yFrYCZ//BbLRNvvU1ronKInj57GZMtsTuNxQWIkNu7noXqQhC0eIJT8buI1
PUCdpJ4sMSlDYrhC3YrXc9s4ePWz6Nbm4KHhp3n3CgP8bUac95O1XL+KzoU+2RdvxqTp+CUQkYFL
fYk2nx/JC82PUKY++6hKDm40vVE6+MNpSx5DAp/sDIgX30hgQyp+m5ueB3nlvnbCmc4qpUwBrReq
46Q6Vp1ujPSBc7no9UPR1LCU1Th+CoKSdxRrnJrM3mK59xo3139+04XcbjZ/fdc9YTvc4l0TQh6+
t7++63wJJ3vOiT/0S6eO9pjQYtMlCwMdYdk4NXCre/jJ64X8Ffx6c9WWkzPXtB6YKc4SPexorIa+
M2kstFvMjkAX7JiUGirwXgxj/VO24isarPnAgksd1iaGBAL09CDU2DxPeUCrhx7M+ihfK5vQL/tv
/aec+t0sOfl7oz5eJ9sZzsLh8WzLcnor2wFdlgLesDD68oA/REDwKkmHzXMD2lEUJ9YFJcu6nXJo
4BUrTTsVqNddVZkkCYcm1q8l+HOSItNjP3nlS4TQiJoZ9YEcvR+tB781a+hemaJjqbfyqscCZ+fI
FifMSO+z+9XVcU31JWD/SUyLquNbPcy4NszvdpnbF/Q768nz1pjcy/pVsfitrVFH33Yp3YhNgCHj
Uui3AgZNWE2Os5u2f6VXzjvUCZtIekLJVMVA/N3MvHGqA5Y3tGWILSkN+8WmiLImaljaLR5IFOBy
1a3LH7/YiZ4ehI4/T/QDzDo7qd/csfpYhkjcCoU+Mal+PJTcxVmMOdk9atityEgElnZn/B/CzmzJ
beWKsl+ECIwJ4JUDwAEga1JVSS8IXQ1IzPP49b3A63bbcocdPgFXSbZUIsFE5jl7r32x8nRh8UJG
hwMBAAYm/71la/nnTA95a8yUl2HFctx3auON9WL5c09P2yy05KaXzYmbzSV+hktCfmcwm9wKRk4e
A5aL8a1UToJ+Bhx8ZJFtbPxlDyelMIcTgcxGOP3z0qna53+/083/3ALomqbamqVaDv/5s7PBQpEn
2tywV7FyLDM27pIZttR5QQN+R6+i7s1MMwN9u0hyEsmNR/bZKxYjeZIMMnVfTzpomKK+PELdWf/l
kfZm6U1OINNB+1HzAESRkLhPMYoVZWYkMZEuU41VFUB7J1MATuakDEs4NqJ+xYOHL7HggdJuoNQu
m1dP0dTfttHpu8GYog8eDeaRbFwSM+so+ijr7muxVjy6HTYu//3l0Yz/3PKxSbLhIZmmrrMM/7FF
Yhc5Oys8O0ygSM9TVT9HrK6B0qOuBg/QbMCb2LPrSv3SOtaPZHayX25qHSqML5zGem1f9JaNJq1Z
ziun9Zz116+bMr/T0QV9ljo6kcX2h0Jb+9ZuK3vtkIdkROtrjHWgzISFerNElm7P5UuDCRnxZe8Q
jaMtiKWfhuXYL4ilLQEpd7KfsWFON0O63uO7LOq/I4BbwrZn8kC6Cbv+7VUVSaTttNi4lzLFYjho
TD0NUJRqzHhxcljND40UrznarUOXEocy4UYrndb5bsj6uTQN8AAtOUibY1G3k+cZYVhLn4CpAxHx
tW4v9Nan5Ex0Ov6C1jFPjRhQricke64q4DN1sjZziFKHhapxoWd35ECkeupo/q7SgfmtYtP1xovs
YeXXicicyLXGtrtL3NyB/0JCvEuw819wduQ89E91Tkc7rgH4ryTFoftoQ1EnbahwKuXZrpHQYzYh
Hn0dxEJr7IlBtU8N4GDWD3ZYtnMsdBBJDzqvRuDicU3MwXuwzpGfEA1rilcX78zBUIddo3AmagZG
8UyW3l6VFBJgXijWS5URfoLhs9q5jgYdsB9YXrv0RekTLKvTSki6U4Jy2LJg2ZIsJFHlKNAtnMN6
3YY6cK5n3eTkZMTaF5lcyXHurjDWu6u+fZVMnX3+77c4fa4/n3WOZmwBZ5w4DZpg5vYR+Jf+CX8V
4QYLqXgakC01NJpQoDhRcdSEcDncJozUMFVCrJexFia4+h6Fa6DrvEILyzYkhpUfvtHIDr7U50mG
fRuObbjIUJXhzD9LhooRmJJ2djAMQWoGE4+vIVj4ms57HuR5MC/XMg/Y1GyAUPRKj1Lrqwa5yLhQ
6XjJH7UUKM7PlKmdhXZe+/OQn6dH6doJxEbs8d9dsdVQnNzIVxgzT34/+VXt17ZvdX5p+3pyUpMT
kzJnPon5tFpbTfI812eG1vp8Vh/lNhfbIij9QlkNaBMWejC8FzBIMDKpdNgqgyV9mGMWhusYB30c
iHqrNg7MOqjXoHyU4wT5hq0iYGSruQh1JxiLkOqLsMXVNIV1EVYTZIgwm460k7IpxMuLQTQVoSzC
eAqjMXTGUMlDFxRrQkjiaidm0OWWEaD/e3OMQJNhPQQtrGhzu/YDhrIgzrfSbH7mwLCv03K1eKWX
qyyBYiNno3ezlWFcKDW+WsYlGS+grLLxEkfn5FGGdp7689Kf+3y7TpuB9aRpp6jfKh5OTPSp2fBX
wyczt5tA9pL9QTiPjyGYKA04TWtyypqtkh/lCLflRE2bTuCMT3ioWSfPbXIRFvLjC9x2s7mMK/ja
C4m87Xrh8SsfpWTXEpz/gOf0OsRBahCJBPU0aOLAqLeq1qBYg7UObCewHpWs5EiE4COpgZcdr9hf
Ha86L7mdnIrHPkiX+Ej++2fM2Oh5/7ad5CPGwVa4wjUw46p/fMTMdSx60iHg8xAXvatcW38tC8Sd
cq5tUmbT9JZaZXPsMlkjJ5hH5O5ocwaNGZKqCBMqCebzKa5RFRoLxoR5xg+rEixUQj1l4DJCc9ak
xR1X5V5nCfdOiibPpipub2w0W1gUjnEllcK82soc7WW5TKGL7RY8RRSyHxs9Vanqk8pDmfGRIt/X
DQeW92n1P9rGhv1nu9Z0NGFpSNtopTi27Wy//y/LzWxkbZNiQ9gTI/N3LWg9BflSR+Qn9ScB4W57
jHAutPTxmHEfh2grO/OwU1AIRfB+Qa1zoGCbHr4LpETuoyK2t5haSj8n17f0CUWrHwUVqR3I+vP1
R7GdnAc/d30BwMP1Hc1HM0W1rm8Nfqz7o+vbg5/pJK77AlT8UVfoQ3L88tmrU3HlSwnOzU+xKAsv
JzEb39nqkberrYSTbrUWnvaoJvZSAXb7mIujHI6JeqyqfxQaUGo0tkIl7TLT7YjN2oqBPZkvXU62
2HZN5q0gnVKVeyxI63aPY+r1FO6Q2jNrr069N3a/KIgNl/6ip20uXJ+aMn/I/Ln1x0f1rU+1aN+X
rYbF7x7XBl+Z5aetD8mqWPzZ8jOgOIuf/N+KF99q0E/7RrOV1vj09tbG52RKDczGHY/q8WEN3qJ5
k8ZQlhhbzxg8Q26lSW8TV9tH6GqSqo/RcFSqrdIPOqi9y/x3K2zhMS678sDho2sOEBsSbSsE5RQy
JAokc1og+jzK5ciWkMLwOT+qb7049zhFEqXhwi1pPcX0pLVVpHgx0OzYlyV5gH7KzfIocF4YojgD
DI9qS9/S/IksO81f0EdAqyKnSPNXbgMdMYgvBkQ0Wy06yb47u8Qd5LuPUkofS1TMHfIo6IzEt9UC
obpHPtAtjb2p8LZoFPDAyBBjDwJDIo7E/8XDVsmjpuRog6pKjopzGIwDVDBqw9E2qIcPprpVjkAL
Oz6W7EdJ7pL2mCBdm5gGQaPAPuxRHT6Ieqtm8hTo55Pn6uBUPBuxOYBObhLXG7lPuCVaH1NEy90C
RpHlwU+hRZDtvvhV65uW3y7/qHrxqZI7COchtw83zrKVfJQy+2bjb/qtZiu18efURzw6co+QDMvN
gvXG8VhpncGDJigGj90WEcQ6uFy5FbLtmvUJ/ONwxJ0L5x02YMRtkm6FAI7REqUQZbkBOv8esf4b
4/bfiKh/7vu3VUoY2jY0dAxViD/2/elSzEq7dISubBsAzstBLRFDzVg49plAjdJkweOXk8b9x1co
FNngq0X9Qmz0wBjaQo09xe9N10QheuNti7iWn6ZNzGu/IegKSzFRKdvWlWSC9jzzVi/GlqOVLy9E
G13XTZRJE55uD6CUC8CvkrYimhwJ+qTD4WMJ5auT6cPTQIDKqwHFkcCQt//+7Pr/9EIYjNKY1bFY
2XiT9T9eCgYDcZ4quJ2FLlEP2xqPWCOafGGJL8n23eOX9AqFbXOlMvMi5XUcL5V5cTB9FpeouCT6
eYzObn+2e+ySW2GgKodTrJ+YR2TLybW2Qpsq5NkG2lyfa3FmxnDWk4v6KIeUoPWyOhdzBVBzpYb8
Og4gNLdy46Ah2zQOqmarwQ2KJuhQXrtBXoaAodMyxGim1lhK8PkjoN8qy2/Jo+L81o7Yqm9O1srL
WtoE6DSzrgQTZ8ZDvNLZvEbxNZZb5eYFOfA0XuwCq/FFgryIzjRSwDoYCOT6s8W/0D0p2lYVx/hm
qxTtr7WV4J8nz8q8VSXOmDfhaxbkgTxqzq/Wehn5BzqXabhqbG6G62psVTcBBXEE9qnaXFL6TkFR
0pMKKDmHVFIirghjO/wfd4H5H+15h5Y8TUCe2LrK1OCP9jzH0wllKYjBolDiQzwqGZsUYqWZeyqH
EbLsK/CoCsHPmH+yBXoX+EJWJ1mfIn3Kia2pnw3kNJ+5Xnc+gLANI6vMmIMAg814Cu9DrAOqs7s3
pvX9GxrJ4wD98ybWkhUrMbzZ5D6pGEB8OE3upYP5q2+T90q48VujEfEXuQCRtKg/ii75VRXj+Fcp
oH0LUjdnw61OXZUouyZutL+yvDtbJotaP+nNUw2rg/CqVmHrykkwUebykFkQb/iYCvbd03tl91+A
CIE+g0dD2oNl7GzZkAWmGv1ttUoywMrV+u5E1U0a71Ji0xow4l2aPH7Wncn2Obn13lAaFggcZWJC
mXxkZWuHHTdL7La31qgVep52dcUOWgajPqnvrdQvwmX/lysF/cW/U1Wk+KYrkXWOF+O+qKN2HSTk
+cclbZQI2S3bJseMMEjAQse3W17lsqivXaN98PpMl2UsIjoA1nkqOo2EPhS5YlEJd+msp0LAS9RY
us550saHNR+KizHhuqF30762v8el6w4OHa2nx0VZAIMZtACaFXKrucL2wqlYiys7YPOz6qP6smyE
vEGNk29LpeJmKvJbL+f7Etc1S+qkor9snTcUTH8n9jmJ3T7HkQsMLGv6oyujAdRugZSruutTVd4K
UqpJY1IUvKqV+DRN7ZemGOWPuVouXWoi9o+skLg79X+0g50/e/C6bmqCVVBoJF8Kzfzj3s/F1C2N
ApI4taw3VLunrimLgLlAfQKAmR1iaT7NWanutNqqgVkRPaST6hmurv5rUslMgzk+slWzgrRd6yvu
Faa4RYI0A2AoCIWBT35rxq9rNBI17Qwv1bCozxaKkOci6Z70dAb2rooSSkjHIDhaL0nS556d0bY1
8bcfWovtA4+shZBLLqBMPFwYHepmYrTB6lwtZ+ToOZQ1VAb0d0y9Z2YbPw2cilBG8vJllFZ3KIs+
Bof4tRv0ls3/KP2Z4bj3iNnuqpHU56R+X8hchtRU7M1Ud87NrExXrdWnq5s673bK1FPkLtBHR+ME
SwSuZ04F/RqMiHh7c+tA+Ih1TGEAEPAI7aFZaOmPuNgAKBjvUEiNs6Y67d+/bg0dPClNfIkLUV9k
j6X9fyxrf65qvLOOseluXGaPtD62d/5fDiPZOBTMwPjE6jhhpqQaPsQgwmjOOPyshTxGcipfitgu
d50d60/4uDO8vBhZ7XZntq3lm2WZ7/UFmmHt6vrrf//xECb92ZzhZ1N1V7XtbSz1n/1HY275HNj0
HycYHv1I06BU9PxSZqrXMr9HTLBqGLiNIvJTDAxJZ8YffVomNCLWL43dgTapjMvjgqHJuJSsoAdS
k+5ZtEYwDslGSkniZvF6sbqqOc5lJL/YcEn8xMW+t+Yx6Qt57jlIPHaOg2AD3mP2BcPZ7BeFzej/
vgxFfU108FVFrDfvi12aoHg5Gy1GG0S9m/n1lhdhlivA+C3wGKZxHPXtNSLbChL0xFZnkzeCnCf6
dvvucWmtuOD4gLIgouG4ZzaqIfbLVRJ40I6YGUlxlZvZHuk3DfbLuQhSi3Eu/KWelZowjtLGZKbP
AxDmSucoQeNvEOWHkjXfeqx/+3hiHRo0oE1S7SZvtkbjWUfVsTc5wH/gCf+R2Mn8MyFCTeQKKW2G
NV/rTEOTrxPaJta+RO/QMfzXu+fWgn/jTs2ynyY1/4IQVxnZzoCY6e16fWlS7nVijKOzGCJxFYqe
QlCqfuLCynyliuB1JFEJbj0n7zvi/zB0heYDoBrxzdQNQ6TYPKio2NPFmYEx9dZ9qU1QO4Z6HXnk
IEHnK7X6UOXQXmsaBV7lNKZv6obCqzEAxGeEviuNLtr1LQOU0Wor5kYMLSMx0MA7azGcTBaA9FzE
3Xh2HbIAVGhee0UmCX0pfMBMpUFZzsVvkuWR088YptxIvyhgMfZzb2fog43Vw34JpyJLm7CrkUpL
xjg8RjV51Uogs4063+kvwxec0+9dpQDa0N3xg7igH0o0PFdK/S7dojqSF8kzvY8EJnpHu/ZtruP8
5qvaJDSN9O3+Q0HyP8d33oKJDC+Ht6HvPmQ6W8FCTx+Bb6O/sJ3x5mqmH1Il947sj2uau8BDs/ra
KRjQgCfMfWgU1YSSv/21OnYfTqAeQOrXORMpZ6PSxT+gKAM5M34mcfMtvhoo/TkTzu2Ox6N5g0es
+4lSjAw113xPwxpc5hODAGRHe5NjWIyU8BVhSnmn0X4wyuXZ6JbqLzsi9EXt1vapTlUZSAwWh8dv
6OKJCG9vlsJ41lrNRQJdZXuZ1OaRqXh/as9OCXt7rgh8Jn/IJaibw4A7ZtpGwE0ueZnMh65dF6+x
cvsUt2xb2B5or1q0Qdcbsk01g6Ny46zqxmMuPAVIHi9AjgtyacEN5bGVcnpGzGtaEGjNdmHMiuqo
x1vza43zfaNO0Vs0qup11XMG9QPNGlFhrHcnZ7r3xg2do3Z7fJOPGD6MMqnhN2j2DegA2w/UvmtW
lk8Tc6QbEg9cXy18g840Y2iOhUonql6uqmJzpOnFDseOOBU1o0sZzTQlSWwEZbJoZ0UX1X5SnepU
y25kusQ+ftax9EQRd6aZ2oK2PkEJsYE/zI13LNnDSQWjum9RwO2Momy8uoKSNQkt/72gix6c42yR
21UXy6ecMztErrOb1Ni3kqLzcQk2XzmtKlmQlfqXEXPJdf7nJZ82k0EOJVdV8zsxbdaLkZb9HV7c
O1aF4rtgfdkpOf1WJn3y0KZGcwVRfy5cR6Gda1WvpkYEHnMsFtqmtpZjE+kuwrfeDbLK/qYmhO9x
2l28PuurM+ky9zXTIIfFYxkiZkn2OkakUOgxf4Ng9rJyCr3Wkqc8/AxFtYfLbDdX2RjJycns34/3
oLaQzbm8x4e6LeLnISpO0N+z2XY+1VpZwFo38XGe9N9OlS30WOHRdfr7yKDhMm+XPucsmzEX3alT
DBWDnES/mfEiK5Nt3vKs+Lngtr45DihpPqfaseZdOLOdn5B/2fOLs+DehsHxPrkL/BliK+gx192n
yyMZ3jdHYYZeeG2MD2DWr3k3sC6YxoeR8jYbao+/SgLfQd3z2DiXjX0jUWW5d5AWGErNT32nWG8x
OQtxjZAchFDzBTrqxcUufaw6VQeE21Y3bbtYGcKitv6AT61/RGsbMhk8KkAarqTG1TATxeplo/nD
rPryu1oNd5sn8n3aBGlmakAyE8yXe3cMkjxt6FxUAthdOgUGvV7dqbNnngWkiGjoNHTaaLZbKAfu
27dKsBsGLcXxOBGIHLvxiN+2fYVyw+gli56F0aL3Qc7pceCurzw2aNbnneWtbl/4krHFYlnu0yKg
+hGPRjTlujW/Qd8QNkjLBtJ72ckgN6sVpxd9EyxChMRP2YeuNERYizlPg3hZEkAh/Seehh+wjYzP
BJYP+I/Ks1oIrSWmdNQkdcS2CDN0ymsHkz6NTkOLrd0g6fJUWMyC+mXjlwwAkhKEpU7R6IfYxShJ
oHoeJplzYdc1ne0Su1VTo21wneR7ZC39RXdE+VKmsE1bQGa6OhbHcV6io5aPgMOshsdS/Q7Ysv6W
KM0zoRE9AaBoxOxegZ1fQULrlIG02wmPV+8Kv9IS4zkXyjnvNjgJPM69EgER65vmddke01girun8
AQ3V+Z4Z5MCQJcgIlbaP4POScxy9wgjpQgOuADLaxeuSrbnZtmqAABbeUmerNzMCRMBmkCbZvDyt
ZgGEs6FXk2N+bzAHXvoCVnVfwa+spByeetgxF8XYQGI8OIbWbN+N+juKBuMVq1DqkZkjntUE86EA
JT30CpM5M5uCpF2dm7TwpM58Lv9qRzoyccdSidmNkXuJmrBM5RcRaU+9PWJbzycsgkuS8opg8szJ
u0D12piBE/VvDxlCxhlk3GUW7TOty1aSvxKGPyozexPaMGiA3Sy66aLKKcUBtnhD1jVB3KTxE1w6
5d6Zz9yD+udiSrgBBCeKyFWeXGNRQKjj4SMIAI2XL3SskeMAmw+Hpr5Cv6tKWXxjfnrW+oTEoSUS
hJFt2LY5/klio7wa3Vyc2oETFzKn9F6lrrUzWQdCqcXzq+1MIdZUzgwVXldOLulVhVhC+AbTD0QE
K6RWMo7NhXdI1Z30NJd0RoryJ2oSeFGF0oD1U5HNaavY9Q+kdGsnDJmq+d4rGYdaE6+W1eULJ4Et
u0dycmUSP3+Ir81q1x8OqoQb3sGjEw2XSVNGeVQ6Y/Q72oM7wxW/BCDjW1653A4kn7mDdv1/F7tL
iK9kgUpxqx4bDYlnrQ44SkQZVCZ4napgrBZp5c9MmyO2ToxFoXJ8K0aiBQDBIsHrMQUC0rg0pgIE
usqLDQYLGHC7OGD7zSR3OI9l+r2Zv7WLot9kmbpwd+WPWWdAYU/wKxOhnXppmRcwcs6+roebQszg
ruBj/JwxL2biN/ylFG13sjrld2Rmy1NUZD81Ez99ocCPqKq2PaHkgybXgnYnuL14U9sWuoKrjgH+
J4iyUC+Y+DlF4CSxGSoamRAS1sWttxR0RhgZwl4hspK8jL1rdTSAKxEAOEmfC7iFafvL0SSBmEzm
Cx52cfyE9LzyIdAqPo9f45qOqokdovwmEZ8dFNQhmwQALBfDtlO8OPHJNrP6kE7Z06K0/Dx6NoT2
2vcvI8DDx4s5TVIQ36A8aZid7jzPwCFB+e5dq/ghm2GXAtAnIxHmYeW07dPQztZVtiIkIBBVpKl9
OrPWH+deGxmU9gYS0djCsG9gRrPJZ9kl6OKf5irVUWarey39ua4LzHB3G4ANpCVkfVFd1HqVX4dr
G6frTTYRaOi5GmnU8DLYv/Wlce+muxKNWwE/QMIIAaGCQCuW6iSMXrxUyD9gSf7szdW6aR2DhTgr
MG27PekqOs8SW4rvsE8Xt9tHdH2+JpWmHox60hgtaQhM/6mIzXEFwCrqA7Or3KtgpNzhV7vXuMXv
41lBpuVxSnsdmnp9t1ZYPTpArIatTGPRv6Mbo1267auuzvEQtuCv1qVgMpTTaJOi/vsim/Sa9rK/
N2PrYE9Jh2OrCQVsNDi+fHyqZ9pXUNeGszGL70lnZ5/u9L7GpSF3wiK4UNBCGHJGAjNy3UuctRlx
OvyFg0DzTX59+dMw72AW4y9tg/EUAdZA9mKpA9BtCE8aV/doa3Qa0h6DO2yKnLNJyeAU4Iw3d9pr
tvVgVtX8KisiAnrTSTy7lzJ0y4F7ladDk84G7ea0P9JwH9/ZiH9TTA6Dh3YtxUexdLWHQgwUxfbt
BKyQxTSybnD2nGtVxW+x3fJEiLVqD5EKd6iACVHl+Xe3qvcdERtf6gyGKbBqc0t4J0X9kQtLLG13
SYr4JdWn7u7aIr8v5BhnDiN9m1m+LH7Z6eD4ndL8AFL3uyO5nfFfRjPetYf9tvE/NLqzn2cEBhWd
BbFrVfaHJo16PtU6GxnVuLtmgwe95rzK+c09ZAlQo4leyAG8qvWm6cp3msM0Vp2S3h6ctsjeMDBM
rg+PLZTTy5+6TMuTXaTdIV7M0rPWwn0lV20/rXX7Dq1lfuKNvdua3r4XGCJColpyIgf4TVwHrp0a
hxhv+oeJwDlvRPJRpJgSs9RB96EiPc1Aek0LMBAhrPFmAZAHJCZ/jF2m3qYcMGCaot9GyB+0q4Ka
Gq0Y6pG+P6RDsnwSbJ+QTT1Zl762cemmK0POLL/wV7ZBna4o8EpQPVaLHxU5eneH3tidUjEU+wj1
1jWBk3pMChX3dkcsvClfSGbsAvRh8uTas/0T5WB6zCpr8SDUvZnTUofjWiZeVzrKPi0s+2k0RufJ
qsr0ggz2Z6MsI0QiMr3uZgXawBnt/SiRXNjcV6HS/E7T6CpFqnu221vP0ZjUxEimHNBkZpBixoWY
rPFkO/I8gf94Xsm9RcALYsnAyaF2nxKby2kFgLSzRpWE9AFM00RXEX7H2OARw648Wnl1n2gXPtwV
tFkIm2jTLNCHiNVeoW9BI/qwpvTtspqcAKij42ssh/G1LYgQJ7QDYln6riNaB3wQGyjDdWaTg128
NbCKXKvtPuo0GkjsdgAiasdxaq1faXYkDSP5heCKcUuci1cFkjpD0YwTfb/xofprUxXaacmK57mO
ftkQIO6jaRUvpEGBR549Las5+0IIgwfUP7PkYxQ2uV+f+3KSh3LgD15G1SD6gR6lul0cGDv7eHTF
WcTkN+l6hHE61tgUON/Q3cn7nGLz7pq1PjJu6/bjYLeXiZBsz2n05FnNtZdpSNaPoi/Yf7fNGsQq
ZOtKqLnfWphkBXTceyeVHillIU+psnwBTQldAr9KfID/yhNkIAbUtcB9pmiv2OW45NKVTkKiIXts
Ofavih6FxlLWAcEJNbJp2MbgscwvWmMvnw4fPBoca/mE2blBsKsv35KUYOiaPDX+iJ1rJAiApNKG
eVIGmkpIYLM4XNTqt6q1lc9QK51aQr6Gvgl7az3S4BvB6WHFtSOQBmKU6bFOlp8F7Sg/qtTpOVIS
TiU5E7kUDBiexeEmbGW40ZhYD9Zk5uHsphxe435+W9zqRRnNt3aZzCfiJoe3jqmpXijrRwNJlGFy
TSagkQQ81dMg7VXOIOXAHT3fkm5Ur4Xkicx+7NukjIQlKHZxTBz1K6+AtpGZUUOjier5IJvaJO+y
tiUDpC0vXUXNA/13wOLFYtJeWxrMv7OtIS8drBSK/mWef9Lp/AsdDKxlhQyGnaUX1Q1rT3WjZ89r
5XLcojE2lWzGUHwSeGQ3mZeiafFVS+kPuP/jSyON5bNOGI33bvQG52+M5+qWtvkYxsb3brM7RAt6
8F5dkydVe8763HrFoEr+hCrODZoTIyKv1dgsVS2GzZ0+IEicCogQXeza+OJJ33A4Hm83dMvH/7O3
ChQmUccxyWJaKSYkt032XdXS7rmJmaAXkZrxefiGvNz6MscoZRoyVxS8A5IX9mhtTUysi291PtlP
KUbUvSJ4TWy6wFf8eCNZd05/zOZpPSYlYhVcMWiwFp0+a+zQkWx4vFXkjW7fVVP+A4A2ahVGhsfF
Wp0Pyf90JxQUF/ZkNmSvVP1OAXcTuoo9f/BHbSktjgpELWqizpMJ3SezpW3ABDs50FfQfF5d63Uu
9fLalrBWhmHYLK+mypRcWc+RmNIAXwG3jjbPO60nk60l5XxUAJWRHB2aRf4pdaYy7toNnD4bs9jD
J4E+UtpDqDMUDKt6qS7JsJwS4DFsRlcY6mj8jxOiZxDwFaIJw4rP26tXuxDHHi9hvzjfFWXO3pSp
7D8i23zuq5Qu7uODsl2SnuQgN57EhT3MPpur6pfu9CC126r4ojtzDtpG/iAGQjsRyVid5sn5UWiN
3E1ygCbfVGLnkPB3sTuj2zlwu6281G6lluJmgqALqYiYAxs66IdsOpVWn4zDQcnnDwNeEk/cYxt/
i4aJqG+V6SROTfOq8hcCsAStyYjjGJHe9JinxQIEAbHteegA5svthf0iepF6/LA1lLIMk/rr4yuS
LNPrUBw1VnNuIEBEczFmT2upKM8TGMWwWeRNMWx2uDi02CEK7cABvwmJe20D2hsehCLjvS/aN0dN
1BcxJyJEpx3hRQVrL2i1oq5iB6urWxKEJsUbCKEO9fH6pFqL9Waj4cpKkmgg6sSvvIHv2miq72PE
3hBwaUwA/c+SVEV22NK4rbl7WTI3wh3pVO/GzECmj+E28YDt9qDvo2uFQWGInJ9s6ZQ3C3usFztd
SQxcyeplo9FhTsSwkbMid4R9wVs9kA3pKG8aXHCFz6A6sdkvCsdrhcEtNlndh7p+9i4H5H7MQ2Pu
SXZUYwAJANBw7CjPbhz/RRqjvAi5RPdyMN8Lc2K3n9IP29ULavoudUOcUjHbBIi0hmtHfr9I+eam
iJ9j/jnSHafzsg780jR+KPrwPiapGgCrH98SoITxTFpjzQr8CVHIvUVRor7lucAWPjTz9fGtlqAl
a1ugJoldPks9UUNLGYjNiNHqsHzuk60v+7jkZnQSiSGOvDHpLl46kuG7OJHHnLvh5KwmuKGm/ZbT
MfPNKo+/xBGdn8GoeIw3jW/BYOOksvWcXRDF5ItzFI+r8YlxcxkwgGODrDrOSUunyosc9wRdfHmZ
dHnCzmmSVFpkX9dxZAYHnTgazeySJePky5QgN6J+nSfCSwgjn2lIpVtUOD+H33Eo3XVrVbxMNhrm
TFEB9Pc0oRjsHOOxbq49e5QI8YyOnSPoTLYfU0bjhQEs4A16ojtdW96yONNf2d2Qn0KkxWS2Qd4u
OKkyhO+LqaQvTQ5RvGPhN6b1LGzoNEUyZMFs6Z9FZ/dBNi00iyZQ4nwDa+xjnfHCjIZ2fVwUs8fV
3KDaYDQVVk6SfzWl+Q4x+mnIoytRA8OzNtMEnaF8pmAno0J2u2Uif7cFl0gwj6mPp9RdeyCSCxNc
IEWXfOmSU8QepipF8R5PhrHX6yHeTewRwkkon2Wk3pPKSH7Gcr0vc/fNAlFKDq/1u6IpEXBSIjFn
jaN3w/ntLAq3jTIPyRlWMN06ZABI4Ezxgg9XY3Skzxcx47Hth2Y9N+YWpTy31itnIXHoxgVNWfXF
dar8BfhvixfOcth+rZDFO4dIycxUcYtUNmO3/0PSeTY1jrRR9BepSjl8lbOxCSbzRQUMtGKrFVrp
1+8xW/W+7LDDzoAttZ5w7z1yK8cRuOu1uM5sWhmSD/kV/16IkNDEq1q/w8KzGydSmLyrij+sGar6
waXw8w4BwVCzv+br69pBbJGHSTxjX9r3feIdp7ldblIHp09dRXBgeeEpZDA9BG3PUrLujsDPWBzA
qqSlqF+J+42QzHGh6CyzTn3vQsYxESJJhRJegW2gnqAMbo8Jgeh3XXUF7jQfQ75UJ18HH43rp49/
9r/WDylZtV0cvbEgoU0xQ2xC4R//Png9POW+SQjrvv4XQ8LFWPerERwiHpdgX1S1ILu9itY8eN4a
C7VcP5W0eGXkHbW4VtvFKzPF8jYo8cTQKoLIQeZ7q+vAPhvB/2PsMkJ05JfOOXF64wElD3FGTY68
iF1bvqqIMqT/R8QjA/WQFc6BtdDyZciCPihwSedyvIxEy8VGVDyzyyCvkdGca17wedeMVSJnG+gf
pvbzMR/VkMJDQBMq5UHrdo2dOAfiGOTEds73TmctG61NHytTqN812Z7dmFHhOGKdtVG5NwlUiXNc
Lvds/ZdTU+E9SFFkVglZFl1i6fs0JNL6uoGGNZBjdWNi3gSPTjWYu7aa2U7TF58MYXGM2SQXuHXN
CdhbZlwQPPjRZmQOFfZTZVjBZ+QHN0kXcl2razh607xXGp+R5K5suTCO0M+rck9R24MRC1CaBXO0
AcpCaipYYeb8LXWuQewzA0hAIFl1VIPq2C00hL1bqt9pSSZkxywdvAt9nlEw2ui0RSzbmG0Ns0/2
Q+E9B3+LZMKKY3NuwiOv0Q8i7b0zWe6dMNVee96bm3fj3q7JVuBO4Ng0Z/KnEjnwEK/rWz8ZzmZO
TGE1B49/j46Q3nuVgm6BXaePjrQZ9zUzi9tERvt8SlK0xPZyO7vWE7G4+vD3WdLaryTxObA53Kvj
Dz7W/7+a/Sdrau37KMREP4PS2i0kXV7CEfFmGoGTcVT6TxdAv0KyPNnKyDUbG3nPma1Xw8ze2+nk
Tl93VGiZRiuocHPxXuksGQ5BqE+avfmLZTnpKSocMzYCVo8NuftrSNKk+PVs+iJMxEVRdJvOKazN
yASfUZT6avU8Hr3Ere8b6/g33iTLsj6lvcvGu/ZeEgK8Csvx9p2NTQZAKsy/U4CBmBh0KGuS+vhO
FYF/Q2LyMci5E3Uvr6m1mbdqoZi+lF5jwsfJknd7hKNG+0M1vHQ4GmpzN/FjbiN/We5IryN1cbAu
cnTte6ioyXOuLtRE3kapFCGGk2e3lPT9rhunMv77tBZ4f3ozdHfWvFjQ5KLfSaJYjqwUyFrooi/X
+fBOkPwapuLy1SzkMFJ5yVunA8jgJl21WmzLOOhC0FJqT94nPB2AbNjpLYyhu1YPw+2Yk2wX+P19
EMxob/uMSPPaFgADiawdiWo9/X2A1uqeMlO06Hebz2LSyX5S5MH5dEy7YbLyV08QAakzBoF/nzZT
AXaCsZAxPPZZUQG1sl7HCHRAIWDohtdyPGuW/mNUkkKrLQ7Qoyr4a9M7y3eoOU0tzyEyBX/p5oe+
cOcHl0Gs8inco6i7nUqkGGUZELOLZIlgpbaP/9S10VV5m1VI4JLW6NF6LMm5V2cfatU0Co3KMuCz
vw+qpfJtgRt1fdDcR4xniFPPVnU6jLdJGWxcPMY78tMRGBOGvOkby77M5eKskoBesZZEkS/StD5M
UT83S0R8gJ18+7JCOYreg/xbM7ZLrZ7cIjglZt/c/X2mlURMYeSEErggLBfbj4Pe1qzEXdhYGVYw
iG0zuVXXD6Xo31oxpscBMNOFxNgF3iUBc73XdWhwKj2scJZOWArs7OJWOr8k/XIzOuomGKvnXg7M
a5mh3+GU5vYuZYLQP0yPo0mLUJvm2NLtxE2n5kcJrvKRKDhIBfTcB2QM4SObPWef9ddkSqH2eXo1
Ci328Ah+oFi50v9Z+sGCNWcYbJdLTq4CGqNq+/LFKM0Wt12jv9gyHWo4PLOccG1da7Bilun571d/
H+pkEWc6leeBsJ6thMl8jZHlzxM8bs0LBBhmHhL/RJ+n4kcX0GE0JUaIN5zj7rq9y+E+SYQjOamK
3OVXCtT135dJAHywIL4sQ990Sekx90bbBPHgybPAQxOPhjQv00z0qqE99VQG2bhKcpT6UtoRY8Vg
vCS8KlllWyeRjuMFrhX3c3GWjYRvZw88YQb2WIP6CYJqbeZXferchSfmc4j0TOE+FCTJ75eQQQCs
28nW4y2i8JHY0KYHtlmJO1Id5LrrloEwlhCvkc7PNjBzBnSEDs/LbJwk1sSt8ktN4rZSDTigkSA8
M/yXkM0GmSZM96VVNjeM9Nmp9EhqBy+ftjroxxh9icZPxodO2ObGmXAYJq27rYY6O/h12PMaMNsi
Xh3n/kIyACeDO5G2WRLcS/7cLfkRT+gQ1J0zctK5LVOUMZ3eWsAzx78ri/38oUr5hueU2wwuAmmO
f7+kXSMr1wwiuc07h8tbZW8+F+t+roqEiEfD3hHXBmH3en0yLNc777G5IeONCYjFMGnlQFDb/32+
RGzER/JtkVUYnHuuml+K3iVk1PKOYphZac09aE2b8Wo34BduqA5I/96l0NEAs8BwI5loBYaEANnj
6EX7huV/ocVmQFsTK2+4RDwRA/J9wCqzhGCEUBwKmV6In7sTJAGFgs1sz30bJXGFUu1KTTeXgiT/
4BZeKgKLYDO0r93EIOHEWh5umfFVoa7IK5PWbvBOVvdGFDPpguSQTP0BCQeQkKM/wFlEqxJnMB5U
jSslAIvbY1vrN0OZEkiCGGv+cBnwSuUdStcgVPMmDDej/wa1s43xOYeWtSmKo9LRbb/o/WiRvuH3
P/yI68x1b8PkRiyHtH+rrQ+nt+9ZAXLgpBuL+SVBzTdR/e4CN1SCmQlswwQEJdEKVTYeiVdnMvGV
nJd2X6hla1mcNsDVKAUxuhPklLx4GE7ZRM68EphzGvFY7wJqtIX2o5nrGGkVnfcIVyvcDEuArPgL
Sie8mYSxAFm4xLZ0w7fXzsfgkFkVviqO3wr304KGbzJjMyLX1I7uw38jiSDFwpTsecmeTeudWJ19
Vx6t6JCYycqsjB0yuVU2PtCzB/gtQ/dbXgOmyZ056wqB9litqvkY9h+FQ7cFCK/j7ecxvWnz7tts
T6SfOv5ltvU6cPt1puHxqcfFntck6W5CRKoO6+reU2dhVER1LphDDSrWanWtGiZfHwPLj6MiRzuO
lsCcYYCy2YZZGmpUb6aCxtcEeB9BwtNoZBz/fVHceOTtFsCEVIslTK765DUB89NPqDc7mvibNOfc
40d3arFa0uxwZaSiely1VcWijrFmUuBu8RjNqqfMkkw+QAqDhIDJfBda3XlhzhwvBGnHeQ3iLmXy
6aO1m8oDCiYj8j/YVEMnkGtngPbAXOzTHMINye60Ick6Aq/u5/7Kp08hidg7ycz5EQm4BRLjrGkr
uUsBuPqagtAbwmd7qg+zKu4rw96AMiCAjjts5JFf/BTcLEihbpm8be3Mpi0z4tZDau8c9Pw1Z0gX
I+LWpThbTfc5mvmuyAA2mGxaxFks/a4kOqnlxPeKfVXm1uoa/SiG7lBAzmsyDFG8ovWcv/s806bl
B5XYkxlivNDOpSXUG30P6RE8WOrpiQBn+5Z3Y7PYXylRnKiV4ikA7DbqW7Q662xy78O+RNrfAf0E
6MI9qwvjludDve14sEuDLJHW2NQzIlVkAaMDEgRUJlIWsoe98iGE+5diA7PJx6QDZ6Qr9t6cHokk
IeEy2+RQbnTfreakfpwwd2RjHVfodXJI0wUDukKcm5SEW7RtflogJs2P3ZSvhoGovKiOjqgLq4kT
C5H4MQNFZLKAYOK5vAh26axXiM1IF2ApzW9WC49vwfmQimCRBLtHhvHVwJCcRvvAZDTtLQ8uavKA
xNxMc0RiEN2xydyrKiVOaWA1smerdySKYWthcXNhU7M0JrWuv/pSSOc2jvzP8D9V+TRE40429j2p
5rDfsqQiJT5ZdaIlhzj9rYmdFcK7n6oACR2kPwlwzPHOaAxbrKv6kXkFoaubNqO2tybmTX23FV5w
LJ3qSS1IPlJko9xa6IVxORBf2OTEufCnUo+9ZsLHRYGYHNL0bBvxsnBxlS4rGAacHcF+i1k+JiUE
C5x85D/FJmGk5jLcOHPwrzQBPU7vk/dZt/JrXMpDVHFb2gtny+D/imTeDtUIrt244Ra8Y8W5ytQP
wyJUadYuauB0Za/zYrhxlA5b3dbfhfNRDFlsD1D/tLrLshAzSRfdoEDdurb4YLqxEg6IpcLrB3JQ
uu2QN/W61wnLLuZ1DScxl20mMWUy+h6idWC3GyXbL/wK435YWvzwPqZTuSprmykvy5cODU4zG8Te
dps0lWenRp1jhJsgIZ/HgzHY2WvHrr5GTiC03zt8YavBIfgRoGfKFIezuLCaN7Kxd9wqa1flJ4No
n4g1taGWe4FLysrlcyuH+wqpHbf/KbO8e4fA3Naut8aE21JOzLSC2yowf0o32BX5oxionZOUcY0d
L0mx8pLopiDIRTv2C9i3nR8giJ7uUCGGTfg7mjhpJ9ansBkm39tZA1H3BDCShc9WqZgUukTr3uUm
aoBUwWr4bfmOkfuTrC4eRTX+kgm24RQiVFLnX8Ro1muyLBgrSvvoiOiyWAhX04w89HadOCTsgkxa
3OTQMgIk42pdw0uCVs422njXAREymGrosimEcwGXbTjOP6KqmMB8NQ8AXV/8jHiqgfPLynaWQxSz
qqhEGQBUUFqgEq2YtBHHjnYrqA+Nyr7d1DktTbdK09tK+CvoPiivy6fICdaevubGN7vcNE61TYo+
uDm4KMm2bjmfnMLHGCcegqgkSwLJvF1smGz90AseZ8vcKiN8Gcz2E61gQQa0SrZmYvwWVndSwM29
QGy92X8AJgKpg0xaZ9qarreZU3XbhQZTjNA8Rj0p3vM/z+7XbvI7O2SHDOUuq6JzkfU7WHHbMWju
/BSaQ15vscDf9R5z/qRaG+HFUvY+Qd0bl0OFcqHF2WjHTRM8m2Qqr+A1+Qw9KoyvC7h1ctdtDCQj
GexEjV4mQyDtmzY64qaJdDWwEJgfx8V6HyFvEH/h3jWZk/L7KZUE6UEVGV+1pgdS9kTkckJidYe1
X/mbIaOgrdi0rS1xmzKh7IyFb7da+aCVEkWmQ8F6I4eTVmTIcJDeqq8ePSSTtI2H14AUEtvDfev1
NtTSZuuN5sHzkmtTV6zILz2LPFjZ5ZdP964LPFQqOir7OXPGOCENsRVy01TBa0r9KbmDWp4oSr9I
TGO1MA+tkW0FbI4IhG0H/tquCKnKhjtfisuEgkYH9b4AaIZgGJF0hpK323oNgdDMhW3I30YhP3ov
Qv5s5L+tm/CgjchCIE6kOJseccwFE620PvbDpQyzSxfoG1Gg/RE88OJpQmJ1BXUPfXY2tXh0XXQt
PM8xh7pXvPtPmVOGWEzJ4ioqmGKi2XBz83cK1LNYiPvWrZoPHXKV9dKOn8TStfHC/ov9WoCuDE9u
cclCeZy1zTBLrkRKhZT0qtz1AmaUAeWM5QICQociNGUljfciZrmYngPMbNXSYNlq/hXYAFb+VN8V
RvagptojYtR5EagRtARa0djIrWbGvtJK4qLrYUGZ9Msjv0DZ869268cK1XY8stETk3EI00ltnEbR
jpBkBY4ynueSXiJj7e0G3TVq9Ndvw9tAm79orwDLpBaputcIflRmiWnfWIRXFLX5piPxnLTyzZzC
xxJOqwXpzeB6mQwOqJ6c2PU0I9Oqvbu8DDQkmRwMZCBPIbLFVQ3/CXU8c/q+xrJb/ENLLlYvHeOv
q+brn+UXwWrKjhGVEMZ1nDpzx+axmpn/tk62Mr2qQeVN45mSfs9d681lTwQYzOGww7pTBjscly5b
fotx5mxskEjjz7NGvEpVu/HRm9q1M+LZIuihIZbMbtsvUENcUykkDidf1iZsT6PEW+5F0UH4/a9C
3cCMhALInUR+ZBU3wRxSVuKhSR4odMf2zS+fg8FAJTWj6iaobzWmcEqD0XRWBkH23hy+RqKAVK3a
Obba06ysfJ050FR7qi8kHAVHT8IezmSflc/kVFSsUDaNaWOOryjn58hfpaw61kUyYZctXq6rZGeB
TMtG+H1iCr5DHP9W8pep6/dgi+XeG+mUvTH/ydIrr2AZiHc4sVAnXF/mH5LxC/77A/BvdzVjxTTn
9uCYsMOvi7gMkZ1aPAsxMjv87KNzXLlGykwHMVovczufqxZkOoxwKo0rhAZ+djvAz7Gl56wWo/+q
0eYn7j9/ugn77BlYzN3ff8HGGAS1ceNCtq396lOL8dLM86nOXTpDRnWZCDm7jKvUwUKzk7Xhm5G0
247tGRnxHIGm96t08c4xt9clATLXb2pKvBt8LgEz2QE4ykjCmJiZ2VpPARYffnsOWVi5z3oKkJDZ
pROnlkvpZvj7Gu5hQpG0chnarczC+pa2eLrO62LfstxtxrJW9+2/ZvRUPCEAP5QopjLPuQmt+cGW
T+bUQ86BG9jV4beZ0OuW0b1tmK9lMJHHhe1iZTBgG/rqGGisO6YhICyzFvXRGIzm0MeZCu7mgQzW
QV+aQRGVG3klnlnNjvWca6yQWcuNrZiXNMx5+7w6uDV5Mf78auCAXZWTTZY/qUFeUl8rEYIxiZij
tErjypQ/wwxVM6+m39r/UralyMn3NBGb/b/A3frM3hTrj67In8uM/S5LnY8CsTNKAUS9pmMgIkt5
CgTO1wzoOce+m0NsiyOjEsfyLvBZauoy504DOVWIY1YjAEEgEsWlC9dOIM4CjXALfvCB5dOVGOd+
iJxrQEH0GCYWixj6PWgT66GgUE44ACrm+BA7qPWcUX/m9Y9ZqjHmCUwGFMFZEHaooKQk9nU+1pUH
zIyFRejAWzYs4LeGqNezBeWTkNuA/cEagjhWDzeGxVlumbrQiHs81iVMx9xuXlVE8eYk0LAwF+2S
cv6sPO+ZvTnuoeGbOgRUxlfLLpiupwFkKKMv0/wx04Ftubk4ZGN4VWw24X4sIct4EutN49KqN/Vn
KP2XnngvQqWHvTNTWSD7zGN3ce60i1qregrablM+ZB72u8bliLGg1Ij2qc7T9yHTL5H7MHQ8Mf3q
rSgE+hAyHOPIyymnCDsa3Q5BUk+JnZn3geExE+ka4j7z16a3jkbGnJ25MrFqrOfbwDz1DXwibD13
6vr/wSlW9lR5sSQ8TqdshE356fn077mTdpso50yeC+QePoMZ4q7vdeJd/VN3FgPdIqejUW7xQLBX
mo63YwgLpC+JX0DgigjA8KaPCW/lGGmoHOExAe/iAYo3Avfe68XGEuU+M+RrZDY1kv2RFCMcHyTl
5uOn3eOFGeprrNk51VdziQ/vrXf69WKFREmaZGtXmG29Rn9kVXaWNsuQdvjglBw3lS4uMvHRObqI
lCJa2CF5TwkPYkB2hWgEIHWApYH7DPd+494XcuYGN9y3lrOvn7/H0Hj39HwYhwdVGedJ4e7I/ce0
Mr4KNGWG9zzYDCAc6zvBJDD6wzZIWMcnqK+niYln07KZbfE3UEM403NmmU/gZE52slzwU51SjInx
ZHKNhDlvtVr6fRc5a2WiKDZyGlWpIGYEE59xu3c81Cfa7rFFZ4SHSM/K5GnMVN3P3AuuFnz53qWA
YLMisW6Mx5a8ytK11xmKRUCV337GZl4selyrqX/x6+7OjGoERX79ZtXL60DqWOVfKqpEfBfAYdgn
VRP3wXxpJFinLhP/XEti303BEKYjaRVk6cemZTxaJKxyE/N2ON0bbQ+qMschWVKLtZmUh76GB0e6
Omul9hb47nPW6bfrP6lwX4xGM1Nieub5IGbqrdbWC3atTeKlX5MzfEiZI6uDzBEYaEhGshLsXIKv
HE9RVf4aPPfbivzUNgH8IWkx/n4GUWHVrPsHgZgSopLtTudx4BmVXF9nmqRHAbHD7Ye7cDTPvQP6
T0x0HtVXS8FgTg6ZC2hf+37TplQqhTVC8ajDJUYzv3bIuckYktXZ+GRU9bfDO0v8nAdYjxkWhnIe
Wo9u1t85TkHC+vWaDr2hpOHSx96U7Aeg+ng2DY5j7sPmIeuNZOVU5g8LiGPUyj2MqzgU+cXPmm/q
DcZIy+/1Ju8ovErzzWkpkGbAqbjc6K7Kr3EQ5zG0voc8A0zZN+inNH0iQoGm2020XBRO44Z4dAbW
VX+nuN6yRn5ZmpIrKR8IMN/qnmGWtZzqJGKSUd/U7Vu2gHDGAIXOJk+fGpeLsHO/r98jaKp/UZZ8
yiQ/EHX/HdgO9ieakclujRiACFaZBdSQo9cWfC5diSkGl4f4ldqVg7j4F8IJ9YhN5O0ipvqtc/0j
b+gtrtuDMwi5ynRCaTUCXSPClVt8h6L7uCxkXorrWM7trFhJZ7sw53LNgjc+LWmIhfvRETjrKOwy
g609hljR2bte0oDRqdRtFOLFeQoBXjMCF1VPvpWBCcEZbRn3nkfv5t1NRftr4SbDVWu/wUuko3ft
XRs4285QrE5cZ1oRqviGeoFBoNRvTlD+Th6mBwt/8KpvhzUm73mLnGpaUevdDIhn2dGdbH862Tnk
NVzQD07K7HgwYbT2De9PaScZfPb+rmTGPuCuURrtmyEJAW0SXnkVmiez8EkWna55oio8JQM57oXJ
eE2N2Bx6StkaiU8AuzhqeBfkCMOh1egQbUXvMs3GGkYZRcuYfLXuVBFr9JVZvtzU0p1Wk1d5myVi
8+E2i2ZgSm6ES4+9sgRgWFEH4lAAehyjTaQi+Fc1LPSOFEv7LLri3kvbT1sMyapExbcWH7jI3Thx
vbg1vCu0CN3DSOJHV5kkklKihEH5JSrjodYcRZIpM5K2SvWgrqq7IFPDuu+AdQKyYy4HgFVmt1WY
348apEDuNYy63KeiDM2dzkYCkMzlmj5JezVPw7MOXDsea6vZBKyYb5yrC8Iz/ENdV8lRVybo7Gq4
TRfl7dKGh0kAt9Vu3GSrmPetogqKz0KDVJoM/VkHIj/ss52HkNg0dX3TNR9zcXUmDNQHkeJvMirj
MHXZjZhI3uXIHhmdfCy1+TVEYMy0wddY855EUXvT9BR1bho8hFZirkxImuB4rm7sidCGGdfTNKAu
Z9g52SBGK1/85CxY47DGcS2Y65nRdOtFLLMdthwRX1v43Wcy0bg1CG0psaok+LHCN1b8fHMvRKga
K9McshU5uLvKkcQ8YW+NA7f68LvkBR0uFl6x7IgqIZ8NCjOjhBCVm2pR76V3ToT+QPd0VipEM8H2
Tl2YXNkb3c0/vYRkkbJ7Npn28rKWq0GBmSut5uQ1xsS3lv+idTs2Uu6zonFiEOtAWHyeu920macR
BT1BIbGtsl+zwqfRyGdn9o5U2/TiblNvkuUWkLOx6w2SSSC47vNifhEEk8ZTcRw0hY9MabqMTl3Q
lSJrw2XWcCGSwjs+tziheEIMlC3XgAXqaryNPml0xUHYNF6GB0gY6Fkn8eSkBJ6mrFIRh1NSSWlu
dI3raJDJPnJtVPjl64hgP7YL69Vnf+ySbxCJzFg7M1msNdkBrAdRubgTXYqrYWIlNEUw+Ty8AMHk
H6RKTkyFzhY6bbUEYnXvDxkcsar47JP5aJsp+ZzptjLZ5zvdQ42nLXHCU3O1/vCXE2fNFIG5m6ev
clcf8H3oMVQy237r80R0Co7KZjqWjBOGu3ToutgrqvsaBRprkuM0Bi1aMGw9aWGtc8t/w1b/FWb9
L+Xhe5QRqI+f0MOkCHl5jjPWY8MMx1Oa/wJ+thXRVUetEfvJRWGuZ9RmwgkuK1SLgSbux8P0OSL/
IBngvkF1uurhUSM4W//9bmZZ3wzVmhjjpejZgLWCBXvV8kN0ghAwoA+LOR4J9saNhSBzuT6cJPC7
WlrPaEe/zBq8uMicg9/mn6EwcwZw71CS91YjT4mxbEyjfUJQtnOpE4epOzeOs16K5TUv9KvbNuuM
7hEvK7057TY65umxLbH3yimHVJIfQX753AbjR0DYXIJrwHYZKukR222dunHIln41gKOKM3xGMW1D
JDDr+o+VzPzYC8iOW8y4a3An19wqVtc+2suIj2ohvzf0JFOT8b4jrwlkK19eHuqheCxk9ezaiBON
6ws4Oijaef6SUSA5erPPcrHYAqPpxGmZPyyyfOh7+4WAIJKvmvvFUkas7ZMqTC5gu8MYVeODYHvv
j/yRltm/zP63PegobvvgqVMpgpySfYsbGaRUODcJ91wC9SZhpqo7gk1ldqfqiceqmM89uNeufAQp
k/KjlZduJIWpJ/FItSgXXqIipTzAa+NlwYs3fqglu3P8+sZwmyclJcGxWLgVBMURdJ41EnAcBMOn
6+gPsn3o/XJGMS3BVHPItMgg24ptY3/fmROLcopacj2C6zbNaMJ7qgju8T7Fx1uu06G5W1y7X4nc
fGnR0UaeBTg97UkaoTrOEorY6bxQ+8bGh1tS6NV4SxiRx2UKdldwZ/vKow6bkvc8hKRjPThjySN3
iSR1azXH4bt0mcXnGUHRYuBuy2bm4Fzc1xUb/FMPfSy7PaZzXXLJa45pOZ0asjKOTRQ8YNX5tRp1
7sP5mzgafN7BU96xnmOdgzpWO/sgRWftwsXFpBJ8EkL9nA8Dx+H13fQsh1yFpniBJMJOhQMgDjnh
GHKPuHgC9YQ7+0NrAZ4+Q4mTgI+BeAKaNtmQvkfK4OwlMRlB+07lZ48SfEsQ2a6e0xvwEzyRenqk
CpVqcyq5/fMWawF0lmlNHAUzkG0oktvJMI5jAHhxCay3tsYDbbOaTD+KrrujDC5iBGVczFl4tEdW
eDy5eTT6O9urnv0cXeCY3xMqs0YYcf8qpWHRu5K81SrCr2RAHyZwKEJffytMt93YMKbjvG0q8MbL
B4rnp0pWHYt8+7sKWSHC6uJdt3hhxpqiIvR3gyKsaXTTTZ20LwTBoGvDtXcjsYSg3jUO3HfESjbc
AyInrp9HFyYw5sMLJE3H/8amunEZe1mR3EdYjmrHRBowfzYhQ1pf5vFwtdD2jrp3MpDqhY8mIbWf
czejbCnEG8OqT27YnTGB3cTrOzC0OtRO0BCgPLxqP8/3U9quhO83a1Q2N2IMW/aBiPT7gSWLldcI
phknYlmP58LBxy3t9yUJXxv3RIx+SOlYMvVojMdQlxjtcsoHdezm+T5U4AejCGbMkD5g2LtOkJMn
wjijxfr11IjjwuNdqxa1a432JtDhqy0he3MJjTXTp9bk3kDpcqyH8FwGkPUG6cDaQWdSNRwRhjdw
xmUsfZ2SQORsO9dys5CURO/aPQQztmuPx1BAxrBBpLgT7MbwuRQFcKcr1KRXYLYRNGWForIQ42+j
A7ijtPrCHJ9DW5/HsVsFA3+LF4kytgKziG3/xKnK2Kt1htgP8bi0VvOG84S63x4ehspfQf2pNyoR
r5MuL5Gd3SDGgh1C1ZXqIrZsid+VVK5VwDWDZJQhozjPyqaJzBmhVHb5PQwONmg8AKy2fYEWkzAA
u58fg8UPAFnftip9GMMKV2D3ArY0W2Ga4rqui3hBDIHPt/8gu+bDmDcN8mc4ovf+2PIKtByMfWDi
+wvQe7/kVglENDpRhZ9EXuyXHuxvW+JnKQmWsg0m5fiLkiMsN57YYKc5pfljrPJ1LqwnXAnU7H59
XoT9q9lZrNK5+mC2QRDTeDu3Dl+p8NhkY/OSED+MKs+XuHTtCfymVVmXQFiIXhl4jMUNEerEqjPM
puLsyTL0eZi7AsRARvz2fIOPPFsNBaaC0oJiueSk+ojXtO7CeKiOYznid2peWQjeza3xheaNrgRV
UvQ64ExPo+iCzOpz7IJvhZ5oidx/4j2zaaaNmblbY+I+dWxC5aedPxRvFtpTiAVcB4EN327qvjIe
8AjGsxu/HMMNOvFkRV6Tva+MOqeSQrYi1nn+WjRcmZkdPQlfUVL1O6/j+apsVk+Wq/8NMnxpfIeC
J7NNakmCg2FOWwX2DN11XxFrekO7685tHvQw/bAQAXHR3BDkQ46kYsXhKJbTcHjs6ZIXreRJQxPg
zsGN2VBAajh4eNmmCws1gy4MlxianQaBS+kV5cqv3yXV/xQ1PFtn3OAG+HgG5KHf8TrkDQ8ZQ+3K
iY45ZY7k9uG5K80dZluwx5FbbmpLZ+CizdNIR7U3hXr0m5IEVr+skASRTzVmPK3DOV/bgw2q2mQ8
iMBwzfd+kfIKb27VxSnr20QkrJEJ2smHoI6T0lgzhu3WFqGIq+QrClBm5QpSH8SslCK4PqsiIpxC
kAbsDP5tXXCqcBUrijCJx3Ru0+1Sn7xIfUxqxFJoUq0vVn1gPsq+NnTgpbAZrrrW3swFh2rRi3++
Rp+dkM0XR9W9bnz6TYG2EO89a2kvxBTXUcaXxcU0QgI3GtDuXWnE04VrjMPiP8LOazluZIuy/zLv
iEACCZMP88LyvoqeekGo1RK89/j6Wage001OSBF5K0i1rgiiUGnO2XttgxMMn7twUSfNt65jic1j
FiZDsp3NGzOnPeT8VTryFNrWuSr5NX3NBoXb6T8wTs+zDBm7lQ+BhBS4jCzRpqOiCNiMDaKQez0M
Xy2SEegqG/yaCc+bhh77wTPtBWfYbar3P5n5IWr4NyEUqKGUngXHRX9K4r2v0dP2qXjhookmDl/9
xKcWABEa4Fac6MpsmSRyjB8Ppk/3Gp1NwVbYKy9DVmtr23fSh5k5uNZruz41hNo9tEip1iJqN3no
+suhIT08HSCY+eW5T9V7E4pgiSa8Jp9lJay8gRnoTssK6X6CZXBXm4u0ipCBiOA5VDJeRZm+zCzu
uqfpqHCIJSfDRShK5YOH+oBc6JwimspgL7DZ0iB4ONQT7zm1ffWccOI/sLisAyt50ojm2wh9tu1M
rXarLQ92nSCVS2DVksWzSUHrEJY6pu/MSFZxWQdsxOx+2zo8C6GTV5z65F9x13cr15QFh8E4WMmA
1rTuRUcaf7nb39jAq5XpW39X2ZStss7HHxKIRyOQ47ap+RhgTCFur22Rw8sChV0ycb5xIYAm1SUT
Bd3hnuoCIUAPtOaIESBFmcW9IPYYKnQ/n+288SIz2ssRTR0ItCRIWg25dwYiNCcNnztJAQMZvLUE
ZCOgY/vOQyo6WqsCVJmh7dhakQ5Ehcmpm+wNqWJLaRVKVBcQ7jw0AdqXcVr1wceA1HwfC5Lo2G8v
IqfwV56apgP6a6oYccKJQ5nfA5PsLkuOH2GSpySku3C29RFry5gfbG3ZiCrYZEnLI+xb3gpEXwQX
K0hecMjR4TBjf4Mivj0OLogKpIletGoKGEoAPThHNBh7aNBWVzu1podCGOamxOK802pCUUqahS9u
Oa07xzhrU5L+YmZaw9WR36OhIkwmK3viheMfYUXQmBHwtw0jp6BtDPR6IOL/8y1ynxRfEIRB4FSn
VGjxY1JepV+N737pvivzox5+leR0HP8J/YjLd/z6Gj7fZyl0tOKsxseuDNId0SiUlOPchUfdhAdJ
uRXJAVlKsZeXr4aT3vygE4uKf2shilK73F/Q0Se7IIY+hv32AXm4/ULrqFjBxyJKo6EPZJeQfot8
2md+Ko/dJK2rgQ8Z2FT8rkfTN62e7KMTJcgJEzEscPyax/vLFDkRUtl8nXnyaayThQN9BZ1ZOb3V
E+fEPnMywKojP8Ftv6srQu3qRz1vGC2vwfbrTiNgqBhMV+/97Emc8/BN3Npe7UifGc+VB/Yqq9/Z
kCHQv6foVY63vX8bm/C8SbdhPmwnudMFi4xhkhzKTr1x1pFVl9vRTgTlUetEoloJ4rgYTp2XRIus
aYsj0QPg2aTaoRpCt4q95aOJDwqmozMfC+hVRw+W1N1jTr7a1mE5oGTILrwXJmnPMHUerJKIcLTH
FrNb9lGXoGsAkrRnMcmbkpZ28jNMcPkwxCdR9zOM0Rf0HFzCTHIPPILpvQceFJQ4TvRlEXXFMg05
I9eB6z8X3vBUTnX2fdQRyncupiSjyqezTkzinqppR/8rcA+4JRC8RpKtIsaO76bmXGWUlrekmJ6F
bUMtaFmt8TAIFq5qiFYWZM51biC7GbQAqd0AOyQ3KEO0ZsJ+L3LWiKryS6RIF1BaBPnMpUSuylRd
2plfSMsE+2qOskk1jtqAECNAu6nRy7koMouhXMaVic4M+foK50BOQ3yIiZ715Y9Wy9OzSdTbuf+/
X/lprXZsOv75c9NMpl1mM0U6OfhpYiKclakn9VtPTTMWTfS3ojtMWjiyAvcQg4RZMa3PcJmq3U42
8hIwuECeET+s+rIhNNKbQuAbgdwoG0C+XVEsBEszRsGw4+jDp5HCACs/IraZN9oD03kRAcvaQJs8
DYw310NQGtK95vQZkgiZNldMK8WOT72OGOa59Jr8KuuCglM/Qg2OngffcfhJIfk/Ob9MofKbXgEb
lRaZIswO/J0aXcScLKZxijqlDVVaNVBrlSZ8clxI+2S2SQ3hOYpr/nsekGLahsnCGwYiJmrOlD0I
GV+L9hELzcFS38tgIMOqsUKS0kyklSEFGzxjS6+dEBgPb5bImdPtwVsraEvUi0R2yapgFVR6ux70
xDnhAQ4XppjwucUpbFcYECUFIL6Mbftn4CcHHIjj1pkD3twBKlUxypFUoKl/tSztAzQsjLuxC3dQ
yqqly3ngZczHmTDXvKleaKsSUfPGjb30DQGlHUvkjPogF6ZVWQ9lBJsllgqHiaG2hTJv1mx3MZKc
DI2O00etunFR0YzAkjDCyOj9VcQfHUhKo1s7wm+MOm08Oh5dHOGRX2Ga/t4oaa/3SbNrzDJa39+e
ePiRmkNwNcL0WudefTYSjdxd39afTCaNpVbF+TWYseVI0kCglfg+4DmNbEq3dO796TjKItv0moFU
fHhVGJ+espY2io83eTtIKimOFg9LCviYBnvvUg9xt/YyTaG/c0E39Em9an0L3VWrpTej6g8DimeO
Ixk9Qc85SZajIXzx4cc9jmiVwCob39kXaS8i5PocUe0iXdc2g0xc3h6OM974rSyWYDIFHfL/YwDV
bR4zy3UPdTB7MwvjSXeQs0x1vQXwhHe0te3NQJF+ZyqUh2jHiLbv8f2iN1JApLejP70oPOcb3R6c
A3WDbl3F7L8LbBmJa6qFRSDyJOvwZMvs3eti88kaYyxmGk5XDx77sXSLjHiY9VQEK6sDwNtcjBeO
hTXZSrY5bHytU/vMlQoXetZAYuiHq+UR5kQGAqw+jsiIIpeVVzO3zMfYCkHWrce8gfxjzOhQZUvD
LxGQIgUKBtY1Sxnguyk1eHSpkdSM+TkujSf09fHmbnoqMtQ6UlGzmv2+XePUlwAUV24YFNMwiwTm
WG06Epsx2orZVUors5kclPiSRyBPSBtWfrGx8DPTVbWvM9lzbYuOm9tQA1CKGpRmBhFLT7E37Mk6
wlVxOFyX9KJnN5Ldxpcsj5ztMFIRn1q2nzKpdlD4KiCkFQUMlMj61rHnalqKWqgrO4uedpyv+pmx
YHAYW9iOUPv7t6iYdhW8yZtlFcPRScvulOl5cKQAuUDk6fl68zZ21njyi3K+a55+xJ6TrEsjR/3g
khFgNEhgtIzmjRyDHkcx7zBO326TBG13wCWxAuoTvOY5BJnUh5nThqb/agzaLx5ELnSWSfh+0h/B
cunrkdrezUPyCN5oFK8k2O/KUSelBQV3lTjx0xBeej0H+Z04yDOpYpbH1O6yDSRQTg01GDhS6CB4
gkV8FF7in+hdP9U+j5URD+ORmkq/S9joIFY0qWPMvCkOPGvXMpmJejCvkzT9tWqTeNGg5AXX3Kav
emshg+6btVlZlJVENeyxhmukeuoXbzZ1Uaoz17RLf90ZS21ZbysKUboVxG8uccPaMI0nJ1+2QvPx
hQzBmsntGBYzdrocuD5OSXnrvZDE5jzCK7YKXz31OktYahTGY2ePlwIYHUsU1ew2h0rmqrVOHPay
07FdljXPRJQDzqua70bl5BfNbLZTwO3qpr98HaSg7eLL70bT3oWtv6nmD3kwuiEFttrZSojB19Td
AXw9jPSpziXcXI6imtyDE3sk8FIgJeRoaXWUw5O46Z8zZYJOCr9PtV6/IahE59kCYEsdnD65jVIs
HA45tmMEL0mz6RpKCnJY83uZpzubBh+xx7KLEj9zJL47EQan+1eh5M2jzGFHRfjSyDA76BRDlkhK
0m/s/98oKB0JHtg1o4TDZ5UI3joqtUy1fgzZ4MHVpng/QPF4arPa4UlPKMqit24y6K0Ubs5lUlUs
D6OCdQP52R9kc24L1zgPEqS3p2ajGlF+TwGT+tRWdCAscFQNRdoHm6zrR7secaxkLQihOm1higuM
EJGXfifm8Zh633sq3blqoJc4frYTvBPLKQxQ4vaHSLP4AZxy3fkF6W8CJaKzMYDwLVgRcr6nSW5Q
v0ABTfLv/8yn86Ta+Pmwy5iRCQ2F92bhjly1pOA94d6AEmGGr6mlWTQnzK2kibe0R+nvRxVFwA/d
c2vG+THPG8QmCFGo0paAdWYpi8p/erGyNubUuUu3q4GoCvLNw7R8zqjWQ/o32fpCNUAe3MfH+4uQ
hD6j26ORbGfdsfBGSmU0PT+mgp5V1QrzLArkUbhqPoiX0D9GZHQLBw1vUhVwfaP7ghhZmx5h3zUJ
HEVVo6/fwQu+hmMUfZdusLHJ7JkVT48uPIOXwUYWDvX16f7dNLsjhzB/vn8HgxpofP1SVFX/UFV1
yVE6S+lTFnQbg6x8bqOMydjBLxZQk7k5jU2TcEZMaWreM/mJOKUyCNfsoGLUdKmLNqs4dLIzXiqq
y5LK6VEF9nTqo1g/lYntLlBTNEvKSjHN/CR+tgL92oau/Eny/JKDLObPm7K18XvUUl6lrLNGdIMf
txw8+rJVxU2YXzIkEYcB4T6Wqgp5uFEd7l+Bu2STEA7Aa/lzEjNz88OGavcL5Z4mjV+Yd37QAPWu
LFve3gtc75SJ5g2Anj6TorzT0AcNjd3cWoFFiy7ADJzd1NfP4/ydixDgQcm62+gzakmPp78pA+av
ljHOTonA3kZOGL8lBSgjQCflWTbBC5BLDp8axPZBk867O8YvbKuxcyFLCaWu3Uah0zSI0CymSnIZ
9AM8CGupVnsHN0jax6Dv/rJmUXMoKwstY6wf7i/x/JUmZ4kQ0umVqRqYyxOtCseora2V6eZLlWjh
cpx0a3vn7WtRQRQuAvdtEnXraRzKnQdxk86h4gOUptYWn4g43g8QoqG/FBdlDv9/qmyWaSd5aEY9
OppzENEIPkRvcDTWKVgqPWxucdLE28iNoo0+h6glQ/49sxCJjhA7bm5ovfU0Ax/EYMmPYUyWcRNC
PfFysS8Ns1sqQ1gfg8gQpPXtTYzCOnc8B7Q03G4uuLVrzBz+RdWjTwBit9DpBV7uL6nL+d+OFCXP
TvsZO8pdGZlob1DrymXjigtP4JGN6njWy5jqHiGrf+k0uvWEOl0cQ3+8b02zhhBlPmnTnPRtabqx
R0eSzvR/Kv3p+OG01R8CN605LylPRj/Pdn//z//hGNI2paG7jmXrsGBd/VO2tE6EAEBEBBSqhEvm
SzXutb5DNi0dbdH7/bsSdM68oO1x0UDcMZE3nFHvHGxwkkdHCrEtRdtzlO/eCEUeafvr8oyqKFrq
ZGpARjJ+NkgagWPh1R2WFon1F6sei+fO3uum/YrGlBArKFW7UBcv0ZLTlVhDJtGgz129CdJDRFxP
pPcudWcE9GXgJN/xTQC6iCE+l7Hz6IcfaPdtUndUiEtIROdYBvtBl9mvSLTuUqMK94fkwHvk1uf7
ZpqGtISuHG7bHGX876wOqjTC8+IcVSxtgmqGq3qBn3+DiIWqb56VrD71donQD0aiU3wgMyT/3sOc
jWnoRe7CxkjN0cjNXvK+/5lHHxGfKyOwXunwGIu+W2dthrGzIaGcYxw2HcdTi4I8pKVLgMHe7hH3
1vo4ccMsj34WTivVflhVjTQsJ0pi7IhXEVwgn+1voT3TsdGyJyGzW9XQUoPCsBpFh7Owg5XhsZmh
YGimG0WIJ/GD7lwXs//KI7M9CiNZmpIipa7b2Suz4FWLRXH1TAHuJTuiZa4f2y48F+wm/pSJ8jly
RIImMG1DKJ1mL57rOczy3/cZ7YUuCZtcSD3sjkPnhLsqxsLVxOqQlaQQ2pLwvbSGdgYb8JD7Y39s
G+d7kkfgZecQH5FU4cLLY0qgKDiBifb2FkHTH9OZ/39XSmaLQy4Z3DohP0VJUragAoN7BeFiMODH
D9gpB4tUReKZwKbvPeWaY1sSc8l2y1xhENpVkPEvatKf7MxuV3nfJewwo294YSgwtaQqitIz/5Al
J76kf9q2kI7JZ15yna776QNvxWaI8JM6rp/12RzFszIHs3516Zns4F1OSwwq3YNRFuqYN1hUxiF9
Muaqm4szdNTeJUpt6QEjor5IGHr81+9TZkz5ZUKyhe0aLkgC03X4iP33DdeyAqP/hDO1RHx1cp38
Nul1uwqGErzWjP8NmsxfVqH7N4t6u3Yzc1ZnV1TQZy77UFjdym79YOWmnXfJ/dmTZIvz/QVYH4KI
Uc+392+b/DWEKGMaqJsayJePvvtRpSafjQE4B2gKtQsLNjKpnMKzozsHJkr3zObqT8/459wfadum
Icg8JuLP5BP8KZDVngqeftMJOeunexLSo4vtlerUA7qLriOy1a3n58csrr0zsIAdlPn6YM5/bSC3
Hn/DO4q/RYap6PaH9+Jz1NR8YVJ3eGIcXWJ0+hQ1hUMNUxfmnEXLYeukabWCKYlMwwT+jTPUWGmB
HI4RISs7hd9/WbIjbLIPPcVKDdu5OAbTOB3bXjfPNBsymEGhXFREe51welunuarJRsHx1pmBtyjr
8HxPw7eo7aaVjUJ+F2ah9TjUDsp+mG1L3JJYax2iERoKEr//XcXXjy9id5PZ3LRMIjU+hy+VlZQ1
h9Bw4Rj2goQQ9vEN8WOp4WgXVDDroa3UY1ACQ6INfBgCLcBv+x6n5rINi/pICoV57ocG6VhKH4D6
PuFVInQvv7/M/08+Ng+AZRqGbllkwH/Ox4alj/TQwvlm+aOB3pkH34MUw+Nuee8QY35MTMKbQotm
Y5umP0UO2bIx1YPRKLRTS8xs6Ab+1UxvDJHekF502DZ0efh/L838LRBcurhSGKBBw6ckF843EZf2
ItcosjV9q26uVv3sC/fkWy8qefXGVyd5jeiD30fZvJn2m7gP8owsPkb5e5zTSfigw2eK9274aO6j
Gj7IskyISOxryKddXj3VpEf8/r4J/WvSL4sIUx41d1M61L3+O6+AGLECa0wzpMLapbKxUlPgtzed
JfoPl+o6JbuUbmsn1rIakhP0yOSEJAVSxbUq3DMuBiqcQuarMLfHndMIHeVQbOFlCf4y3dq/FhFJ
Rr5e6lTWcNSKrCi2lR4NG8tyjrZhDh8W+jSq8IQqldwPzgEO3qO8efQd7ZsqiQsA7NZsIyNtOPtZ
P8FLJwvISwepsZHCa3uWdkNIpUnmxZBX5taCTfdYpd7T1EQmp/gRCUCm/xDuX67O2aSmsUIJjpcm
L8djCueR0q+R0mmjyTDG4YvjmsGL8m/Ia3DWNpQZDVwq9lBlF9XS4c04/9FNb9GDWXZ/0sMhPY60
T6WR/uTkMTzXaQhoMSYYUwqVbyVEnSs8xZJzJDW4TCJAA294MNti+oF38lvXNJiucqgnowpQJFD0
3wCpHb8hSwM5oLVMrlGSrQcYN3lbjN9s8AVrQMX6dlhhu6sW943//cUWuE3iHlbDnx6VzyuQYgU3
LMMhiN5x7M9bYv7xFipB1S4oltM+8rRX2fW/gkkSsUTAAJiDa66hEooVOueihfX2+wsw5r3jf/aW
SMZIeuUSeFhd4X7aSfjgKWqh4T0xQ69Y6T5wcAf4vzPHe3HOZK63pu0UFYTSluQWus6MVyAhe8pV
uewNf9lR60Ol665A3aWwIILkrfEkIbukR2km7XmvG4tHFA3b31/5lzmUi2ZKcghntViw7p/Bf23W
ggHyN/aXdgEoC7CTDZ0sJDajZf9Mv9ckTiMYT9A+kz/csfsu8D93jJ9m68KxmBV5deY7+q8fbPdZ
l7RxReXdE812LNLuqubDbDs0j52eNI9a67UbLXR3fmJ869N869RJx/qSxQdEwbdkbleFfiCQ9XH4
/H/f5nre0YYs/s5IiSyV/F70JWm/9mgfZBWrS+qi4CR9xdoNGRrlRhUxdnY/Pt2/0ltFCyG0KDSY
ZbfXpogmSRYdFQeuR8rkPypKg5swb9USTh8odtE+e7iEQfhm7tVzICMHsOIXqfYS4wpLqUFpWd17
C5dYuiY0XzqcNCsDTaKgznHKosJcJkPk/mHP+GV/YkpTsKOlZs58/8/U+q+721eTF0QWSDaY6e7W
ku1eKfGLtqaGeZ2D2+8foq+PP/OzqTNRU+Vng6rPO8R//bgWABJtkAE0A674H6RwPVhu3PzIS0AM
Ifldj2Ovgk0gm29Fg42SxbJ6HbtVVRb+G9oq371OiFP3RSnMXSiTH0WcoLT2E7WLrECtDFVat2Ia
4rleuv/9tdtfVhnTcVzLsQ1dN/gA3I+N/7r2Pkp7B4FTt1CNOPbcnD39vyCX9ZXSPvjQRJn0KHm/
TG3NvQOWXxRvY563pxEl4hRRqksHttgp/LUHCct4LW1LrOgtekj1ryNHyQ/PJnS7mPR2VSYBLA/Z
xTsJWNwPhnDjBOUvvUbRZWF1XPSNZixST0MHUlNBy2050Q4Nr15U1gfmMLXoHdKrVW8eJfuwV9us
VgkZ8mGKgsWkzbyiFr5WvdcjG2FP3pZztb8gi6YA3EOnQ7fWaa17iL8iVkuLrOxAP4XGWKz7iLSK
Koc6o6uEyLeyAy8mAID9/o4L8fWWI4RB1+ta0tR1YX860MQCYKswsaub7PM5S1LFDn1CiBEEso6A
5SEoKFq2EL0vBqjrrd6MVFkBLKSZW+Nnypb0z8tHxykwqRbscNIEgWNX0lmrS8o3xTB214aAJjTt
2Mb8ZHqrnGh6yAhDW7YZMjHCP+w9BfrmhF7AffZFhE4GT5xNbAoIqPzSNk22s6oq3OCPUi91XTwB
3W1/JLjADFr88bmeIvGOlzMEG1MmfxlYgQwAkR1LxLbwau00jjRL3cA41F2K4rZvqf7Cy1gJ0lOu
gEwuRuObDzSPaQ7Wnv4YCUtcBpTjRbUM3Np9bHP9QHwMeRSGr+3dqdD2nTn6sD0RRfS9i4BPc9Xe
1lp9l/Zhjyc6nWV+gszAsDanJdy66hGCSLWcsHmbni4IZEqbc9KweY9DgTYbNE+SXw29PgZuWLyI
1hOPTWUvEC24u87E9ZDa4oLyMHwxS63cGUaQoEPYs9AOm8iNqeIGZr+FdyhXvY/ISml6QfUSlInP
nPEUmgOCcD2QJKjxFSaL9kI90X2gFbLVXDc7UKJq/nAykF9PQYQEC2Ez8enKkp+PZ4VpihbbLDk4
qf5Mwoq4t61WNXRi2iRwh9q+2prEeYA38cJ1TDDHQ0OjaRW1pbdoTd8555p1CiFvh2P67k/YWd3p
O0DAcU48DZ10O5jgdsdGW0L+RE1FvGXW6N5lIF8x1WV71MI3U3jqCifMbEvFDdNn4FfRcLoNjW91
BHbP2cP2fNcsI990rqKFTN4VIliOwr//xNlfTuiUL2mkckw3ITpyOPzv/DyFsek5+RxwLVAYOVpy
ti2YjxERdS/0f18GGQXkhbfx1k6BAB3ItNhX5Mopa8AmS7ruCI+GjdzUr4mIRoCQ8HTht6XQhdaD
Ghf2xkI8+sOGBrdO58CXizTNEatAz6L7HP2dWdTDGqAo1NnCld7Iv13l8Th2jQuDFL+8YRjDQvX2
q0psopHxABuKKOfSga3kFwRuFIod1NgP2OtDMpwCFW1cu0xXY21s+qwfV6LYGOHUMp9m74HiKBBY
R+myueAYv7Lr8kV4w4+kGLGd9p65lx4V6H6EcVsAEEGc2z394a5/2RRCMVWC2GdWFephn2OfRZZQ
xI6dbFEMQj4jMZ7MXyG5UE+RiTbHycL4VITatc1/sJeJj/cXig4wJwoCXe3e7a5l84tIweg8oCgZ
BoFIZKAP7srXaiQjXvXG0plFIX0IGqTyAp62UF8mZoMeZGJGp0jsjUZ69RE+oBXT0c67c2LuEP41
Kx3criUbD+HHRAn9KUppW3OUHXde0vyyIt7suiNlrhgD45zWaAxwX95nNrN0OXT3zLmpE4bP1E43
eT4+1Wl8bLQuJ9A+HF5xN61y/FcvaR9/aJZ2DWu/ex5gczx33i8EvfUfnnIO1TzG/9lTujrHbMeR
nHYtzJ7ztPCvpbxwfelr6D0hWK5YFh1zHuo+QpbqeB1X80ir9SjXnQbwaD1oawKmJm1tcraBaSTm
4TQbH7Ac7YiTnq4mdxPHW6vapvEW/hXDmLaq2sLcxpUU1FvhbE0Huv3WcrZ2tHPA1+tE+WwxCGvO
loG/Pox3EQsZXfNl4m4Zmbst8Kzo28rdtvq217c8mAwil3X+3/W2TLbarF/btMlWqY12H4axARCM
b4xR52CS50HONkNNa8Nea9M8yItXyKX8dROuaNNAQZqBztGgK2qrzUtAvNdxgtqTd9AF5pHl82A5
Lfm37HV9fyWsklHELeCD0EI/78r6b8RE6OJ+/0n5WuCUpmswPemuyVtnf6qmeSl8EK+p80U4wbHV
rRoEmmMwq9Y5eGbs54siBZ7x+x8qvkyKNvIGy3DZHvM/YXzahRRZI6sRSCE/q9x4Ux7QDKTjDH6y
lSSWlsKSa6NLCgCY0LezaTR2crA+QAiTsVFrBg1jSDl/uKivzR0JSFgpiyuijifn//6vR7iL8qoy
KPwsIrvZtZwhTzFJZTufjvxqJMtxG4h22BVJ1OA5lLt+bF/+cAVfZi2bBpOyBcUq03WF/ukKmkYn
mABRyCKJ4Mwo4oZgiXhgFPlREh/LJpcWepO429G1ZpUPhjeafNvOnmu5FclNv78e68uH2iYv2zV1
13YcJVznUzvBbbEhGElIiGXQngK7KzdZ3EbAMRLnI6lII8N/sNM5tZ7Qnjy3rS7eyN4gMiqS1inW
JmdPesabnXbJjila0P+Ng7VNlKeNQvlgam6AiFIRu2LVol01IvSuQ/cqrKCPaXCa5o79KYBx1KeW
99hYmfbLLU9NLYNXMrPfJ2OAGTjHhnJe1AiyiZLj0Lfvxawrub8oB9ZmalvG1gYi/1i5tVpFU3BN
aNeeTbKLHzJ9CN8nE5+ZVrf94a5zur9oYfNTuqm37c3aP/7+vqovm3AUR2pemdiCc/hxP53ZAgzT
Uev08Kna/MVMCUvXnK5eWeweHkY6DUcxB9Hmeffe6lXHbR6m4/0lyANEXMGtM66Dca2r+bWtrp1/
1cWFoUBbi0t/LuW+BnwnzkqcfWSa19rGZSLzNMDDYOG8LmfDwV5t7OC7Fmg4PrHNoVmvql9IEg9e
SmmET5i9pR0tr/zt713Z0mzNin4ZlRR252GLRzN4ks08jPtwrKc4fWZ043OYPvva/x5sdTzvuZYv
Q/VSypcseWXk8iUdXxlR8lppqCHwLr9l2isDD86DVqUz08uDeqDwhtxUkG+AX6tvacpJAincuy0T
zMuUx57b+o9VJf3LMd6haMzhlJMplWP1uZWGsVLLS6LQF8LmMLInRwz1HQyKPj0Mao+K2ZMHXhtg
VuHRQ44Gmbo+1toRnrd1IKCgKk71NI9Bnezs7N6HdM9edu4ytvUX10V6dGFMSEvVpVCXMr9W6tJN
1+E+punqevMoypvn8Tbg4L81fC1uPl3AVcI9eSbLfvaBp891k8qdEftHDTUWrCa73BGoGVz8PKZr
bolNbuw08of2+myP32vd3iGnzoOusP9nBOBM1d5LDgw3OcRUTcBKyoNdEkd29L1joc/DBGeZUfE9
YZ4dqXUiwUzODPA7RnJu7XO96c2Dii+lfR67ixNfCvvSd5eMiAr7EidXRphco/6aO/MIUGM519i5
NumNYQ+3Kr2x12JAxG+MlTHcEnXTh5udP0bq1qAfPCgAn3FrlihyOO7lVgJO3wXUF2tRB0jZGmeX
kb/BAxbfDI3pxG+rnhzwkoSTRyt7NO9DZI8Mz8Hr/Og6N54yGvHIT6UDifWW9PPQ4/89Muv6z0is
qwrh0l6d+ythmGZ41WqiwmGIX9BIpuElbs5xeAmbM8NvzmZ4bslLbU+8Fu2pjueBhIf+pt0f5X0k
uJjVodLnEVeHsDoE4YG+Sdbv+2yf9HsFTDj6Qwnm6xTPYk4jTVD3BEJGLfe/i15KcLRTBZIjlBHk
T0EeuysYE/1qQPbxNI5tdfZqxa9DAhpNJcDlc0u+6tsWVKUkSq4MttTuCf2a/+j+AjLYPEnzEI6W
IjfOoTSDTwbmfTfdAuXWZ2q161JQEAlGmiYJXjMsR/n4LZizm0XsvkVV7LCh08lanaVL8587KfC6
kczPLS7m8J+/r8fUau167yOMWMegjmAIFt3l/pIh7LuEnfQ3jVHbD2P+PslCniuzTK5IxlDNxD9s
WSZv7VBDKUhvv5/hv1blnLnnZGCQoXJg0ib7720NalKCKKzkC2uynqM4Uqx2E4l9CFbD3uOXHjGS
TVWJYioj4berN8EcuDTC7R7S4cmwrRfXsuIbArnQgktpxu1KFq0FHQknMN0m70LbnJyjfPX7K//a
8ebKKbwIatNKmF/q+Zxgs7xNB3yBLST4Zqqmh7EyXhJKxSspKZnGaWFfobqCW1L+q0XlB+NOD6OX
CNiDVnREBM1BXI6B8quBZ1zO7MHfX6TxdQFly2o5dB4tKnru50N15Eyj6RXYI5sR6FBuU0y2fCKD
W50+DE425zxiDFyg2F31ehZhdsrHRTzTqHAzaWQbvFtlWm160Ur8aR2Exj49RopKEInWH1jdLg2F
+c3vr/pr05Rby8ovkRChIJKfxQQTCmXl/i/Ozmy5bWzLtr9Scd5xCn1zo855IAESbCWqs+wXhNN2
om83+q+/A7CrKi1nWDduxEoGKdlOiQCBvdeac8wIK3XUBdUzPC5o10OT7Ks+GDxdaMhxdO4XgUnK
ALqtq9qDdEuEmm+EPX2S4w7+QgCDvNTN3Etwr/iOYX+Op1F97ydVflmJ0lNWmOtYrLB4i992cUZ5
7o1E7fjgmZbk0tE+9IMhk/Z4wB1AwayOIXEie1kUTUuBEAvzpcZgPwdwX/alto9IABv29J8lWtDx
PsUqIy9ltrum2E31TgNt7praTtd2WC2+l8jQlAP1x4CyJ2bDMvd17BvVUrDmC9x7xMSMfhzB31wq
qn5UT8AYUYVoCY2DGR1RNRV64uyGWcIlrJJ9vimUA1UpB5AGaXuI20Po+BEMdn4dx0/R9bZ+pfhT
60uZT7gNNQX7TNsX2j7kFymXCqI9nh9KyDuj3QGxwuYUQ/7fUQa/CL+WtkOE9L06safmeSnM85kn
2YPzBGQgst89xdRfu2/LhUdGCWUxnkdq9fN1J4/0qkGGAbzRAiyDcIfOVjO1L3OAbj0nXzecSvWG
4Fq5ZUlOC71MXYv18qZJg0eUSUxbypJUT5tZrRXAvNan+cAcXCHqjAeD1iaiTh03l0Mc8+8/H9ov
Sy7TQgtkoSywF46G/GYvCvwozeomz7aNan+bZ8O6DAGhHfQ7FRDDukQoh1PtGiikN6dU9a2Ei4Gh
OdLeoDPifVlF2Eqa6i6oF1NvH9mPkjHhCjE+kimeXVI621shxXDNl5c0bqwj3bmOhSwe21nOrXNu
02toMmZ+oVAryyMA0KMzG+nKZ4vg1WGSzzpAgxLHuP7OIEf5m0NHb5RPHRsuhIb6mz2xFEtqjNQP
FAgaXoK3AGR03fjUOpZ+Bvf0FfwSsGvs3VmjGi6TA+VSxPUEMwvG3f/HkVA4CmxDdZkLwNvTKNVT
R9FpWkbNhdk34+XMmV6GEDeYYxgDkYcA36QyOwpbye760LZOpFi9yIGD4jSJ1XNa28bN6RRuXVb4
dTQN6WAWjUpEZDR7qpIRrVF35yFwmps8I5kpVfMjiV7nvKcxHFl9/Jp1cuD2GkzltDbGc56bH4Ml
76KrGhK4cE3v6EOSNpAJBPO///WtXyazJlPRReq5aunYkf/8KZo4M6LBgJocdATJzNVdWlvhK1il
7MxuDdQ1cq59YEDO54cft2pVvoJlby/yXOI5ExmJ9xH5qu2YxK9OL/AHGtklWgZP2eTAFCG6z5DA
lqE0sUDDxD7n3XjS22AmIyXunocS86ioJq5aW1RFHqnEBHoGmopbPhS7IlecWwGZxDWsyroKKayO
hOmGYOQ7+VHPNbEhzGnchYOByqhl5xHqLdMC0KEyabySCLUXeEcf41Q89bQ0tz3cqk1dCoFXWmlu
sYUYw24Z4HdioWGJJ3qk1iEl6QDRRWocJwiqVhlpHystMPcmXSrcUDmCECXCnIBTwEuiVByMfInF
8opKzB5vYAT21+mh2iyd5tjut0muzI+KVOkubE/znXvY310Kl+sJ3SVFo/+uv9lkd1NqxWy+yd5q
DDwmgXkr+uarXAD4KjDg7VPjPp/Vai+SMXUH3FO5Pqo3khW0ZxvBflc0RxB2wcNIliaJbc59RnD5
qbSx7w61CiubV4zu5nfWNn8j6aOLqjo2TVRNtX5puhC7k1d1R0qKRhBaA5dEG+ttN4nQS+WKmBYO
hV8QZHNQSuMQRSwRhEDdLQin2sqSiZKFl9ZyHNM++BbYA9audlKPSqNWfgn8a5tMHQZHlXzWXm6t
faDBjUIUgMiRs70FbndSQju9xxMybEieH8GFqJ+0OJuZ9wvj2OiQbH7/iaPnwUfqp/4xCw5ZZmyu
Gksjcr06/qX5hs9Y0vNcgVBMVIG8DxMo/75S+1rtD5MvwJ8CWsYrGR/saalgOlTWAa2/nRxRpI/i
OItjERyFcoRbR4p6P5xEwVadYaubJed5IFf9TFWA4JNzr55tsVQdXmb1TFX1pSOZN7w0tJjW6usL
mkpqWktbWHwXK7io66MTQJa+5NUVb7LkAFbZ1dU1kS6UqK6xwoXqOlRXZGRUs1YrXaie/aoJf9kT
/Jm1BuVCTaQeRBeu6np0MaOL1iyPmX4O1ke5O1OOgv2uqcwbCbvVx8lK5G3tiPKWw0cno2tKHklC
UTfwCtT72ag+VBp251OhsS4/d+HZqc4WT+azgdjQORN/LtlnZy01p9++1DhcJlIbh6XagU3qUsK8
jOm15uswlMkCNi9tek0G6B6ELl2K9Bqbl9DEfbbUjZurbVzMtaTkusSCDFulv6jGZe4v41qTcdEs
Zv6I7H7UaJ2pOruAq2ytM1JJFbVkuVRUnqfgRA3BKVOWCpqTDXUoJrfnZBpHjZ0yG+S18vI4w0aU
DkRkgm8zugNc6PjDkB+oJsA14s+dTzzl2PkVIBUCi7S9ru0t8c4VSFOWBcvbk9pB9Y6CbpH5vFWE
1orZ6xK4d6CrZB5tJ5xBJFcB4Qhd/BSUVrshV0zFjQc3MF0gf6FFWAK0Co/85gGMk/Cm3KM3SCm6
NwpP05cy1rIIDdC9VPLytUqCcLANrwVjuuMUkzwLfpWEG9KDQ081htcaICdQMS418rKF9sem3yM7
HMiECoaJnV7hRcwvMHmTK0N+kOZSyVqjcL9XH7sUnmlH36rOtpZR2INc2io4NdcK4aeFS+U9rlPX
Tt1WXqpZq5Jg8LtB6hUkvqSot5eaa2+g+cAWF97j4EGPpQFETbYHAqbiizB8bE+spcSAWHeJ6o0E
f9geRfeCitcKbQ8tCKWtRTYX8ubF3+lBCyGHgFITj6RMOfGmxHMc13LcUneNyc11F8+TNrmidbPS
jaHkJ24SbKNgyyA9x9e2MFS3aMsIMysIUSw2gW+DbCQ2gOMaunPm6rULlIv7YQJZTXGxC4J0Ic8x
sVw99OCgUvNaA8dYeMVLyrpGsMf2CI3B6q5NnjF5GUdw4i3yQgNy7VJoMRY5BoeMw20sVa9VzJ4w
gIR5neEJUlhb7HYkdHgwT5S1JnJ6MK3E3jL3jT1McKG2lALLn7g84WKDbAu3L9DourMDOhbl1Bbn
TiMvj3giAIvzWFiMhckPcp10qaByk34pIbs1CHNjqVLiW5yWrpV61MQBHZbHgVK9ZkDWvzyOHEeV
nwSeAj/VUs1atH5iDjoNINvD0kgl/EmMq0SbxTtT8XTFcyxP6T0LU3XvyQpBMxg0vKFaqltrTjzb
cQE4sMAodDfTXX1yyRFribImbql0I44rRzdgvLBVDnQO8Ml08tbp31lOrxv7N9cBnSk9OxtsQ3SD
lqX/X25u1VRlObCamggAlbm9LkePaBiix6DRvH4Ych+iYHSFOSN7bOu4ywlFe5WsW6hASwyM3cjM
/4b8tNzbcnYYDJN7ZA+gx8G3y8Ivuvvfh4z19tayXh3rNe1e845/5nUOX+vuVQlftbUgbgMbWXkj
H6Tsg6m/dPMHrXlhtE0F+ovF8+CZiqZnkqqjWzI9i+w5m55Bxlj6EyUETfenKHxKwid7fmT6YxSP
1lq2hf9tqWR40PSbSB8MHeE0LFqwQlWZk3AUm/ZjOkmAKcvgW2LGxTMpA34Dx+feHkDQMG1LthkW
nYffLzP+ptupGWhSdAefDGLRt4IzuRdgLIKlW1RYd4QXitP6MGXQXcuMuJ6SmON2nNQXuTLJr2gN
5VTXycfG4QINUlVzB260sgLIQcBIhuOaJq8TAkXXhgd+II12I8MOa1RN2RkBRLGkXFj9ZS7fumzm
ju6kp9wY5dv6JcHLjQXhgQyVyKERb0MRlSzFs+zYfpxGMvta6H5ZkLyQZ2acQHT/9SFW3GKJTptr
ZdOrA8sZ8mTYhoRkFkr2k408mACghmsI4lYXiItviCp/bkYyBX7/vq6DwDcnOCoL1VAULCiLnu/n
E3w01SCVm5kTvMYNPclDeCUSeDoQr0GNzoFY8NmhWbQUTaTvFcLYIeZ4LfpIFE2kIFseaSJRuu12
VzpJUv+jjUQyQmztaCNROhTatY1EJylJl2YSTaRo/NFE6oMdTaR2re9NJPpIJTut2O9GX6uWDhKV
GX5CVYdw7SMF4Y8O0mKngHcSFxNxgB3eSCs6rw+ldAB66dWdICtqku46bLfvjeR/6YNYGm1CescG
G3CHTejP72ZKkFULiKGCQI1ULqMdSdy4iM6Tfd93AzlIVTW9xs186WWr34egT+Ek2fNpfeiajBFC
QtZjjRsaiUM80BBRNHBnqv65VZVtBWLD1ecSuQ7jEQaGeGP4PHyNssWE+j9fWr/eNE1Amp/IvPUb
xAL8OaoT6M4k3gmngHDXQdO0iYc6FRw2htLTpDSvDvijbZ6ML06YfCmFkXhzMgWP3aDCq4xnOvXG
YB9D1IjbaTTve3UJuEzk4lktJP3U9Uv6TVMUz7IVqxf7iylo0JS1k34iIehz0E35F8TT554e9nMT
FMwpUIZVBcwoyUEagmwfbGqrPitCrW+OKJo/DZwGm1Qfx0tqQAZrZyQwVZtXT7//IBi/NKaXSbms
y9hiUE0xr/350GGJnXI9Jr7UkVV6z1E0nOIAxG0/hZ0nIiU8xLWRXOwA/6U9RDc+i6DHG+sBx6rs
5hG4x6ohWYwEIi5EbWXAL6ZrZQ+F8GJkEaeCpj1qLnDt26RHzmXKZYrfID32Lfxly1PTJjkMo/KH
HqkCE2oo7gZgRDBduyLijM8RRRPzd2RPXh/qvmeCRrbMfpoC6xo3soqViGQgJ2KtZMrRfkrt/uYY
26qN+1et98F/yB8kDKno7+DSAqt6r0u+9rl+upaYmLosBV8Tlh1URdbPb6HRC5J47KLYmkms0Qvq
iOBQcvKAIxHdxwUywoFtJGH0GCcMKe0ejYhERivti4e5m1UG6NXkO1If3wYVHKtisH/kQgsSuEks
nKR9Ve8mMbU7vRzKk6qmIBD6Pnm2mybZybYzn/qesBWnVkoFmZIS7coQU/2qFOin1PGGoFDJQHZs
VwkA168TyKbWSx8K1Of11ZCozr6pgnqbW6l0cxpZ8XF2wKVd3KchaWPvNA1+nTeZtgKIRXFo/kLe
fWuwHZlVx2z58ZFJ2Z4WXfmoJFF8p8/mgSsHLJNEa3x9nORTlNcfK0Pj2qHGr1I3noO5e+266dyY
o06jC+Gf0df6hbsoTIFl0Zf0E9c8wQJv+EZoj/3p95+Z1aP45oAjhlDQsJsaQcHqm0ZN4giwEWZE
qoS41XDSnruyhZapAoxYXxYlvf847O5rhx1cLNkGLXTY4maVm2xRYHkWPRF6WTjPn0DH68xPRV0S
yJIdMmswr6GRDnchxqAJqh4k2xvK1PJ+iKdwU5HuUyaE1wFdHA/hXPUfEtkCu6K9c4B+HajgFjcZ
spqqYen2L7OfPmCuVqUazI1Kn/dRmg0HMzZfJ6P8yIn9/bNt6dNDXPajqxPgdArNYDwGFqlAMPbn
d2S6xvKm/vym24pJg5MfhuUimr2fP2WmziXTqieyAzqyyCHO2DsC7x+mmkkeQOXout7EC8skk2V5
MMJmIM614hZP3BUrtW0TR0RFWHeqpjUfOL36Yw3shqwmXsaaAUR5dja2empDvdh3LYpsMymsp5nY
24rQv0c5KwCsBVLNwlf52ASt8dA64GNqp8nunJsBYu0DE4lyZ6qqAplzbtmO8XEH1rYtoe7B6HSe
goKI+Lgspn0mfaizvjyEpNdvU02YtOsr1kOF3RKVKpm3NBk/hHErn3owAu9s9ZVfb9lc7bluKTKn
MHLiNwsgLsjhLBot3yby2mLAymUbhKQJLSOLG/j+lq7rcDDaUyFAO5v1tDdqHQd2bk3nwpb8Bi08
zpWu3qUDkpd3PmLa26PNVMhZWvmqvCj91nnqXzYgUU6w7NiA0I+mRZNQ46h3BDosKzUa4A96k21s
a853jdKqWJrJaMXwAyarx3w0q4vggSHMch1U3LbqQUtEOq0EZ7IuNPSWT5UNpa/rmb9EuSJ7OdbO
a5hrGjNX9rCqJG1w59kvEb6GLSQA5dHUaSb0E1dcVYod0uaMYmdFmv7ex+6X+zERMOjREZexkNK1
tyoeOa+mUsGLvZ0S+Exdmdikybd4OOVNHmtfEszvO8g/NKJ6zwj4be0MQu3v331zuWP99Fnjh0AF
gGSIwdyvZtkMK7CdKZgpFxaSrJILSQiU3xrL1KmswiP4fPWSRfamyUK6UVBXdhbUg2fi1r5Eyth8
BeZ2FPPQnIUM2n0owIEAohnZn+h/lMIqbqzK67tuTsWG01M+jSETwKnJh0eSayAW0MWQ2R9XutiM
kZjOAIOqqxN2ZJXn4KOmRRjcVh2xbQSRpBmy/KjGVEAkysG2W/leyzTnSaqrZKMBcgBElARPlsU1
QGhOeVi/q8tt4nXBJmkLjL8WDZIO9pKPmCDxQyL73GDUrLs5ks6hXNUvFl4OJY/kJcSRLkKsPDD5
o9fKdmeSc9q+dMgfzNqcEGMSCv37A4Ib4dcjYnDZALuG7s/S384GCHzoOnVOK+jCzHfm0LnYOh7y
9VmldzdTQ+e1VNZjMT8Q402N7VJddpjbQ+/4o+Nz7rQ7VfEl5sUtSsG9w7xYWwqxEbEERKKh88Pr
URForTAYAW2m3KbpJBGn/HGsTt9LDk+adjTWSsmR7o8426k4OGjKUoZyaLPD1OLB8hctJdgvxcf8
GtLHDPZUwHZJ28/Mqau9Kfa62JOLXlrMm/cze57a5xGkjMHU/EvRw1T3h+pAtdEhMA7zeGjio21A
+T+a9VGvj/18bOdjbi+VUt0pyk4xAabdaQjPmXaikEV+L9rIWrVUOZ/z+WwBQJyXoo1MQQBMAE6/
cwhXAc2bz5SNjRGpChe25Vb28/2rEAmbIIIecP2L8c6Br3itlWPEKBPfEnafJE7ym0Fy4pCU9p+i
13ZpR6JQFMTpGVNkeUzMjCjcsI0fk+CrHtHbduD+0HznmZRl0ylULZQvQXo0y/ijhLHk0SRq142s
Vn6YJ0Nza2IP/RoJzq06Y60rNljgP2Dkqu/L0qrvJ+HUfhQTy2VlQ30fhvpNnkjL0Z0Z2avdmbSs
xJckqea7Npbke9bi0cZyKv0jLqvMrYqMAVyOAHGO59F2S2w+m5ZfFpotEPBU962ifVYlzbqAOrIu
idVaUBh1c5c3Dqg0ZvogrY3PiYkDUgWZ4WqVVmzWTYQCOWeDE6O99dDkg2x27pO8QQQwOPlTiR8M
X2RB24n/zUb0auHrt0zu4hxfIO1yEdRia7YpnerUEVDQQJqJWNV2OPToZ/QYS1OtL++VXHppZzP/
EtvVF4gRAHrVgLfk9vtP89+sfTkHVLxGLB5lzoc3p4KcNmoiepMhWa5djCAlCaXNrOs4jPUGPU1+
NpJufAEl9NQbmI2Sic2mVNd/lixxb3oxQe0UZIgZRvEch9oRs1b1B/E0mzkGEG4EL61KOv2y90JB
9s66YRW6/3QaL8JjVPcM23U6J9abnz0JxgWCWIltDs5lZ0v0fatmMc/JkeV2CWAjRTjdzpjz/iHp
x4nlr8CeoxUOPkkTTqYjn7uR/noRkP8ZOlYGzhmoYLw8k8JB2mRCyXy1UrNLXYx0gHsL++M40avP
H35/IGj2vL2smow5uMmaKptg+xf9OkwxQ0FbwpGI4ulia5NyCCJ4Muiwou3o2MWhKfTmxugYHEBP
yiKrgkOPk+2aT8qxw7Bz0/oayw0C/e2slQwkjJT7opbLp3xJQmqcz13aPkSI5a4Q7+YnM2OTZZuD
Q/Nav5OTiFFXU2unlISrTYv5111fmkH1jdCW4mTmtelFUtzt56j8k5Zqfd/I4ArIk6yrAvTrGJ5X
204yN4FrhjhM7QV5aCvqH2ybd7MkmR+N8WXoitE3amHvNMlMyL3AxyEnwo/V9Cx0Ovqtnhhb7AP5
HWpU1jWkKgd7WMOkbA1IJsimqn0ifDoM6QLOHa2bg4hUCMtgjEpgV/5cxP19MdvadgxDyZMjJWdc
5CiPlit3/fSoLM/rvmiBSZXnKp+zWxBClDKyIj3mKV2RsSb6oJzINVGlnJwDmclCNvUfighcK/yQ
Uwolz3MahmSlpLOjLb9GOD6uIy6Ic0YiwTaPiyV+3Wk8zPJcQBxTPSFjuJ8h7O9jgqzAPCq1C+Fk
/GwnwwaNGJyhKZKYdg100KSoIwTRSp51QRv092fbunT76aNDj0xmN4VCm82j/VZEn8QwIGqV7Ctd
bfrDUJC+MWofahLf3Swtwhp7zjhATsDMo1jpBH2lz16VJcirVXP5Uo5Ii1ICIJBrE3+NjS3/nOKJ
lnE1fgkb45QNxvinZJNLlFTPDeaLua9o+1bhdMoJudjkLcEqxCZ0vijjZ2PolI+YPscNZB3j2sWT
ejPS6t7Kr6SnzEcZjwZQqeVpVHNv1bNl3gc12W2xe90VApGNg5pkT9BVtS9yU9pwSRuvapHJd6IW
qDDnwPlEyxDLxMyMdzY7dNuFflwddSWQ2oLxER7k37/N+NbffqjpRjK8WAAF3Gk14003UmYFLbUI
FreDolbsYHRWgZZa3tF86kpvRhDquLXJNNNDKdg0XL+WyhezoIffgmr4xS9xjdpsh7FtHHa5tlQ/
7BxnZ6cISPaWsyMRTk/3wbTXmr09LZWZ+2StIfK7tSQDAZ5PITsmnn0YfKP0tbXE4Ct8HT9s6ZeD
P5Z+T377sDzGg9+Wfjj4euhXpV+UUGn8rKT5u8fSO6wVGXt13CvVBIgDHz2cffbkIrsDPUK2sAYQ
t9k7015t9rm5N6Z9au7jtfrIb9dqIt8ul6oivx98um3twM0OFZNa+oBnqsGfyqVYNWQAmMqlEv4I
v0ToS72vhb7T+0roA1wYQ38O/T5cnoTGngr0peZxT7Yu/l+D0AG3xJCT7LNkT1wCldq7SllqIgir
2A3dboh2XYRU8Z2TYp2T/PzZ06EdGbhXHEtRnbfoiiyzsqKvVUDfrdPt5TwlhCLJ20cFNXOBq9Un
XcJ+NK1E4tI2x48IYkkiGeLcN/I+PiY1F7hUJfqoYXPyCcLkSZhQ56KW1LzJmpW7KPzokEkFVnS6
VlPfnlm7hJdoZsBSlU70Kg8DBygi1LRulXYbKGASexnzGtRU887W8vxYi5ZFn9Onz6GdfVn+61km
btEUW3epgYavKpASdLIDarjXj6pREb3MqqnKZXGSzc/KAkzPWjyhdkhre44mYoemUPsYGtJXOmnt
H+jm74dc+hIlxvxQpvxdvavSe8C90jsgo78RPGMJAxSyiJm46GnLnfcvG3iLeJ3M7mTeztTs/c6Y
omPLnQyUZPwI22grR9Oubpz5QxnGFfIXPGpEcfdeqsYp+VdcvGvN1Hyuw9NLGQkYzgZsgt4ImE1H
/cVIJdIJWy14Z232q6gR9DIUIVlHTkxKwrpi+MvPHXEwK7pZLAF0CzTjhDl5zNG+S1pdH8FMAuIb
k0MSm/0DN0tnr5TPLHb1WzGM0jsQwl8FYbAmHIR9Kk1b1i5v0QdKOs56OqQSjEz6XllUlRezir/g
DrF3RqYVhKxDOY6dtvaTjCRcAPL5Pp7oe2UAzBeHQqItWfBdCurJmjcQf1VoFMI8JKYRIyaYnY9t
pt/sxqneadfRCv3lKgzbg6uwrFsK+LO3+502LDJRjFq4HeZArrchfNa9nkuTa8u1gq6vA95aLsaY
QVfRwvDQaSgpIpO47vUbpcHaKM5xxhFNuVN6yzzOvVYDMigdNynyAvJviH55GRtoywO3bHHXxfNX
cnCMXS2s9oRQrDutzzpleC0H0e7Nlsyw0kxA5uBe7koC66uq86VZJ7uv7INTq/d4GYNk2JnklrOP
zRzQwAiZNuvTQs7FUbZ2DTGi9mNZOmO5DytJ9tigG2RoVcaZwOuCblqK1FqACF+/Nk1J5dILj9x5
wViPpWluaxo9nh01yjWxA8C+k0laVqRF9zXI9m3Y9CS5hHF8v36tU0vnDjmnJP77CwkqGAwpFoEq
dksOMeqNwOZKq/B7uh17UcjCPJhVumFISyrQPHpJYlU3OSfRm5hW7Dyl4M7WiWuDBvYUaUp9D/ee
6MQxYCHkSLu2VTpfD8r2SdFIk+xLmy6m8S0uUAdlM5EBTZyO/uDI1gbFn+YWU49C3lB6+LGYijVt
QTjjkNbakuwQ8gesjIRcLmLHEeuWEc76Yx5oKEwSejiZGd8rqURUJPb2M2mJJC12qgqb1WHaZork
1RwGyx1V1HUdHg+ws9wmU0t+EnYT3heapL7ozmfdMPPnHJ55GAean+oiOg7wSY/rM7aZP55Vee1w
9e3rXYki92TlUO/qtrIPVTUPXiEYxbRq258A1HWnDg/rKQdqT7bQ7OyJotlAXEk+gTzKdr3TToc5
ZV4Ie+MDk4FLHiVoMINeo00mApiQ+pQeSZmRoXVDzybMu/lDdujqicm+TnGCZSsv2qvNgmR9VU/5
7No1DFAzk1o6UIrebmSjVVgz6v0mau5qQwLc2IbTkyXjq2F4ct86KB9NcyZQyhQlFgwEASWCil4r
hyOAlOGIhuPHM7Ubh2PhcBKjxuCGy29769tqvtmd8kXShX5k8zrdvn89E+jaS+e8vlq/PqGgsuOW
GBx9xpWHgqN1suk+Hur8qKjcxyfTGl+4s90cywKZr5j0j7Q6OKZhT9TnLM8kYGQQnjfx8tV4/WpE
0BPAB/20KoAtUjX2EzsLWgygKL8/iH7eFVIIb7Y0BDY9OkyMBdi3aNLiukZJJ3Npo+k3EiVe9da4
h09yV/e5uDgyg/0S67zTDvw+6oc50HnjTLVdMPPWsa4P64tO/hO6n3GQJ+h4fqgvA+1BIbo+mz7W
U5Q/S0W440ZuvzaMH+oqHg65REMWjUQS1s6ppgXSb9YvzWj+z+tDF3+qBxvCd633kbtS6IclnEDQ
4CqWJLiBoCOnq3482MtL2yEhqU71Yd+Nc31q6/Jrt7CuODMLiEGp7JlaFz0OjU2cUV7fNTrUeJoW
6r6Pax2jEVntoQT13GSDu2nNClwBV8yNHWnhoaV7vqHJUt3LIcFUWdNfWUl/s8C2PNQa8fTghcQ5
JVPuiDnhEfWmgMLKxsguBhjUQoIUoNH7zCOz2Dv8D/1ZJbdPJw3w4hRJjNRMWc5zWZs2GPVCujIK
ujstZJ5Xd/MpJajuOJMeCa1xwo2aIPFcnq0PbGJZ1U7ajPbL+mBLcQEEITIuttQYF71QtWNR9s/Q
OuaTZFgMNJElbIEGzCdrDTC155IMelN9qfL8Q22yvY9aNUUQGCAqqHTMxWN00krRHOW2L7c6BFAX
4C8htm2Aiqu1Sd4hXYS1Synjao8hMditVmPUq2uva7POjbpG2lRGKF94YyCEZxk7auzY6G8stxyn
o5YT9hcQ43Ttq768SnoaXi26qcq2jbfdLFVe1A/DLnAExuOhrw6JRbNPq8FDRGB8Nj3APUJ7mx8P
HTlxG2YRBCQY83a0w2a5U0StX+b5F335LCSGA5amrAqfRGlxFxqwWXRWFkhLI4YXYfKHNerfhFzr
H3vd7OCsTNFLHR+CiqMx2daE2jibvz9IedBIWyO3txafgUMYVgmxxNWSHp4CL57L5gQjKCBy+crO
uzNcXSs4KbZAYtLxsxNHERGnzL5DJKFOLBnHyhiCB6YNZ0UANFOk3tiBoh2v4xJkME3z6Nodmd32
LB+Y8cHpt8cBYqNe7HDM1+5klROqxEC7pEl+UPJuQq7Xf3MkNmN6lQAuW8YHTEYeFC1EkJ3owbEM
y68aVFJvTJiKpx1Beooexo9kBqCyXfpJRSSCR2ZKf8hpYv1hhAW4tpDo694hF3JJxdHt3j6rMJfc
eiSub4xkiGRO+VU0+rlkzvmaBTBRAloMmE21rcr4ggNMcEqeS+bpfx8qMgxPSWXISE8T0zNC7cts
6tWjPuraQdFIcSsJpdkzObRPXSxZnNTqw6hgji5jC7+1WKDrZh9usANN7yD91F+XaZBxTD5WmonP
j5Xaz+v0Uplbm2tDzuobbEFgZZ+gRsV3NorfAmmjoTU497X6Q9cXFYd/FlfeWWcfaYXqVVkWvuaj
o2x2XmMmeKLhQh0iM7L2Mnzm+9yZnhXdyF0jVEi0b4UcXbusjq5VVlvv9Nf/xqsInRCiow1Rltvh
2wkJcWym3XbEk0WMKa9Ro/qcG7IrQzy34xLNcnfSYqvZ8neJEHboNOFGK8g1RvmiTJc6ST6RDtxt
6955LIX6SWYI/31B/59fxv8Tfivvv+83xb//i9dfympq4jBq37z89/5bef2cfxP/tfyt//lTP/+d
fz+VdK3z3/6RS/ylKUX5Z/v2T/307/J///HTuZ/bzz+98Io2bqdb962ZHr6JLmvXn4HfY/mT/6/f
/I9v67/yNFXf/vWPLyhy2uVfC5lf/+PHtxYMvbLwJP7zr//+j28u78S//sEb97n4+stf+PZZtP/6
h6r/k1OEw2qCsF/4BkjWh2/LdxS+swyJHdNAsI4PjVO7KJs2+tc/DP2fNuez4cCYBgWiLDRYUXbL
t3Tnn/LSfyPLDSEBU07zH//9g/10AP/3gP4HETL3JY1DAVAfNu/P+xzAybpqr2hKtougad54AC1F
0kPTdlhKBu3/peg8lhxFoij6RUTgzRYQciVTpfIbolzjfZKYr++jxcRsOmZaEmS+d+1FmQVW+DbK
XSRt2g3lThWYCmcD0ux6cqJYHw6ly1FE66NjpFuK7oOx/xU5WKVR7AtyuxX8MdTgUHE07+yR6KHy
I8erQKRAts9cgb1WC8i0DlREzkXF9GAwBn862pepnGNbRlqp0VqMWIhlYiyzIB/vaO1XS+lcToWR
tuhf1TtXp78MLJZ02k7mT2cPoCHxRlIzLJfXdKXrreD6lxjNd0RohQpmTDl2YV59zsJg3Foit31q
u7d6zJ8+q+SZtwFf2En3blm9NVi8IGIc6PvsHoLrPtbDuaKCkCwYHaZvwFyh975NX73Xn5QW6QTZ
RUnI5O9Ylh8rn3V58ugoToo2TEWOanTxG+e95T+qjxdpP1Hr6Rth1n41ZH+ZeRSPO67ukIvwAG5L
6TEFVWrgquy9KV6WbeceDOJfunI/qB8FpzHdxFr/1K4kJNJXIg1KSM2D1P6RqEQVDRvh/Cd7D6zc
eBrxj+FwSUEKF8pj6gH+ApWbHRYWAPK9oNNN/Nwct0ms+tSd3Tk8YocDVVB8avIZqRfDXfxW3/kq
/UNPGAMMSnyjBbDfcIldGo66c5K6RO/3llU/CLIZlw6WU4YZelsq5naVMl06ZZ8hWLUMVE5E46og
twKh6ho7wZAycC1QFNQ51dRYs0gFK9K4uC9Puv6IT4wfYQ4dFPOqwd9VxWdC3zOtSyRMho0LFLVb
jNvkpb5dunhOkJ4NhKJR21GPK8MMVRbxybVvi0PLOKsJJQYnD3e3DQg86ZMfx0/eaAejRrNhV/lp
8YB+XTBA5XuNmzd3n3ErzMYLGuerTEdqES8egaNpWwME8VWNl7l/cHN5XZntU+LOQd6wVlxa6t4t
s4ClXf2Okatx133bN78yjRy4bJeGCkrOH9MszJKo7/eK2BruJ4Bv5WYHWSMjqxcake4q6Mx3pfek
UYU4qzi5dRcf3coV9uIWPDSoT/N53oBnB+NMsRY8beMpR5USlbpmS2lKP817EGIPf2OyV7Jd36ZX
gxRhDX/oaAO6c8NRQRkUyZdjbGEv0SjG8oR7pHNf8440tpbqrXFOSQdjhHpdbWdDmkJr+/rHvVc+
nfFlklykc8929FPPXnUsyRcr9a9+/WfoL115Vz1eJ1wI8VBEXadtCWHDVVRtLVwP+LOzIS2Ibhwi
choCd90QV5fRojW0Hcju9DyJX4NoiQQiSGZvLuV/5lySgFdAvPdvuNmoPFdx2B1SgtyU+ZLVX6ZH
/0OHcp6CUopWSbpdmbTkMH3mxUG0P+n67agNVWQlYAyPnvddGo/rUj7J3vAXEw0kj1TL9203LzEM
ZY/9pJvNI1q2qFAd1sGb5a4+1kVQ4HKTEnxUwpTziMohUC44zKhGo/wSa2PZULVb/ZOcRI7Ks8Tw
PmPFqfTIaPHQt9+Dg/hSloyEdTibqGMoUUvkCz1GBz0VoarTMtJRpHyp7DSaV22D+HJjWuXB5LhI
+m4rV+MUD06ksiQhP9pnuUpVy5EaB9svsokcq2zYxf36nVdjODrva2o3D/0wuf4s0i9pbGxaOemZ
vhcalQl7hOPVQa3ZvC7IwCIdhInNXDP9wbinCcbUdg196htegeGoxQ+oOScLxeAZAON5mlv6a+lg
ZtVdrn1fUDOpZYEpsaGu66+5lrqvLzSUeZbSn5oDcCgVWK7+Tsjoj8zQBFmKGyXe7AAUZ/TGIvDM
E+WHppqjYyXlYVYIG7Xjl8oq+m3tMIjbtLETVYCpR1b7RbktGLVhw4ApXINpUEf6JBXc3K2LEWrA
7WOTcanNeYcIdfzTgLqAG+g9bC3E6IXnovX1slvB1dVlkvfDAPaG9n5vsAlTH0j+uEg/nI49kUAv
wnOb7F+Sq9inoU9dOgmoQ6+t7kpuHkzYGiSerP0ynqmc87OsJPN1bALZVSlRmFbDSTzKSKGzzTfp
QVZ6ii9DD0AgrRGPO1RdWH2lhWmX/Rugez2z3XiqVYZzSVNeZ+d/eJoE3yAL/a5ZxpEiCT0LuiVj
dRbbwQIupDvI0H2X6K1xKq8m251PbWC88xA8LRunV9LNmuZXOo9GH9t0tRdy2qc4HlO3636oY32c
FvM7NdFVEOnWBH2hjNuxp9h7cubxMLbq36xx63Xsq/R2nWNMRUIMzoZkBNgcIF+npXzW+cfhRoG6
1rt7N1s537CulFnnPKGkJz+Lwz7zWl8vxXghaFlujeFUqiVB1PqqcXpTCdIscYRtd9z0s/dCZmR3
KB3AYjl96ws8WLvS80oVb9AShuoKkpom9Hb3JwMnu4x5o0X1OsT6y6oWGt1v7lPav+Md5w3wBg4x
unNnlTNZOOmyWzhJrMnk5TDTt64SYaU3aSjXld65XLovCnmxNAzyfnj9tGd/OqRQlGTZlkM0ufpr
4jjpKc+oBI5lzgEofroqGQ86HgJ6I++11HV+GCfqiPo80Ir+1WoavOud9jaRFxAqXszMoFV7oitx
5m46fMd+TAljkOpShBM27K07l2cuw3NsJuklXnPrnGvnXiAR7CoGJG+uvqwOQ5nrNr9WN6ob0GoO
LZ7R2VCCnpy7TY3j06BhMLRL0BlRGNOF6r/bkqB8Q0d7x7m4XrJ8DSA0sj25pTczjYtt3qvulqUc
5y0hEuoEaJiztbAqWT7RA9bBWgyT1Vbgm4KPm+Mh2SOf6AL+2BIirpMPcZ682g4wtnhwewdNXo3L
ZJWT37q5OPf8YW5UV0Y5EMaGT8cM2DUHPh0tls6vt+o3c1LtAJWqQGsuHizEzVglpgcvb+RJkh+s
6iKqsuWZVKCvfnTPQJBbpTeupRhCAxY+0ujd0eFqDm4sQzpyobxmf+IyoiqbWeholbu8f6AGy9WT
7YyWU+/hUZR7An6YuGGHzmxMopKGz6Ra95r4WnHFaUd7BNNfaetA+8iJaYH9Jg0wTInF6zPVfmwi
+bQ/w6N+C/E63kY+QTrc3OqmYLpho7j0g86HvFSEItYPHqWqSvHPpj9KtOeKFL+MeYmauLjVwxFT
h3aALgvbNiW849BSDCfdWzw1UO31TgW2FZr5tVi9PyfzQRoUnhlTWNQxSZw1xWpQb9lnLaovxQCf
rHh4i4hzxk8UAXvhMlMg7iVvMPtYyiKq+PWIGerX46Aga+X3lU1yLLonRmhn6t9IpvcBdCPF/mwJ
VIht1GLD4a4ouYL9PdtiDeA1fLU6GNBqo/wYZP+U0hmzpv4Q7+yyiphzaBZFIpLSoM7PLhmpJHHr
Y3odRyJtTNS+U/rgTMamGQ4ajCDhK5Ojb0xFPZrq0daaZ5NCZp/0pSuVY5vUxJKina0Fkrz78Noq
JBwkyOHkKClcFdLmetrU5IKrfPQz7WGoFJzLkc7sQ14oRgfVepdo12fGiapGu8s44WlHWR/2zNqz
uzNbcc0I2dR4h2pvpRr2lIo2qNZLTBSAtAAEnb2efqezw/O64k7wFfaKGd2UykMl872rEn6GmRJB
XSz1sLd/0iIyxnkz81uVs2CDOQFsE2L7S/GyP9CHAfPjp+PfqLYoFliS+hKTMf3F1C7YZLYRwEj9
X/Ile4xaVxWDS8bYWZ5kWcERNieHxFf7jZ4LrWe0eVzTpxER0zi+KNBBtWZxyr3GthIkTPweRuWS
qy6u7i8MGTG4dF16XNfsQsl00Eh5HvrivJghvNemcNzdQDAcx1NLL05ySSu+XiRdsen0vpavr6P0
QFfZMMwE/bNKia4dIIzfOA21rHhPJtPPE/4WOnbR1N6ImcbSMcywjtppQNlmYl215op+lHBwgOAn
17zKCbG0o+JzO6Csf/CyD51oLZVIXBW1aIVc3iZOYjYhr4twKNywn37t7CF2CFbvH++x9oPk/xp/
FikN2Hyf1KlHCBOYeovAW+vIgMlYFJou1PZJFgsaxbMEiDeoLtVTgiKGdkPk8V6FGlMolGup0RXu
aWxGgGASbeajoRwdEtg6QOVZvHN7wTytqG6vRc2GJs6puzchQ5Uc4F41Dqp+4mXM7TUoZB92FTYv
4tSy6n2pz5q27tl3GucxG+ewa3LfSz7thIEA82Ibf425Rz/Kk7QvRh/z91OTSHNeuiQN7rRRxvbV
6aDGGU+t2/ALvFu9fDFN7gYHz9OCU20C3lR8clAudTvuW9aLwjgggolG9ZQAgvUTc+66HW1KOwj+
lfJZd55nJh8jnTYeQWqGvTPGfKco96XBIyfF3JNrubT180CRaElEVGmyjdZzMDjZBpn0TSjmc0w9
YrZ+z5111tng58hDR7isWlTPR4e/qqG9xpwSZgqnLmj6rh2x0WzURel2xuY+z8dKHcNEPi1kNUrl
Z8XXXlKZxYoR448fggmp6NyPYQ0EEWdEULVbqMWoJ9gMQRcZjjgLare6zoBtYME+dfN19TG57tZO
2r3CO9Al+qWa8u8m42jXEmezJIQp1IRVos+uIix+iX6j3mbnYGd0hgeidGkXtNkmXojs3yt9gsfH
etD3PXIX705DOcpxtePAqxT4bwqnAGfXrqHdLI+UbrjVa+lTGxlWlMOzoryqabI37f6x5WI23O6h
6uowKV4XEIW5OS4aXYRJG1hPlvNsDSJo9cJfMj3xl6V49/LkWMLCjUUEAx4Mdku30LjxUm5d4qoc
9UHz2q26xMCN2LUyx/wE0z465qVPlZPD2aglJkwWqlZ1WU4SV3cy95vc9Ladl28cwu8t62UmR7mq
BNMkmFCSODSRGL8zmn9g+ed4eNUR3FpQl2ms/C6uspkplW5qlzgceDxWSFLVMR595OpjgiLOaog1
eh7Wd6xVB/KymH9f7PgfabngDoRmah7nxkAJiIwMhHgBUa+PEjZOW/7RUR3pCaAFW0JizT9tbm7c
pdm3ote4TvoIfzfDJ9LAmRbpHo3g0p/SkitHo56gGCJ4rrfFpd1rJglxuJQ0f/l9DyIhaSutLisq
qYlHz1t5kvOAqFHdSjYqyk/UqKFhPqHDUfG62/fHfT1TvhUKZg5plJvYPJS1Gr7icH4s9DrS6o/c
U3DhtWcra5l9/2bvjV6NI6GLgTT/CZCjur00BqKumHSteW/PhwQXjzD1Q1ksfFVp1BsP977VTj2h
7ipcxlUM/VlFpyetyESLKqb1oaXeOU4mAqGTx/R+k82YoowntcNEPZjnFfE6EiKLrC9Lr6C9WUwT
5w5N7S2SSP9Rzh1k+kgPQh0lVbkDM+uaF7ccDxRrAMZHGsFeDZFoqIVRPNSBgZ/F0zvY1onImfmB
SnFuIhNbzFlxH20OQDMApi1r4x3XsJZ7hwKcvknbB5WMiJxtrI2PyIb59OljvFxh7zhgOVyNS2tV
x6bWb5DDunU11ubWKkdBTE2FWBrBRas+ZbHpzxTRyP7bS8dnU+8CYyKZoDUYFf+hdUvaGJPNgrTC
4omIw7gq/Ixeq0wlK1jXb1n3wj3a52+x9z0636k4Y4aq9GmzLktQ1dqhGvceiUzAa+gYNOV97dK3
DNSmXxvumjU0unmHcThaiKqAz41q9OwaQaPJLkfn7d1cO8IC6mqYtvwhzQMvfjCv9nBp1vuiSalS
AjyKEUuXh365lQVwx0AUiDuR2cdnRHG5g8vlM0y7yjpDAfOWIcDroQgoOTFkfsqIsLCpsyD8z2K/
0gKQCVFweOid36bZqwSsIhC6GnX/EY5sW2YCIPFZlO4pb7uwXwsaV2+qTuXuGCX5u5eRj7Lqe4jD
qDWGvZONJ94G31h+E0IGhaltW17OtecfzkGsp7SO7SFWOMI4WBLy+sb75BWtw+Os434xmAltuk2K
xyKeI5QoeEC9n2I0QmvAOtBSXmcV0aq+aXG2IQ7qp0v/lYSxQKiyVm5EfyTI1B8HGZUNKa5IH2xI
4vl5yP5QiwS8bn5MBLWh2qEFSTbLGDmCjublOg+cPHc9J4rkbCDozv5wiCVJPTAAjtUFhFGULev0
pUj63UIXhFZTdQAmgS7m8WktyUXEMJwsZD4jm46RO9UWsXpyPFQlOGdxyY0mmBHTaSM+Yl63Jm0e
F9E/3ZUOJitpVcXnRObBjxBr7FfUOVKlRLVNBAzCbo5SjuOocEmw/ms4+riWhsXaqAaVNoKZddhL
/vioKYFED+RliDu1wAMBGEvAUuKUyXjMaMq15NZumXEShrj6YpGLtDrwSuQGUJBOg4I7XqaFUKfi
bNIDLj2iU5CHgOZ1wCqm2PTAP6YGqGOeloIOlkLucj7wMKGDwlbU9DsJKTWhISQRMIVgb9xfV88I
mACZqycQ6A4V1UJFPFNU+6+c34Z03eXpGCpSj0YQ3rxkmvOynTuGLex1zFs6KmSXiJFx8WPlWe6X
n6L3NnY77KT+lWgD78YKMlXtnG6n0xPLXa3SabU1SiUQ3RsaVmMsGaEGv+VrmNvTtJKbg6irnqJJ
1kGeidOcX7Lly8moAkK2cwd9PY3jwuW84VSXkKjlXLC1k3C5Ri4KZ+s09WiSlsMkHlalDFzn3ZoL
H/dH2KArLS/C3itwGVPWBDX5OnSAheNrjn85I4hOJXmPEaNrjq19QiTOV8cV7F5UUhU06+AySbcE
8bfmaz1cYkvs9FnxRf3cWp+t9IKSv5uanUsFiCnp4Uekr1UnCs1UIoaS0k9Yncbyx8xe14k2QEpr
FkGaDp1ttDx/GN5jstJwkeTkG20ZZhD+On4ue193HvJsX6jnrmk3EDqruuzmEmUekCLsGdUoyh6T
0cJ856zhYt8k5DjwbEIKT6ceO+VT6xEkcPq3B2Eziec/fVWERZ78GuKv9J4H1qixemonxMbaV9rd
1v57QtE6FQxCGr2zwGquNHbq/G57ayBEtuuyY5ce1ITap6EhYyoJNMjPXFGIqNI3w92dobuB1YYD
Z48gnomsE4FVnYtO59zLeO5Il1wtsmACRBgGEYl5Yx/L9U9buAUojV4Im+z3Bk4e8tgAx/zJQmOv
yy31OS+ioevYaTdSE58Ns+gd7lXoswH9XNebxbk1uiUMzw+p/IEh3OAe7p6oy3Yt6pNdYLJmu9Os
4pY51iHXuj31FZoNx8DcldjZNhYk/yLMTr+qCX3kAoCzsasCl1sLTbFi5UDzfurdeTOidGkpjKpW
GsrzXytfNjg8joLAs+55ZpIxlpGkq4zv51Ox0qCEMXbbCGBoYUSVy3UwJnwu/XYV3h1S4c7o3iRV
qLIZSMKa6W5qT0uLKAb3o1VdFnd5cUQXxd3oG0TnOmTEATCOXmB67QGtve+5hKpqH2k6M6fd0uLk
ki+xVtmr4Fly4jgs68dWu9btszl/y67ZD24LZrKEnTLB5KHBSY64ZwJF/Gtb0oom2uqJGIf79Cv9
MZ4qfsR8YyfE0qNq15b3Vb6hZbWcHW1U449TESRAWKNVb2Xy0jTmrXxf+8vAmTWrCPZN+VKwUxeq
em1bYrI6Ady7HibzzRbOpi/GcB3dp2T9QlOM9sRFgzgQVEewm1KGOHMJuIKKVPnGpYFK+Rkb2UZb
s8Z3l/6DxN7XMgUds7nTrYVkhgERNhFPtKzrywdpH2Hcc8hx1ba6Qg0PyVHz98q6aOavy3QhwmbR
UPHrCKe1ZkMNje91b0YOC2WXHxPAnJN6mLvlg4vJRMjhVlrEsBUjOjy0nK2tRjqCLBLg7wGJCYrO
ms5mYT0o4ui5yatk5kefyOXy1rMSjHO/LTqaX+ucb7/n0iYTy6nBuZVni9U7Vw5LLjf17IVslWFd
4SGBiWuwoI6O6dcIWoQ+bev6mhfPbttgMwCqm5DFxQQ9Z5k/xzHDjvuc0rWEPHmbqtVRA/bWvGIn
7HcTJ66bpLvJccnewxJoP6642ecG+JLlDxN3lCZKWLvPthcTPvVRotnI7Zeln3/GavW9c62ZgTF2
/mCjfdI3AKyhlIcW+VvlAFPXQam/YKDdFOLFO4o2JSmGUqDuqqtzQB+i7CbSFaC341ujXzJE2H5p
vFBOq/mWJG05ZaADDJb/iruurai36UrssJRvMf93a7Afp76KHHgwdUS0p2Gmpoy67X6HISdDazj2
7D4rqaHCptAse3Dq/Jia0Mn34/+Sc5901hyA8Qcehacy3luW8Cc68HQTLBvHLUA34Oae32FdIkmj
j+7Kgwman2gfXIQ7+cNJYA9PCbmE6zaTl9l7zsxbGtHR7mvyl5tYSS9FRpiUGfZutHZvefno5tdl
IbX7WjX6sbP96anFxZruhRcNaFvIFTjpuHKULSlLAyrVjqZVF/zD/urK9aeoNEqDmOxSM6JAONAE
kSfSYieys3Ahsa2qq63SWtzvf5VmUiDW4QkZsEPkbzklnw2zE8wdkK7zOLl0L2NTsW9rNSKYrrZJ
F02c72LNT/VdR9ASxoCAoBvyL28hUKZrIgEnY1YUPxEmJ+kKbLXzqtubO/HRUHE0Y0LKYeI7BGgF
wwa84UGFcOi4YXWLMWq+Rw/fah6MpIEhTw6ZeVfFQYr287bshtCeBzJayr0RfyjrP7tO2c/ovWdx
HvT0vZLFZh1QxHWQohrHQOUXsf2Q9QmIG42vDZTjPALqXWdX+Uqcm+LVT6b+aAoqBlx8OrM/NCCf
tg6a+4bvjIlgmP01sg39yRkV0oWJJXC+dW03gtYL3P5D/Kcu70zzmyp33owG5bn2qTaZP4xf+iRP
nAUmZDISX8JszyK/0EQBsIORlQdvjRvfqbXAweGWOayx7fTZFl92ZoZpOWK24az3RJiUYut8Cx3x
Nl3qRoKizgHtuOsxdH6Vx8x9wcMfEEaKwnclV4KQXXXh3dWP2acTN5cMPRv6hLwU56b6bqyPevJ8
UaV/SsdlWcVXL8EYMn1bysFDXpfqr6mjngSGPMGzreh/k3dOV+2N6Rt5yRCQEf3rjOXGlTgBIGmV
HEhzhv1OudVNEWop44RCDxr0FV7SPLVfa+clqf7VZhr0Mf0P1XthLJdcu9e5wKAVZA6W9B1UA7v5
E43IYazi/R/2/b1zsEItRsyfWq7Bav647XAmIHxrx+kzPRYH1/T22LN2pH+68mXJE6ADsBRmu8mj
WuefVfMdoMlyoxwMeCjxhK6Bxe3aAauZ9zCY2O8N1B3M2qhVNmaqPKPE4ATgiORnYZ2bWt+yx1Mz
stQ6WjiW9m4qzzQ8LpzrOfnoaYjAee+Y0yEpcZ8ggaQwyi2nqxTKjy68TedgRlNX0EyxFW15WFtE
fypoH0SrqPoNWYwmSQtKXT7LPv9z0hXgAlnBUmFt/SuJ9+o+cmdmr5YXlYCMof3Te6qe2A1oYwRM
mC9K1jNKvVq40UlgTsrYbxFd1F13Mrz4Dbed4phRppHo0w/HtiihZPgUb+P6fF8YoOQ/BL3kerHs
HN0beb4koBcavJSt/h9j1K7S25fKMyLEmfHTOALlxSZ+N+8XTV/gjdm2FwNKpMMwG7jnh5eiBq1C
fJCPbyWJtUWj/DmKMQQugrcWkkkltkkzLxnFlPjRGsYNM84Fo4PuV3i4xExs4VI9ALwfNUt5yvVl
P/TklxCEkxD5L8AEmlbb9virhok4tXE/pRfjtwH0ndTyi0aMkK/Fbs5qzwSuazcDdz6KgIdu7P/N
NXk4CC/o7G5dc58OlIlZ0zZx02Njg/bQS5q2p5S6QY6zRCEJR3MA/uElrcneGwQ5JMWxWUxf6/Uo
btyDN2shZfLoRzwZZlidtAE2tloVslgAHHtxoxb8x4hFeCzsfj8V/D7500p7kVfWIHndo8O1thhA
8tN3bJJwCVUxARDCLTx5BanfNDP4NOR5CD/GanxCL4JxsNqqjBKGIULFohkTkBpDxbtYp0POpaUp
6zOBiQgpUeso6heEQEi3Usj0uW/RDsFOkp73OJF0TO38VZBs5TjoslRtPxKoahQf7jQA4ttJ6PYN
mWP6vKE4cEeyAIqkGL00C3fZbKzCfpS0ljj6fFVQbsRXSi18ihERhc3yVqQeCfMJc+/kd9OLVprg
buizCDDNkt8Ul+TAw98QjELG+6YzjxW8IkFnD5ouPmeyW+PhpWfYzHJjn/gdR8C4UyxY5pgcUF6m
5W9ef0eFRNtO4LOMo7VG7KObvU/o1Z+Z3nFvcaj1YT8wklEZw1gy9cNrfX/zUoa6Ydyvzj8X+VLd
zNt+WcMG5VFdEFlAvUeDOKh0nGCV+isiv5BE8JB+Zl5Pz7lqEm853o1iO7Ga4Fz5FEWDqFoLbQHV
SnkFxstc3A20H67gbuoBozEs72StBER3zWAWFZMARAl5A6j20DF122V4FCI9Fcscxnzvpgnvy3I9
gLYgtYhtBwFStWmpOoy1DjMRJFyivHJohk1xtbU77zxRJ3i2zPVIzBCIcXzkCzlrmGrFEhaYvMps
vCTxbtBkFE/OUc+SjYXtU/PQdw3ST4DowUMwtaB4E21kalyeOobExj60en2JqyTsv10eyBFl4J0q
AmlHFtS8182rMumXUtwvd2CFbHps6RSY0G95jvtECh2htiDNbIa13YfNY9cn8KHSd/p1r1gK33t7
y0cc+E0NgPBhmh/ZyiBKyScFks7EI7VSjoqVq6xeHYbfXjpgc6eChtdylM+tqA+9Ff/oJm9xM7e7
zJRPSmF86AOjEtLx7QAGU6nqhuKHgyGKbTcqaMOZiuoKNGvdqZnq68xK/pSomyHXQ1Pji9fZwsEv
Oj1yWjpd+o5gJXfBEW/sFULnqdONCrbIPKqFyyRegCHEv1k8RhVLWVkkL0pJCLCzon5pw2vn1ds2
NQIXr3O+/hYI2GbsmaIx3ulmxH0WLOabqfy1ACkzCkavfne1ZZvkMN3dLwkqhs52QA8L92e8DGHr
IaLTn5WZdo7WAM/PaLEgA2PMfQcTgE3EXbzvkpFUPDZwdHSiOmnSoGku35tFFfZo48zkZlifa72v
VBl1I/+uCLcdvlvvpufKrrUI9q1x74gzzqKkfdLnr6kGFDI3ucfeYebhwjc7aQi+jOFxXN0/0vSn
mpuBUZbUUL+ov0jFZ8u3bilBe6mCy2DIT01GALPRbhd3BQ+jetnKHxY5fGfq9KFVmq9Nmm8qDQSM
vVMgSjQmQYfOSeU0NxPrAEIRDrN2FY/zyOxic+rTwwnSQ2l2Jmk2TgRSPu9vctKPHmi9sQoOE2M8
9Rx+I8FbTjd/rjHHwvDd0Ph9jy09QVAXRn/mQLWsm6rgxR3uwc2zQKMi4/fS1MgtxXlzRhzK05BI
nyLr67h2t65JT9aM94Ney3RQj3c5I670iVxdqf5I8Nq+Paxr+TXMa+63sUkeSHvHu3tumgizaNBo
1YPE/7tRVst8A9y92taYHYuUyq5Vsrzas/o6eeZvUqgPIk0/5JA0b24yb5rVea29DpOKYnU7NU1B
b0UPe00zfNwvYKP14N+FVMmTpXhO4usMvrzEzAh+0yvtTZ1gRtt0YxBJXiMHlYawPsfJpALcrORJ
48fGudaHpY0nrYArBlUoP2q3jOgSvHrUU0Qo1aHpOebWNgGPW0HvZmipLUKNsuQ0oJOeXDPDYcUS
v+6oxAyNrvcUZ0iTPA8RK/0eUVcR3VSo6SEfxxi/hjaEbub84xq2d5aWoNxI2XxM7UiNGdhqPQ/g
O32yLcr2LeX9LQZwQGtRsZ16vpcbvs04uaYFUchk98SvygMN5Aj/fj39LLwFwvo9KR/nZj4y+Wzu
8gu9aPd2TDrsAJIMd1rdJ3Q0PPwHUUKagZpfXO5Lj9JrR0J8q4Fi5gQ162jP8v0Qv1HZGdlpu1eZ
Z1t7X6s8MSB/MPmw8cZRS5ZbLElsr5KpfDZdRCn6pL5WGcti9bqYXDYU1Z27WbT4FeGrhPMjBUcY
OYTTW2kP9QZiyweC8MKJTvaOGsNJb9kNx72c7ydCIw7ZWFLbI4wtCY41hOaM8z3NKb1BiehT1M2z
VvShzIcxiAvondkgojSh4APVBPAjGlSD8RJO3S57LHW3Dklyp43IG8HGZ5SPOqok7ZqqeX/Quvk7
B5DaTU0PnjZjXkawpjxrKgpzDRte1pK5oxUEg1tkH1j2ZdDQLrRp/TyjfFmScwZ1ayRpKCSWFe6b
nCB07v2cEA+N+88DX4vXZeN26JHn032wAiwk4fngLTLAq+z3ElZwysKYQcjhXKAWGtHcPTWam4xG
c8BY2PFQk/9K9tC+RtFnvhj0Yk+Cm9lE1fc0gHV5yXeHzsHl18qtL4XGnRGah0SEAVeNa4b3zJWG
HciA6rWZDRMrwL7ny8T172L2BoN/pcy7ITvM1idOy6hpRoKkfiSabMVCl+O9/OfqPJYj19kk+kSM
AD25Le8klXy3Ngy1EQ1oQIKge/o5pfvP3JnZKNRqJ5WByS/zpF3gsA9Wkx8yviP/dsPcK3R2ut4n
7vN0iO6QPuEF78EA7myXy3euNuWITsacz0Iwj7wfNfgij9kTyDpuzuqlUu8RohFB/+PNx7o0pybx
GN89NtlE+zmznqjEaMwhFrdLPnCRTNY3mBjQ7UboSx5eWLcVQ7vKpedPfIxiRml8h5C5cqVAhMS+
krwEomNi82OokXbZHHWAarBwXZrY0L0S7sew0kzP8/rsqC+uEBaHg3xmdYfhz7WZhGTIduGG8thl
TPQXwoIBPveTwoYz53LtjyTKn1GcZu7A/UVQYtBt/OQhQKsXct5lPTQvbz9y0w/9j8F+UiHctsKn
L29HUQpSAzx+d9UmA9fPY2wlWw7x6zhS+0rHa4vd0UN6zv4gi9L8ccHvwILfAak/y/xPBsLKYaYx
EAWQH5XCBdDAB76/DZAsBhzYj9v2s6kIHjC9qBi5iXLrGr0mZsbcCzsCII+Jh8YxgHI2bWDWEMYh
DHDC/qF4aCafP8Oz0mB+btqdoSIgwmR7c2KGM6eI9wVR2rfvlS7OjatWwZBj20ZBVD8KfWypJ+kT
ABEMI26XknM6/HUowLyCdVoNbHajczcJzpGMkOZpbRGp8GmFIA3FHV0tT1aPdzsrof6cw+TFwSwS
st7XEp9c+UKSlNRyhh30eaZwrfu9tNjonWub/Wnzk8bkhM9Ijndz/DehF8BO1aoiU4tZI2KHdUfy
6AuVX7hsIcpinqwxGv+NNS2yN48bb+KOm7lFJVgQfwUlq8uCyDn5az/4KzIuhpQZLPwUXOHp3yyA
8dneq5j2CduZyfQpKbYZBffFa91PK59rqHR2ufrCCbqqI65Nh8bDWFMiGO1sClKTkvQ0SzeFJ0hu
Ga1rPg5lj+oLlhIjHq0WIAtuGvvB5cqiI7B026YDAx+cR3gYnGZNH62S5m0awV3sonkvcuoHeOks
TNkLrkACnH+gPieSIN3OnW5y3ClG2UxTe4W/b653lfOjk19stCvHH3YpqyUF8VxPeDUUlOa0HO3g
TVdHV74swV89HNLyw8fw2f5pKJBqYoqUfwe0LVjJq6swkvhtRw33ADw6XEBvIxfofFLXqHkKZ0Hb
t+ZW0rXD73lU6aZx7OBo38rY4aXbm4ZZbRuCT9LchKCvl7TO6QIkzc09Z/XNo2TQh8jy1xXez2Cx
sDDPNGeVxk+eY/9h5JIUEpd+g0e5USNau9PS7TS28x86dqI3PXCTStL2R2cYU+ZNw0DACKQapuZN
hIIcVnBZontG2/6r6T+cugi3delUm3FCmoqsxzao0yev/B0nA0SuiaXK8nqSSoETcnIcvmBVvgcl
uyf2MJ7Bx4Y2dTcPnnXSRfvMBLsg1T9tBqu/qjYjkstNwWOcxcUS+opjWPAtSsG2mTOmu4omA2qE
44fUbh9m8yp423t8I26YMwl5tHPeDNgnYv4fxhUItw4TadKGufg1SUG/0FMtLyaesXsyYIq+omIf
iuvcyJeZEFFQL6fO+Up6NM2x2S/jVx+CuHlprUtU/vGs4jHn4cUTHXKYf5MjVteA4JPZGhchDivN
GAyb0PSrwHvSGElSYkoZVH5b3tXTWzx493H8YZHbsYbvweJtc3TLER2ZtpNsvHQeP01WneSE/QQf
N1WygtoKh4tsn4ufFKTdLxXz877jzgw2ae37rcIa27DMa/xvOlgHVC2XVmT/QW7de76RlwE0aZIt
1zbXx4w+Zg5EJM+LoMp2aePDg5oKtWfnf+8tEArt+OAbt1hR4hntU01eV1oxZfVsw4m45LdKnIH1
Dh8Rm589MrGSwXMJeVSEwDAbS0DvVGo6gpkGvFJxX3Go8ZiWsSBcI8JraRWXhDGnmlmceS8AkURr
3LUuoIgRCGA5p28RWeg7x3TZdpC0JpilvESuQbpgNP6UePcMsJ5g2IXk4vS4cW+OraXCU9qMjrey
+uChq9DKq3ak/T0P8BWe7NqhCWTMnPXNdqynWd2VC/Zz7NGHrJW/YgeDAgdimzbE8hjD4+CZ2pjG
esnwCkfyoUsrOk+5lW0Lq2fCVH3Y85Byyfw1+4AVYpgElvaXvZYt42xZ/kXCuflxsGXytmWgwjfE
o0HIx35rcn/kNXTlh8s57UUTgn++624dc12HeSYwGPhyqzlVjD1X8PLZ7twZXEFh09EYMpqpESTy
7KDiugd8mAG97cJ6vWgrXqdFisgxBEhOyMm35JfVq9vthJNiKiYNZdHVVJdkODCy8pkgxgG/BOcI
jJ9LizWhqdj6O7v5WfcFUND8lHrsfGk2XCHau5cwKHkgFQw++g1MXeGjlyvuqSGzWTzSS8pkmr3P
zrE7/ENXSGgyuv3aa4WHHCGfv2Fh440YJktLc1u/ffr9xe8PJVn9U+GMPWPJ26ffX+xbUtzaHWgC
j+MTl4/Rh2TOpzN2m3qV2kQYg6agVIIrYtU3zDS1qMXJ3D5MYbL88+H7a//+8vt3/9/Xvn+378f/
/ddUvWSnqDs1Li/BdcDDf5qHBDOLrYtiY1noGqHbX2M7Ja2Qc+BbKRgaZ6sVxX8+pYQRb3csuv4Y
tQnR/lSdcR42539+w2Z5FaQVonI+WWokG+cLM5/++TAU4GfHAW+wQ0yng5lx+v5M/c9n//wy99XR
xZFnFUN1zuR/f3BdW66dKAWEBF/g7GO5Qpj1z0zUlj3W6KSe+zMoY+KFtw9+wazPvX34f19LWqs8
WtWAll6EbLV9eP7+jHs8MpSc0STQMzzuNau5r11nxxGBavPC/CSSb/erOuv7iymjEu9jUu8aRxUH
BNBrZnzvHE0y7zi+5j6z19E7W4X7f36dTYDOs/d//8D33/r+o6bmXZLYdDotYrIuaLj/+WAW1Z3/
mpBBUyKK8/eHMXa5Cf37a5fHgPkofaJ3HvkFyjnEZ+90zhlqJrGaKGwxtNIRvQzRu+p7/AzcSxzv
0aKr8D7JbgVURXc/uPSV2IV+9Nw+PzG2/XDIBeESw6GOsSXajz0XEB8SyF06Elo1TnxaehuHMhmd
7TjhyIKLnF2CwvnEoOPvtCf0ioAFQisK5vn7AwFPjQpkYX0wqj1PeRXxqcUCauq431qk8jv3DK77
l5RpjzsaswxeCZ3QnaXS9DVNvJYhHICakAEXghXn+Doa75Kus7YZCiNsWTJ+AipkZzDGtBY82CEQ
hypcjlU9YivQU3MMQs5oMUZTFcwkkeGLMPemNIQmWT9YMIyJtttOaRkyOjYPReI1x3x8CbLIekvx
e9cDtwpn8bO9Q3856hIw4DDOMfoW1n5gvrx1l3hnU9jXQAE5enXO3czlbtVbzkMqSfcJIcYVwOXs
BBeRQ51kuBDBK+5bcZtl5E91jGyml768NGnLaazS14Y6997i0D5mVE2h0uc2nsaoRCZroUFlNAbe
/mtfJ4QfEkEdhSKLMObLSz0TG5wTJlN+P7wEFnEWrCnff3BukdFtLpvHmubPldv0EPRKtNYhRtGZ
CSXBUKEIqc1bhnxNv5u8BLNLFxdrhdb0CFHndpqvfnaiMFubWptdRpXtqgC9SeNILa61xeE0bJdq
T/5nucYhHThuNSDR98tPES/jI9D5MsTTJh09Hxy8adlSfDXgOUkU2vLaKHE3LMp957lwtk2lwnW2
MJr0wJnuOdKajRP0WMZK+SIbugYbpGLkz/SrFrN/drAKJ9URcQj9Xzb6rnBpWmPy9+ZXndx9o9Rz
8jGhqrtr2sunOaoi4BrhSsGnYJZgwqfecYe9g3CkeLCzyQkevbgNHkOct9wNgT/9+zXo7RzbHB8n
lZnMg6F1DSG3vw4L83ty73BVkUau3x90lbVYEOST44qFzFmYPQSLc0mcW2q04caqax4mbadiX6m4
u0y5K3d2D2U89/r0XNlWekYir/aNqyeG8Sg2IRthn11KFaQXTtjCvRsk2NpF5/Htloqk5szpHhKb
gjLEhzblFNEoFW9N2aGqcNDe6X5yVqFTNfffcCLHA0Mf3CQ13bXNXZK0uHlDgyHGJ76SIpZvlKGq
ggN/fnSLkoJGXo3f5SZAORteExFexd7t23Vg0l+uRDdLY2OfiU0SRJ0c5rM1zYu9rS8WwfDJM2Bz
e48PjhGMCQ3STHQXsKVQLpiH18xmappg9jtoLOoxgcJHWWZirTqbXO7t32orJ9r4nnftW0rs2xvW
1rH68Ao22R4s2CTGE8d+DqcfIXcnJqkhb5dXX0eYUnVChIcDYFCY8EppmH6SYfIOhDRkMsW4h/9D
RIBtfCuzzsD6iQqZyEFJXdK7wuQ2tmLGvDdOrsmoM9BPuivRiao4ArqvgBfCQjrLaV5WRGqT7SzE
cF827QBXN30MUvLcPNXeppqz5N6VbbR1OBFuIpv6QQvnziFysjURxeAxdeM3mshj9j6udc4QOK96
pD3Pi45iYG3Giz5CiO+eXEPQNBbBXRP3zmEax47i0KLEXzS/DFjxL6WP+FEYd5st1fKpIvUyOoTA
k0K0Zyuvipe4I2CDZMLTLl85K1XbhFPE0RFy2NguTpTWqu7ojeivEOt0mL5Et5YfjYGWSGpFXWuL
e+57kaKXdyTgVmBlyJynoNXeoY9GrsDY/gxZQrKGYTeP57bi2TZTOJ59L5fHUkB+s3EO+TC/997c
ZLRqaV5cNLYvyMHMwIa0904SQ4Jd5P+8vkJSPBaArhPKIw7Mccpo+LxoP234Kzk+wClp1c9xKcSD
62PbrIdnkTADFj1D/6ANH9pstu6+X1CxRA6D8zJt6DrJ4ckHx3GIJci+SG9bFQY/4HJ/G6forrpx
hTvbpr0yav5DFKZBLn0IntPGth5SFqudnY/12lYtv7x9LeJscXAcog9xglxsB2yfg+uG9/3tQ+aX
GGTzRfzzjp4H7y5qnOXYG0z0U3P//YZbgGztiop/Nhp6giCWviiLg106xBkWArhV3MogB9pjZR86
XpwrBmHkgcTwlhTSeeAC4zwAKOA0cOMNZm2wD0ovv++TPsdfmhf/fKZ7HyXXYIZE9t+mU8K01OcD
VfHy3Z21jVPMcTf0mjhHCSoghU6znnpBCnAgpD5Nw4/JpA0F35jZIlQ06YIEIT2T3yYs8n7qgSCl
Ktq7hUNhDmvMlT6GL52FxT6IyuQMymIQRbKb1fw3zux0Y4P1SxIRrgM3rzb5UiL8hNLbCivftXiR
D4zAri5jTlyEgnR7UuGiThMGoCMR+6khLBXF0bn1EVfcwPwo1G4I6+xLOC0OH5W7r0MFcHZE0Z3J
wfl9UhzIaxen0sesrKV/o3bJVaw9daSkYt6H3rCbq/FhcrxNXOsj5l0OOrN/JRL1BBDsoKmqhNdr
7xzBrU/18dOSpy8lTIdpP2KVplvgA5RQ/OzbAVakrqSCu4UuhU/TuB2exipLTgHUwmwmg1Z7uWBV
WR6WrtsN0pWIZWAQAR0/VpTzLFHNzQ/v1ugdap9u6Dqbm13FCKtyb7mAyXqvpv6O+6e5EzczSRsR
1LE488Omf6h5pENKE9cDPK4pcuja9BoYF9GDp7iTC8B4p3GYCdA9zK5kh2vFsZok63B3RQwGbNKT
QwcuEODzW6uwfACuxDFD/gY/k57V0uRraWpGZdUb0AtEuHKruBkHUS3wBtOuJbv00ylKd123+Aho
FDrHg+McrOi27Sy/hrQ4CoEiKaylvRh3fLdT3GfKXu7sdvyIQm5bve5ZjDz869TurV2h1KroPRq2
BKNBD8utnAi/Fb7/VOdBzIhphJEdhnfw7IetTU/1aW7oW2KihNggL5TBPFtOuomn5a+TI72jNWD2
yky6Lqwm31HbOAeQSjArgGAS2juns3sWhA80a+QjXMJ77Wl9ST37PoVL+DaWAK/8ih99Vo9xtIQr
1jv/Ie2R85YajnCJc+xUYjRlt+7xplUUdefAAYLc2WmoAOiMNOR5naFyFbU2TIJsY/z4Z+aAbZkl
lWF+1t4nKOgYM5xtbRsEl8TCZNk9dkVp/RQ63ztR/1xmzoPqOkqZAX9ahP5IYjsLYCmfb3csHjiu
dQfS5dbRCJiK1EZt+gqsxOgvL1M51s8hWcYLp7Y342aP38e/70NfYvfyZEXOr8il2kKOAQfYpt4z
gJhwCbl7cwsaiDAp97M957gF8KT7ucGR2rDtRQUDrKq5m7ANMqbq14WYt04wmB3jVr1eyl+ib9+C
DPBAEiYEQbp+Ow2PSaGHaxS7W5rC4TmXE30lXMDnhVvoIGCSYp34FFkCX0VMv7AIkPsP4n49qKTb
jKC1EKtJpykAQyPfN75awwmeiA3laO5Bz7/tmTYF01VPPOAGXZ9plReP0VbzxHZegS+cGCF9H+Gv
sPH8s5j+LJGPBWs+9S7d5gS3f9oidWg7Vf6dMD5x9PlsivFnD/dxI9oCg9ns7OeJXkPjeARjx+6v
BYthMxcW1F7ql/rskSrpZpXjRCUv0g6bEtEKDM/wPIVy2VsGabkwV4LCtKLb1Y9sdr5sL3RXZaHc
TeUgblUC4z1Efjeh2aKFdLcyuIsjVtxN3Nv4yHn5naGAuIyYe7d411witn3Rtpsa5f1PPF9rXf5u
nPJgQvJctc2TalV+sa58u9t2BYOusgKyh4Wcgh36hZdIuSsLMTGDRxRMbb0OA/nhhHO584qf1JGl
+9FoLAGmvYsrG2NO3+BBMFz+tfWi5MiQrih/GN+8ZQ0dxjNqrec7z3qxmS/rLWqpaMr+h+icv3Y1
lpeesHfssA0KDp5wRUr2LFXu/Ra29Qw4wdigQbxkS/NXt+1bf+cP9Cq7uFP6kEYyU//MfIbog4+h
cEwZXFMntiNHyQIIfWOdy/w098WTw7G0a77S0EpAf7feSkC/DuL0ryurHzktfrsoIxyFin/IDD3D
KobKM0fplzc603qQxOA9y/7bBBky8zh92qH1Wo81ZvCaec3MSSZwsovbAXGKR+8eygLHgqb54+kf
XjBOWMvbX23M4T2Z2cEtu/uYE446tqaJzTS4wvAVKZcT8TAI3BmIYElJWYgTXXpGxM2c1Vss3mSR
l2Q32cN9TTHB0q6aF4sSMKYWzF9q/YMLD1Gdmf0zdJ9AbCSbR78uPruyJemblij8LPBJMP5Is1vo
0IR/04b+m7REaYItzk/WMIyR9pOd/5Zp8NKHwd4blrdZMlRqNTUhhtinb7cMU7yjF0qaqYPBOski
e7VkyNiyLzjBNJ++yXDmN9jepsh/uEWL7MTZ+d4kVnXSPRaOj1RXtPs81ywuESprfENHaDoQVoUt
dp0iSD+a2/eVe8dQEbeJStwHU+a+eQvCWOBPGxn87mQVnuLb2HcBZM5EGv48dB/RbT3dvhWcRrfQ
MPbUnp2Tadp0MtmMOStD7uIkBDiTu4rbHQNgX1H8zZmKOXOAnBvOxPAcMvo0tZAkG1saqJvnYgpp
l4OleSN7cvhCexvA0WK0s9gAd9KaX1VLSL7LSvabkf8wChZ4D3OBLYV7S5l0v72bm9P57O2hItQY
fkgXU0+INDC1ITotYobiW6uS/Mc09C8zWyfgl+AQZaLdpibcNyxbQcW9iEQ+8Jp85dXVVQYhvQwZ
LMnHURRXE0H8iRqe66Lm1lap9E/Z8SYxoSK6IS4tKQDwHOUJ2hyG9iQ8JPYTXBqxHhJ2NI2LykMw
UPXz2OHYoK/X2KE42NmfNJt+V6hOKy/H2s7tc13XWM5Z5vCw2u1nrLGc2aqkKnA+1ULsC8qcXnI8
oyOXMB7Jdp3X9GpCs2R3YVcC1TO89WDyjhnqEm9jhrOiwsMBWyzbzjO4E/ApZ7QvOtHaYjPJ8tWr
uwNG1Q8hnsZePdMXBSbB7UABG5cG9eD2wOBM7ECfAoouaYL2DqLNhp1JmoYpQffoFdnPSMZi5bNJ
rbSuz2VHaXyVf861DLauC5zFn6dHkZNYcOjk8ixAa5xHu31YlAdOVejA7N8dINNdP/EgtaG3F9TE
CAFnyYpJ94Xyuc49YktVvxdmkNxc4/JYxR5RwOBJKdwjUaH/5sm8Mrc0IZExPIoKrbAgbuq7doBN
7nHkLZDUHdkM2f4uiznYdZ6BDpE8M2UhG0YvK7r4xhgmKe3Y3iE5PRZEHg7d7fEbaIzZ2BMX0Swu
TiImzmoHL1kEG7y38DlM5qutbn0t9gAzpf4tb6k/F74sde2844XrvTtO765oV6GHRjl/oM5esc71
CIuw7eYsvZcuwl6zFA+uEtU6S/2dlQbvfJMLE8LiRzlnFcgkPDezR++uO6CXRTaqIW+A/aLsTdgR
YCX1e741WUywucYux/1ZZDhC/WDDLXqtbic8ID4tDhbYU7k922sDNmIOIHu5lHOuqY0KV00j0Eaw
JCirxBkz4vWUZE+hiLwPsZq2jA54IXdteGRTP5bK7c6WZHYF92Cpy4vi5RS5wXiQk7nELFIOhjiv
Dn/YiTmzNJ9NGn/NAQM5kIi43KBHzY73jNIG6DBz2bnlx7KYbp9W/X3Zhe8ybEC31Pui+ZVa6o73
6kf7jehBm6xJ2RBoou3QV+IcpfC5C3OZ0/FKLWe7zTjvMdn0OS4S5uEnJ3scMkTxcVCRljEgf1po
YFoG6yUcQQMpdlcACh/E4JBHYBw/WG7we9Tqc5ijVcSEdOfWGKgb7yEs0vFUVcfGjwjBdO8z41We
wOCzgFqMcurpzWTEerY4X1O+WNecCUr3foQmAzJ+L5EmuATqdM1PjiASTCSdvOFl0eoVj0+1qTXH
/8xuxSpeov5EC9Oag9kH3jOgHakH9ADZ6Bz107LiAXjBpR5XRXyt3GzTjKTYxkjBNHTCJwzDGElw
WqysfH6PiTr7LPRl/zA67luQ8vPbHI2BE8+rxQAclLzDuafMuJgt7FZYMBinPUGDJzVhWaBZlPgT
XvylYwUuod0WMuQNBEdns1BseeaQ9N5NDOPhwWybUL3W3BVVkamDLNt4NQJeCcscIdcldCb1ebGc
XwuBsd5LNZNnKgSHjMP/4qUs1LdT71NldawFYcnExGkxY9eBvS6mtlwHUVFuAbFkuO4ktyNgiLMH
Owxs2GEZ4yc7I1EQWOGyHrWf8Z+h6Da9hmEGKr7VGOM6VGuJdrp2Av6yHuJD6yYAWyyudKZwQIFE
75X9OIYJZ0QQJCsRS7y73Xt0o/g4Q/KmtfkwLRaDoEd9LZuddPuDXbrP2p0WStcleSebvz33FeZ4
b9pPujdr0MrQye+h7Z+TZMJl3M/ZhjnMg0rtZD2NAjNJV/62R5fVNEq3Y1S+s2fwQk5jG2PmxIux
C85IlO2WLocHpzV3rn7zpWtD1hs2cTHii4+qXTrkH0S9OPbbzVOC4LCl+vTO3Ny+TT51O2inz30D
JikuXayeCar4rMVFA1BMMMHs49TBm1bZH8XCSJ7enSP9KUzklX3kTciyUjgUIwd/VNYk7AIp0MSI
xbrX6T7NQVYqFKsyIrycBB0Js8TiEfYHEg5+B+fZZa+OlvKJuR0xoJholFU2L6ZJuBG46JELUH8M
a78rZEHOlJBOmH+8tJPz0LjI1YKgsrdIe7ego6PyqX3koBGLoodS3g3dnhV2B1Y63lk4EIUhxG95
zKeTaZR3uq7udAxXPtCVeigmzla+xoQd5YpCdhSqMmVnzzpDuABolJ2T/JndbOfKWhySFlmesgle
puazaCSwqseWdNyaswsha5cEY+oU5yqfdtz95GZMP2uRYHptslXjIL82Cxi7ZgTtECfOhhKFfl9L
1Bm7YvwxVTAqkmVHEfdbiVtB3qbrSW0eKzbplGq+Cg8cvDEG7OcqieVWD3hQ7ax8qSNubRhSsSkR
6wbUGC7DObMJoCQhHEYR1NdeWn+oJbXIjYTTOo3U42I1l360Pwwy2rpJ8nlVxPb1+1eQAptNXcIj
TZkpbEJGKSudj+UhZclMXEGLX4hxS8+EHdMyZUmnMVMk484JIPOokpG4K4ovitBA0MK10zjq2zz7
Aj2J1c2JKOB1yfLpZXg1jjpxuKsPQYzhp/CJtzkKT1OWe2YnApyzor6aHDtTKvCrzQVlTsQx104I
FXCwI+D4bFe54JkzKRmp2ht3zdDf07V5whN5HCw5XSGFf7XcTDkXuGvI0+yZmuxAkuDOVuF0niWR
Mb+nzs2FTospEktQzsZ0e3nAblFgbW6cnYbjnks5X2566hChA3TeBApeDl90y78PiVdtXWvbc0Pg
bTouG0McTjmc60cPUKVXYvYoMPPEyR2jovreifKbR5sEBMvi0P8VIn2rID5d9FJ/lErOnJv6x2gK
5Dno6ksStVjtIA7msqvumJK9t6IZ136WQRCyVomLlMr5BYdO59JpFfBoFJX1zlHzVvUrGWos3EKj
jPakgrdc4850jQXFlUPlVKIOz1Nicxqrp70aqgPH6LPVQ3ywFiHWS9BnG/4xF3Mf6VD/0NvZoUEO
0jBieO+DZFryaV/k/MO+u2wKNyR3W5vNkGOzVPQAr+lExQLXV+kWjYWXSHUaRIg0k/mbwMDp8Gd+
lgBAQkeL3yYhjVWFI4VBPCBko1yNz0T8VrwvM2FlLLv8HKLunpO+ZYerG65IGPwy+siuoiSZshAR
TzE6scvnrKpEB6oREjo1DbvFSsfjnMMZWqavmYnnajI06gXMH87Ctq5l4ad3+GyB5BTvY5xT55S7
OeAH8uNtCi2IfEer583YeZyxW2iBDNdwjg353hD30CRjNrmHBz3OsumibF78/N5TNuI8gsUhYd3y
rY/YJmuOVS6mj07dFgzcOhRa8fcLwoZteuVKmB+8oH0JGttlJpbtvYml2czhfVml16rE0OIx7gPj
wVW1BbNl0qJEIWmOXfuhig/R9j4cz2kTL7Q8K3bcufF/eQk/h6YAZzdmN2KiL7euZ39MvnzStU++
szavXUCifKmhxCogFviHWLlRRGSJfS6OP6MowWXo3AdS/sZ//2YlwW5oio+Zu8V6cqIHikYgikwk
Q+e65i0ncC/odjxRGUoWesCQVZuX0qh10fQMCjGr72a9mNfJ0+Ccm/lIZuYOyz6GfkNZoKyXYE3D
76uN8rySdsJOAm5w5ySwS3jdr4s0WPuY5scQjT1PidXrpgA5yOVqILSwpeQGx7oZ9iWjwbWri4or
cHczJ93+RETGUqZP9iDYWnGChjfJNurOjKumFcFBVnVaZ1b0tHi73v5SXY7PtUw+qjy7LC0ZAwCc
v4krYCyF3yrMT2YQG2wK0I6FsbejDH7N5fSMoYdsZLtr6bT3nfm5ZI6/Ca3H2DppF4mUTknmwjSc
YZVRzTrIbdB3Jaw8PQzHKkn8c8o5vU5y75SxoODM6kkNYMVeKu7LdkfbdAr3wdewIel6BI7/sxKI
pnSdWSxBw2kZIw77lj9unX0+qmydtDI6tBjyRUGhWyyKD/RiBQkCjm3vD39CKhmQseqdGDWdVKgs
qwGCxlTBYato8Di3RIqwk/MjoeTjf29z2i3LJIbhnSz7cJRvLSbkserYqGvASfhxtvmQYa0GKjRG
MUJvf5UNkcHFZzIYNIgsFtJ1oEg2OjzxNDYdRjuC4YYljifMETwlMpDEWCUXDNyHn1TX3+6g1zIL
0Zw66jhr533oMHO2rcNDEcbdCqt1ioK8bDttB+Sl6gaLK6GDGWcl5y674QQp1zm69CpIfI56iiDh
4KMPJaSFswzXmJNikrGiWyw+s/+UZfPawhKrHas4Gwe0AEkfnoVK4xCZzgFuxpXnTT9pxSQH48kf
gdd2R0+nnyInWWlxE6aLpRGwcLpeDQfHF/fJHB6arnuxHSRpRocAFNI7w3WXkFH9R3XpBBAr+ulW
8WdDkYg1qwcRFS8mwwUtrbYGoVSuOUPutQt6a4TWwViJqbzPtsr7n7eGIEVEuJKB57gbgo70UCRJ
xagCAwNqkMAOo6RFcBdgbxSCRASFfPR68svDaHHq44odMyUmqDaw3lHBQbb7YQka/8b/frQkSSyJ
U9j2vLeubyOe1JAmh/KXlfwtZYDbKLQJEKBSAgkk/duJEITjQGIlw5NFM+uZupuvPBh+9wOGw0xN
Zh02asdEEVd0vNcQNwPL+2AC+JmKIeFlB+kcmHEVYotNicfUCUdR3f6iafVkuU18xM/zEKSdOs89
x7baHR6tgRhfbyHTpn8xgZyLCcpcnOa/iDC9LU5ukUOysLOHP3GTcdOc22PFyoG26mHNZcrSkQpZ
D1MJGWt4i38Oo/c3CBz2pSHidIUgUk7BZ8IRfj3g75ELKF7SFdRsUpgtxZKtVc1oaMQ2Texr2nma
N67qBjSqkOqabPpet16r6kZgP5a8CZKBoPnipnd4enY8Ef4e8wGROzGzgJF4oEkZFVlTbnU/VS69
0gySKqT9MEJYpwGYLGn3MZXk5UdfUNoGmSXgR9B2cytIA+YWe2DO/K86nt0NfWprX5tzyfVxv8zJ
i6EG+9ybwwTv8KQdtQMFlR39fqKtNCgYqsUhwgsl82E2POOqxyU2ykvJyjz/F3Nnttw4kmbpFxqU
wQF3LLckSIoUqX2/gUkhBXbAsS9P3x+iqm0yp62rre/GLC0soyojJJGg+7+c8x0/bQ71KG6z3seC
p1FnNmhzt042ngzQZV332Dddy3ESBVIqnzXJFgr4JkVAhJLljlnSkVAIQHo15O/ebFd/KMy6JB+f
/QbvYGeMLznTH3hs/q10zPtMwt1pQu+LU5lZsL0gjJm5vFqjR7AUTUYQ6qBreWyWEMqAZoxE6YiB
7hZA6vxpw9UP0r7mJGjh2pdGH27Z23dXlB3MBSwZk0VbfpWavyDOX2r2pSw0kWglSbPtjQ5kDkHT
0BMz0OUZgeqYPDNmYXZSI5wY6p+OIfE4ip/RgKtG2CrDSYO9dct90s4oboj5bPNpgTaBxcRZaMpU
4uzqhpF8g1VyZIu+DvdEDYxvYmJFRtHeWzMD24GSArb6ji3dWXucsL1zMfgZN3bjY5mLSO4sqmo3
FpMKLCqtZEA4XyYd+L3R/CicCVg/CAyJaKxksjMyTwEAV3tBOnmHZgGnU9Fg7MrUeBlnDq3FgYOB
/QbyAzM3D6lF1YH4GpfidSFlK6t+utE9WRFfjVQd4nCTK74Q41eSGIGNsMoyFjZlXXgsDf9aJJi/
csTZfmQ6RzOa78sJ3ohAtLNxAZeSH/ZK7WHuJg8HEoqOAql9Nywxu3mPlaJi+94+d0n92CAnAl4B
yKmbmZD19iP91aG3BRD4ulj5EeU17QZDFVvtDLofxho4oSZEVzBWzuGyPHHStJtsJjsg5URvE8dk
ybM2xhlOBMvJ97PBKaAadRwowrcy9ODXwsHZSKu6z8drdwar7SSkQmPmGJa3Kn6fDOsoB1RylkmX
XJY9nz5pXxKmphRYIPxL7CyK6AXDZgUzJWzf2dPvfXY9fG4yb7c+HBqvDJusAiXFNF3i6t3khtxK
Nk7c+/WbxXRHO/gEq3R+SfK+2049J8soKzj92yQGpZ9O33wX5zxxb1cT8Di1ZyDcz3UXwXZqdllC
DuxSGjhBmWnnEmDzEo3vbuPPGyRvc+niy2JYq0O3Amtr3jX+7RD7QIOS9iX24Ir6j4Q8f2XQ9ff6
bUmpVnQHkNfVzo2Vx28UnXpbWY3Y9fKNE1SgiRzvls64M0CHInZh7FyTim1fu5O6QsJO1qpwMNn4
bOZJXfrWArczOotoHSMY9bSPBa32YiM5Ej5zJMuCnuoC8hOm/cnKLDDihI0oyWP2ymbNviZmroe2
rKizRhxwQ8zEtPTXEdN4lfS1DVzrQNMEJctyCGRTCpxvB6J4scolcNZNY2e8iFz7uGeYBEVtFR8N
/ZznE2hyqL0WJRNFFJQRm6UMW5yD2cB4ThdOEtOVzABFdy3YL84D3il7jPLtXE9nP8ofokL9LpZr
jSfF5yFPmExum9j3gAFBVndGJrQx4x0qbLx9tdNe5YV/bgWBSFhL10Yd4CJT/GvPk6/mwkc8K+th
lzq/1hzAra/qm1EIHBpR/xTbzAv0UL4ggMfaFHLGLExbN00RBkTvztztrWYBMLKDctnSjLCp4aN9
yoz9EvqDLy+ibFLe9JQzOgricUhhFzCRV4KpPmVWFvQuXFve7Ka+YymBkMCT34Ujzh5x7HtmPHgs
GhzPLdCFeJHBUqtPJ8KbiAXXwsBKs8QSas4YSthrvGAJHGmqM5D/Xs7Zu/C/GxzZm/HKMOaf2G5e
05isYh0/TCSHaCvEGyvv+GQPaKuYkMYe8LZYMQbHPuiFfcBChwBGm0+esK4ixQfJZVhSAjWPksLZ
5GVoHIgr8WCf2sFUDHd2ZtV3Ro/PUcbNsWDH6RRtf8ij4UbUXbKrKxrhcQyPntK/JlYExszKKo1d
RME9psd8uK0wZtG8T+ADSiOgfuEnFZk4mpJ5D2SaI9VjYPlMnN3W+oWazuFF4jwgwmDXLmzTgSka
QVWmv+LJuC+r/DGVAwGIyAaYCf+qfKvadRRmulNX6C5+pY2fHZGy73K8dpbddAFmovbKd5ydNQHx
0vEnqUAuvJnyrMCo4qELPaSQONcFNkeo+fOm6HCvtDWgaR8pP4usS2QuxqmXxjOinK8YWuUuGoe3
OZnYAcTPJuDbbV/gzhCPy8ygQCHyWLICBHTHSGBk3LZMLiO+PAf2h3w209lrmFGiN4hrSV8S71Yz
MxEqP7jfXfe7nJpnu6FUN0IiS4gj00Z/6jIakGoqP1IP3mIh3r2JXNqwZsGfNbG9q1XyMNivlZlf
LXWSnRHlb/twJ7BAbzMMXV0LOt8YPweb8PSmu5WZfGkFheSQ2Cek1pBCq2DCgkrf/oll+lE0qH3a
wQIjqtKdXaGZFewSXKenkRTmDWuCIbCYuRAOrdnSywphRXnbcOUaU/kyd0qf3JF/YTZ0Es54m9To
v/sILv6iwrtUYR+PACph5YOQKabssTc9dqmMNqfuOfQZnTou2mM/z97qiuyKVNcUYnsf31+M/1vv
+wY2DvYWnGXzypSADDzkydlJULDjAeKAbCaoEHBI9urWKwc27aspw6otYJOyevMlg495fo0UKE6r
iq8BwpR8PVnvrP7OcUk46lkiKGzWQRoCivGEoJOfI2y5/XqDMvwaY5ztrbXzZ+eF1BS4uQlDo+IN
yWO9H0y+ElMR1OsoR/n8SNKLQXlNv0nuvvEL0i2tYr4ZkIAFSZMyxBXE+VXFteVjdGkYu/N4wuqw
1T7OsL2HpXNrJvmL+8hM0L8CawoBOUW8SHSUV423eurultzRe4+S3Oa+o7xcsP4b6mgXrHXr9HZs
1uJmjp4Ggta7YbBvFJwmx8KE7fXc8WaMTk4lzVHU6W9RZVdt+5Jn+sONuxjKVn9XhXxLxRhI333X
NscNwZUyyONuHRxr3mDbvwot8TscWQFZdROIMWW2VUBBitCKI6zbO716BED/ons4TGCig9KhuSpr
Yzck/YeTFQxUxuncdXm5L/vOCpYOQbK7EykIDM9TXuAL+00LI+gp1QJEhs+pyZTWIv4pMDRi136Y
IcCNqLeQf2K7cUvc1cV3ypY+SDzX2ksUTNkqxRPF/E0UCoVHNz0RwcxrtybsIeG8zi21rEBXHMsr
GswFKTabWmygzTviOfHQwTHaNgPbZfpszSwswSas2UHGsYODjgxhh7HuKyJKKgnddyWhKQ4es4TB
ezEZ1R+0w+qxgp51wvdcVo7eomho4KK0L7ryCxStICOiPgncle6Qo3DGFYs6efYhtBr1s6qhlmDl
7CUMlD4NT4T3LuwEDG4lR7kbj2IktFGthgmb367tr1Lb+opGIkqVDXewxnQLiMMFe87cYLpPkvFq
TDsGYCvFa04k2Zmu/qg14YNErRCKkamfaHQ+Fo+snMpJWO/RPsei4IpQ2flSsZDf5h2XQGWrX7P/
noK9sDDTkJ/qrgYy6wlcb7qdUAgFNhr+YDJM1DHuatiyIMcVJB51bAQn8GgBgQ6Y/mLsWF4cv/bS
dQKuyyO33hyQcXpcGv/BsJnxYsDwG3mAM2FsojQ76zXXjN0GVvrce2amj8axW3g0hcEUfKwJKKFW
IFkQECJAUxZ2lJO1+zOBhCevh6wegbWOlTh7qucpLylhUrj/LdBOJoGduu/sb1X1vxVvxH4oHC8Q
2S/tMdAntWibo6RIQrSONIb91h9gdhG4JQcn51AqCfetzD13SEhdi6bSExPNknQ8XG4sFNqS6KcI
tQQ6bHvfoQPbGlFpkEfN8tK2zINZtQLKhHu3DLV1EBF0hWqxt10/baVd3KnozR3bC2iUawegXlo/
G+FvBot3tlU80sAmMCeYLTu52qUqfe4VO75GJz94St4sYpPgJfbELQihQKoAQPCJLZ5j9kFJoq0r
07CfiSarnOLarfCx6FhzvlqazAYe56xbeaf1R9lzas/oswYH9ZwrgFuhSF+izzpCQtnOTsnCLX4u
+/aqXw8Ur7g2mv47smb417zoVQqPBu3ORn172vgU2nb3Q5L+VqmlD4NlIhyTGXiMhZ6bq+NSNL1z
w5DzqPAFnhCOYkIOTep/yfC5djC0MiK5sDjjkPaRjOch8Oz4XSrjbaKD2DtD9YLc87H1zQ6H2IMv
2ma/WP1va8ILWmekcsgSKYrmYctXMAd6EOQ/ztFz3e7IAmXhfeKLTw8Typ9CkCcAr5HFVWRPR2Yw
30ibdmX0xfEFRnzF4Kzuyc9lzfob3fVifljdLnE6vy4iR8jz3smRpSikLFMfE8hJsnAOcYSoS/vX
CCMQL0b6RJ3Pt1OdesyW+FrAkAIlllsyBJY+u/M5SHp0jAVMaXs94LF9LuFV02dXg1+811QFyRRd
z0v2LhaOJGPaV957Y9GWjyEUDDv+ygzuoV916Vzr5L5+Vzq6E+I1sj/4xJ1GbsEcBhB8RjaD/glJ
zQ2FUZDq5ssBJtGS7Di+YpglwK8fnv1hurCmD7S3Cir4FuEm92P5Vte8Cj3tgGqba1AOmcy3BaoD
LhmqU/MwdaiHxc4u/b1/y25kpxRIiVzcU3h8NIPceeFdyCjTj+S9glRS2hQMqyrBmVhB9OF1mIMz
TopHHNyT2/+ObNagg0+280iCz+iLo5OmV70VvyoNxoFCteeVoSN9r1BdU8Zv7N46xO70FLXZqczQ
cdZ3vTV8W+JZEHfEabIpk2yXZnw8oY5K52E2I3qUeRMb3k1f3swzLdCfkNH/VRorKav88ycj9dd/
Jrb+P1ms/23Q6t/yW/+7WNf/D9NYPfnvwlj3zWf56+evYazrf//zuSau+v9QkrRg32Gk5jumbxOr
+s8sVkP9A/eXZ8ELMxVZrcImJrX8Vxir+IfpEd3qmzRxwnZcIobbf4Wxin/YynMdTzq2QN7k/K/C
WIX6WxSrkq6UHgYWx3Kkye/W1Ff96/MhKSOiW8X/yWoVNixmzU1eYIQa7MnZhR2PdTMgER3/eMBU
QzBL7w6P5FBDP/2ANGGw/OywGrvLMkMd0+OZyIDof4on/i/fm5K2JWzFIMExeRXdv39vZmFojqh2
YHiH0Dfq0cGosLvDTmPCTSBZO5mZPqSjnR5Ka3HPfj0YVyUOTton1BCD2XlBx0VzZq8ugr+8w/9K
tf1riq3iHaB+I7KpXON5eamYQPL6C2nxLvmuwzv+1xcu6R03jRuDXcagjArkeu8fIgwpkUY7xthF
7jVultr0uiCZ4+qGoyPfDUpwTSsWAhONw6bOreomZVQWLOykgmnqiRTPZsBiSfHlw5hBy3InG2pi
pkLuRRk5nXEuHjgj8eYX8zXC53LzxyI3hiztCb8JUkKN4AaWHAXpkt2Q0W4/m6KE1slwYaGmPUZy
ac5c/tvIzsVXHS/PbVwOtwz0dp5pJ/vQRqqvfZWCbPTjKxkRmaJXRo7dF092vyy3//6lXD8Cf38p
lVRQMhWflPUfd40L/sszWNFAVqHJlsnXVLuSpmNrLkNzE5ae2s3vY0cGdmr7xS4jxQY9lyEfM0PR
oD8Pa1B833xq+G17wyvEuVGnUDn2MxKLCoRvXR/tOrXZcBMCN+Hs2xLfRcZNPnq8LWZ7yImBco3R
OdlTjHLFM46UYQzxh6IiOkL7Z1usRM71F9+P/H1io2Ey+Nj8D8+TWB/mvz1PyhfCN2FOSWm7tkf8
819fBLvqnbCLEK7980ub+H3XtnhcqtfYrdybZkwgj8kny4/sZy8V16KoceiN+XL889MUrZlcutBv
7jMIFwBsxMO/f5vUf3mbcIv5PPCO5NDitFo/EX95m+Qkq2J0KOqx6n4PZt49tCrpdi0T8Qo/IwFL
6o4heHnXMBWAh1tFtzprf5t1ON726wgt66oa3mRaQnHzH7RZNZfC8T/4s86hn4m/ydz4C/RpC6Gt
tQleo7mM2OfCvZPGpUKi/38/NaPNk+ynYEfzeoofJwu8o9P0ZymN2zwcz3acqLuoYRetqhs1yY3r
hU/lYNfvi4u4r28ZIC1TmO1HTVKf59XJPiNByzbaB9dp7odhYqBQQEhaTJ8rPSEevS2//Xx6zr1J
nCLVR+f/4fUle/1vz4BrmTCYTct0HVd4ikgQ8++vMP53dDm41/DPpkQdgJhgX+nfTJN1X2c2OA+x
sH6blXWovDYIrdhHY38TZtiGou6cAAnbGgIuxazFh1dARAkH/JTqV+PK5BLGDEElMwkcAAt+dN+9
5C0LfnoTKxjo/5sIS6iaSFJzYut3vD59i0WC55jvXHfprxe8iJtYZYesxPrpmgAOSpb2ZM/AKIsX
wKHMSZi5inNlAw3oc2afBirXhrp5qdSDl3rPA62rlRkftbk4V8Q+0UM36XPTmYdI1yfgMRlJs5Ra
FjpeVdz0eqfGedfECI6SuHlwzeyCiVcHWE+uZYuzj9XigowBEuO99um0ZtxbltPmgQztnZ15X3ma
8pbl8FujVyOcAiaU9BeYb3zBTjQSz23WPLrMzzSDacfH2pBTWMYL4DhlpXiPhs9qfmAdc+iRSzL0
EdNtEf8eRihCAlKYWwj8GdhyiOW78wwDWJeZ+Lh9iG7EMw/drVLdpQH3tI9zG5B01Zb3ZXmx2CY/
qOwWine33IWD5zJaUwx9isEBS4X3acNhjWsJe8+2cbxwJQFabGbH6o5QtYNG7jQWJiCQhoSYbLZw
LpT/+kWxuF994LeVtogJH4rlzfKZidUoJSZJardcULhRuUYPxP6Mux5r5607R+nBroU6g1P3r8q6
vFNKeFhoaHNVr8M7z0NxIdy8fSXA+XeM5PB7ZAAp8r0qEFq2BijPP7/4XSgPEwLxDcLRLf6X8DwU
Ic4Fp5TOjr8AH7MO6dXi9WYkPghESCZ/ZPaqqygG7VnAVqdB/tYhSe5+X30kqv2jW5QvIXq/Lc6p
8RGCZWDhtDv3kqx00wQ0VwpEug0mk0j71hlkNphe9yk2h3fZ6+lGrObmAm1yvrD18KfhrjO6/ikB
uW45tXzNatbfUbfs68SuDzVE1GfD9V/aeXQPslmana7j+A4h0+ZPM94o3JJ02TRFuGdhjcptp2yf
UGBEPvDogAUs3rbwEN7mSQWJ30Pa2M/aemyQom5jnqFnGUafOF2rj7C27qtZpHe2rdptZAz+qSrR
s8iu+f3nd23qaXR56//BsjosR3lazNhAD93axumfv1jGTW1DleTsYPQRr5/xOtEJUbXlfV8ld1ZW
lGTE9fW5liZTuTL2X/3whpgZf2cS/rKL/OVUKb+77VqMbVWI5E1OQLrs1hp4sCeAYsnAss6Vpnf+
5y+KCQIM2JpJ9FCBaa37Duv+f/7SWiF9XxW3JE3w5gxteIisbHwLWxOcEt8KHovYOhlDHZ7Bttl7
hqDDtWuJM15nk/hpfkAr0v3RyvsVjiFfErQPSffjFhHpkkl2X0IxunWL2rlWmTTQOhAUVwvr0xn2
2EyGr6RGjmZ1i2r3zMHiQ2ObDGo0DbtMW6jp/K6MwXNqOU93PQNPkDHtvWcTOJcO6lLx19938Jzb
pOuOCTRPpDdztM/UQj5VX1lXwk9/t2Dl11sZYnqtXqskftRsJLCmyPlNL0AzrXBWYKodqgpyodpD
0XQdikpMusIb5itsJEEJyQzWzYKCcx0uMtykCyWkKPf1u9mNP6KBJmuNEDpsikqhSEQ0LDM/1R4P
XqhJL4na8qSnpnvIEqc+OGT8TRbcAdYfLebgPNKoixkxJys5YlhpEg1erY0VsotOfeY/SQe2TsNx
d2UqTiIhQm2Zi19wHbPzxBz6aI1QC6qTydAbJ12P2HhIkjel6FwNZ2QL5BbkdY9R/JYP/vyxb2zy
g9TQmSjvIK9062+zAvNUtXjuA0uOn6Hn3WP3cxDFFB29WD6ag56v//zSuy6DpqrOX2xiXYOy6Ksz
9HJcX8zfg8j1yXXywcEO8IWAYcsBR2cC6l164afpMZ9ZMPxdmJ3BnjNKxFojqmLe5WiLcGl4sNy5
OjUSZ5RcCujKaVScIz9/HRBGPlRG3z+4BfVmIuFUGoPBDF/G9fEPEWXOCLmv01UHTY9wPTbDdJhj
rmu/J4MjYQmIQH791z+///NvHotoZm7Zbqr66C4fkyT486ORS5/DOntt7Hr4xDrU7Txv3Le8pWPU
WGelZRFo9lj43lmghR4bNLumLeDT4R/iDJtIIyZjr5Ff7Ccuo32RhqSB5TMENSy7h8iZ1T9bBBzt
DLcYx/A53g3WYl2odEjm6dHfhaV7b0yLe+/nWEu56b7//JwmwZP96qp3uUi2bgsl20/c5n4ZoC3L
mlQhqyt39ajt5xi8Cpu8fmdjBrz1x5MlFHmfeY4qxPXKM7o4Dv1lOBl1UZ0x5nLAzpCpxhp0Kvtd
lIoJfI+oi8M91kgYlzH5GYVj14+ILmfLFg+GKr1g3iE6IAq2bRI+2vHT0lRnrrThIV3jsQuP5Vaa
evd6IuAMbUt5jGuEGfViE/jkLzeNNvV950XkuPf9me3jbkkj/U7qxkkNO9sifaHU3klOXrPvPFJQ
q6rmJvZsshIW4Nza0CXwzvnRp6u78GmsHqLyp9PCec3kAp5umvK7xtI6WAqzfWRhlATlFH2bamzY
C/CfF4y6TpGzVh/t+NUT7nNGOlc/Jpn4qGbCqf0uaR77IsIZ6qPokKLa9151b1KSBv2Y/ngL/M5e
3qbpMt3WHZxChxaZW0XPRftrSa1ve6ziJ1sB8Yil3EZ1r07tPNyg1q83rtDeBX9tdW4yri76xDyK
6300uu9J2oECtUZG4uVwVzLNuF60yZQNi3VuNw+Si/REiTLeWKziN92QnU2ftYTy0k2sIXVMmU2U
OYtSJtvyQ05pdBwtj6+ZUCLqBbDb4N3aI2lOlUtHPJU+oukiuZg+pWneXMY4zZ6REF3aobpnRciH
ZWyB3y42OcImUNQaOa+I1LmlJUQIAd5Mtdajk9ovNk/9Na/dgOzamUK1BoVc13JOTmAANuneHRA5
huSG2mkH7kOxtZuW4cvn74miYecX7KxZwvGuGcVu6o09yJctqIZRh8ZldgySP2ndEawOZ6dx0VWC
At8ter51PApmuRAjZGK3kj3mVeTmQHazDSM6DLCtOtm4YTkafGZ8wPp6ERLcblDElvja0DTi2PKm
Q1XdmmzqPexK92CM0GfXqqXeg17cP07o9Xi2fhsp8XtDfgrN+CxsYugqirtgZhfkLxjNw2xAqD3P
H2Zmpg82QTltjvf9gc4VfZBpI/ev+Fb6eLyvF1RN2tbXXab3nRV6JOmsNZt5IKzS3cRI+WhFuA0b
aIHNdZ2YAxIiJLK5DDBqrkPc8NFBTwS5X+wjXXWB4/cfqvTdrSrynx4UsnSq5GaiMMO8x6IKt9HG
LwPQAmqbdOZCzNv3gsTdiGKTpPPlCUdehc6K7e40cIZ103SVzPm5xyXQFjyW7szT7sWTg5JufBJ9
S2qD/+5yt2watgQINqWHPbR6TfOYxE8fc3sWU8ZkIIvH5qOxfRhiKky5D9/X7UeYs7cZkjXcNocC
MmegQKFJF6Z4Uejht5gbG7YR+sJ++B6utRFYdqivcgKxo8wHFiae3c6OghEB7gEIPGEwrgIT4Pzu
OUSAdA5MexuqtZnN98q654Z/S2aArbJSPeiR5WR7qLFlSJYdIX+n2unGtTcFkkHwSove22luEjIC
bufsyzBT70BdNz0WpflhPoNztq/8cUL0uZTb0odfQj4vT2y9nC9rkjdcGjzpLuEXkvVtD2bp7JGC
vCGNhNADsEdOzZq+RunnJBGqLgG6GP47YwZaqNVuo4m+HGKkN3FnP4iZBi2DjT/nqC0LjZ+cH4m8
Eoh6sH1d8lpL8wZk86UV+gnkxbozZ8mr+xrmRMJmlMfZbgAt6AEgeSmYNJYzMeGsWNeoJBO0qyVx
UY3z/LPS19CzTehhwTubsE9rlMVksRKGVVNMggWrjkz5npNCwmLUy37obZNVpv+TzlAyZ8z3ZltE
h/LJtYB+xJ31EYFz29T1SnhNOU5JNVp6sqXaWXgnTRx2Ngwk8OBp21ioY4KIFjNf9FOU8dOGmKS1
3Xpnv2BvBd4O3rgiVdRpsCcO/QEU0XNphP4jfByQT2ZLWEM0stNiB+cVX+OC7LWNvDWqgFnTNGer
yQ2cNj1RarAYGE2XN59wH5rjLUNhA0UDaPdl4RH2OY42tgiRl3J5O1H4kGIPu3ZqvBhKT1fNwPkf
92Z1cH3js4xK8v8AuiJCKq7zloDVwh+XLdNTHEFsP7WpkP5OZL1l3hlXycJtYF+HkQzvS+3cU1SZ
llF9etK7n+jgIDgB73fv0xaFhj2pKFBuUwLCphrxbAyXqSwvbc4gtgCYitJrza/CK7HUHhMs0gvi
oUYtQ2ysRUPFMznDl+gx7IWgNd0J48BKg7o4PuRkyiBkxF1AJLqmWM6nqxjla21K/MxDfSQ2uA2w
q8mg9W5UWkhUzOW3KdQDIagEty6U2I4dycCrCuZCfOdopCjukOFO9spftk3AsKgmlji0VkHluWqh
VZLxgx0/LY7DOo8InbgJMvxKSRXzNznuuGEDfWGFZl4tuA6yIZPHeeQ9U80srmxTgcJWFpTeqCSI
g5BjmaPpWD5ahCUHYCv9vmNlnGOh2tYKjTRYPXSCS78rF4w/KsweWMDvdP+a4RPdgtpt996i7r2Q
MjmijkPnVqqAyHv6W0Xarq4FZ6NQ7JOjnm0nuiGGdoi8J4GKFlQda6yCwTcyz51VrMR3ztIylsM2
R69XGuAJRm+6EkOSH2KiLyPaZ6C7M1s7s+E9mJM3ol/jYdBfHUiwTW9YLCoFpKa48veaCn2aluJI
CtLR88f3gUSxSP2gV0Kk1m8rRAsI4Y+A6Ktt6Dy6S0wLM6ZwXQdxZFEMbsfxSKIfrWOvXnOLFBVV
Ffw0HmJAk/oVidp2rKGAe7Mf7p1UHiwGCw+unu+jFDyllwlUSM6KQy5TRf4YZ9mYQE9LL5GsUe1n
2Ku8kbmwwvmoPBNDSTqR64mdcRu13N2O0R2zlp4FYTf3mDSRrExAa4V2dricPNidYXxlhepIOgDE
dhLU13VDAqyURCLWsSrOn0dBdHuLxgzDsT4gXsGAGMMQXEg0MUd9aVpUS6Ldj8WaMV+gHYLVc81o
yLkwvW8GDtLEsqq9yhjaS7w3nRcjpxTT6+xzweuS144l5sb2aNGSiuw77UJZR2yI79A5L6QpBKbd
r/G4VEZZb807RVk7EpaL39Dbi5XDZ8mKZXhCvE++PpVOiTzek8OHVQzX0so/yqSF619CBMLSy6NS
y0sMdrkYGJR7zmM3C9AXHok8rbdtlpDkwBYuvVoPNHYbEo3RaMN9bwqE5emro+Iv03D7IEm6p2J2
H7u+fonLHv3xUGqSeDBPzbzDanHFFfoBA/oRV0N4kdwPey+crjx0zFdyNYnNCsh3qswvpKHYrRqB
1QuzyDY12UZEMnskz3BPcQqo0/GNS9bROyzUQYAasIprBFnNiBZUgXNA4jsH7NFnDv+IXgvURYgr
coNAgEz0CZFFUdZnL7WejTiEmaQRHWSjW14KqNUzRNVAGGtihOsap2ElWHtS8Bma++t2irOtE+UW
P6ALc9TmTi0wpcFKyLY8p2A2TP6MMTzbftqdYuwSscKcOIo2C9qCVrcmRDci9MrlzxO1QC2fwZkY
rXQg9QAx+0JZfW5BKLZmRwmp7IENBF99qVB0q2nZFWZ0Q6XPOFBytOOhZmqI4QFkDvJwbkLUidpm
gAOGGqR33PIVOmIghjiQen6vvfEOjFV/jJjpMolR9wD3b2E8nxJl9jQ7+PupN2f0mbkVu/hV5AVg
2DVLAsWRlrUHDwTIBrYein3WKTDrF3nDGH9HO/vkC29hnsZdwqNU18aBDRDeRZcpCf0eYCi7orlo
UtSvXuScytyp8HeiJGgbcgyEXsprtZrC+4gDsBn9q2iRBHP0WG9l2q+6aVoxK5x2aQV8JzMbnzy0
aWOCojrJrn7HpBdfJrs/Zio+htgWD4kRWxcIy9thLtITcogAdPo7UIz5JDpskdop+NCvqANDnGgj
5xdEvipwtbC3ivYy7DmA2yEy7mgvk6tMVTGWEjBAg7tzjUjcWGV2rAjyICBi6VHz5HeTc5ctmMr7
tvsdOci2Oye+QRcDWGv8MlRzQ3MQmBpJq3fje1x+8VB9tqbodw3YCAqNzQRnze8uoH7e2lp/gque
N4SyjCHGgHaH6PUXQmt0O3lx5eEo8Prx2M+c1A4u71r9ohp7yOg9udiH3PkJ2ysyXtW75gFvbWQM
0fDSKsIVVOSe64K82n79IeupfGLFI1DHuhDc4C4iuhdcyu57OmdYPgX9sUp/+gJsQW2dBaqjsLzR
odoNc85Y2YcjIwiK0cwmnV96lF/tQFIvgb7I9UIC7czyYf6FtK3eElf+ihrO2VIyPHUtbQvYU2tG
sU4XPwfYnIOUumwDpR33iC++Y4nK0BdPjMB47jjHhwKOwRgiwDfiYhc7fJMpZv+x5RLqasLR5l4Q
IUIQBkOTOjNJWMaVoMz1g5HcyruhKvUpDCs0qTlQF+ij4IS6W6O4T0Mwse6IlKfzU7Unu1Adw9p8
zLPyJXdXP8Skb0D1tNvGw7PvpLQVPbr9jYkQHDha94s8txc8jox/i2G9/CTnyvAYlllzUYT0xgLo
v+0qUrRyUC2hsInhMnJriyHuNOKko8UTv6H4inXggsiOwBAicDMWam0zmay/Mpaa/8HUeSxHjqTN
9olgBhEIANvUmmRS1wZGloAWEdB4+v+AbdfmLobDGqueJjMTEZ9wPy68jul3xNEBiL0NpLtKRvFN
rTPudPzNOmnrDD48jd+Nu0xaZEtcIGP5DVEl5EW0xEJr6lIDpu7KT284iJJjOrCDK7ldVoBvOe1z
SvM8GMNbUuA3mcMjOJoriPtdOrhvLfNzfh78jyAOgCNmoc9RHep1jKh/LKoIPjSCaZMD7KlWIfmc
j5NZdVeEPO5e8c+2k73jty0uJaQ2M1G/htDYTIPfPJgLnXUU+d/BZJxgZl8h7SnF+fhR05+ClJdM
MVguE7AnisPAgHwTIJ5O22S8QqqPCfCjKYczyi7Zns5FExrvIQBcz2mowUIjOblyeBdDfw68iaCX
Kk7QvDICVk57Rw1e7xC/o9UjvAolY1xemv6Vuzw6NBUy3WSVee132ySvJBpld7Okv4pIPFTNMOxn
mLSINcFhAmCJes0lSc7DOo/J3himMQEY5zM0s+CPKdrXsJ8emGYn+zn+Epp5aqdxwUxIjh22EB46
yL0dEgzEXp8Pmd2oiyNhr7kFovKtTNrh24QUQVwQb1QUyE2p4+fQ5sFpakIOeL39Z8/L/4CnhW6f
zx8pGEyZIbv3hrNfnWzGiiuE8JfRTj/GyWEcrJ/hfZsb8o52VaKMR7EkURPjjLZ4Cu+N3YHHrsp7
ZbMACBoUVgS4aJ5SIqyL4USc6l5YqDp14zAiqKpih0YWbMQ8LLmMHflh0KaUywfL8USx5qU/BfCi
VoU13HrPPMnu1auqYWdlM2wcCS6rjQImCz7FEiL1VkckWqk23SlGKn6HVICV8UZx/GK7/lr2jKH4
IFg3OdgCQdVEwt0sjHfljSG5K6Rf+yBx0e38a+OgOhST8WqX2L27Hh4yURR4h2gRytx50MbV6bqT
6kxgH4j169HcNNrb1qG/WyinNTu/RTOOqxZqbdgRrQYIh4o5/Bcxlhls7vkex5o2OFlcKlXTeip6
96MiVxdgmxhhDOmN0blk6GYI9XLGZ2Hg7iYLSLP/FOI22OI55oNAuNMEIYziJf2UHrU/PzFUzbDk
hbhXmQPszA0/BAzySl4RAhO/oTJmZQ5TLEIeoBoMGzSoLiMJABKQVzKz/Z0r/Zb5NaqPptk3jI7W
IDobkN/1IxGRG1DQAFHDlM6ipzoB7HEmietFhg2pRXBVRgO1o+mGu5Z93Q4fVrn0T04m451t44qB
D8U8aQAYCWGLcgQLVwD3bG07Hjr+tFwSeMjPJNMJWmMrSOCpERN1mTM8RHXJdAxtcWZPFQs0ZjIl
hy6q5OyCsfxWlSpZm5OHsLd3VuMIFm+B6meMViGQ4OsGhTfAxIq8HmSauVhq3+PYe/JCrM4VIwnG
El3KYLaiyExBSQRkmWnLfkYAEZ0Kg02lyKOXgGZs47oSzcCkt4FgyWe1BGgkFQrr3MHCjHqE55ec
KhMWLb9mvjE55q8Wgz0jZoybNUwaB78aH+uy2cO7vSNw5kVSxS6tM6QdjKsD+Cfvxo7g2GLDzM9q
YiKStX9vDO+XtNt/HA3emkMSawYjLYw21gduPAaFcAm3aXq2wIQAt8QBaTNKMl8mz9oTcsKthN8a
62L3mc/9xc1V+IASu0in4MIgFKm+IOmq4roiaCUJiYdIvu2a+I/arf7JHil0Z5BSqsboqeNIbHL2
q4FH/mnbLq2LNI+xT/WKPBn/KwtjmSWcm8WJ1I9D7iYoH7mFzSUmJrSG9ZByOiW0YmMMKm6uyaa2
sTOsVdGDWpvrjq6DXUr4iEPyu9fsy7yKMVopkQTk0Ux6ZDP8Ss1yS54f7mFXtad8zs4NTN2t5ONw
GrvxVM3CJnwpCfdpmK2qSe49L6JIATg1x/ZXR2jAKjHzt1BiwGXiN0BgkX1zVCRbL3FFKODIsPEC
l7Fv9xrzZLgWVZ5nT/bVdvILUuHM/ZWzmX6LC/WoGghjg4UZPGVwuVU4HMFc9qhXTEk4VMKK0OOg
yTz7BqZ5qY0/Xccoj/1j2GZkTDHjWo2tfqHiF1zUWDOrRuq1FIiAaiCbLJhG/s9K4xaZwUOG3HTv
zBePXnIbwVZ0qvhfxWapsQNGBo6Bq6gVzyWcKA/1/c9/j7Oiimnijdb63VA5nZgAAduyPjKAvp3c
Sct9UObPbpw+ZYAKKZnYjrJlAYtUW1srAJkzw5HKGGfBzOKDj9YiZZXeIcvB+gT/MarARoQJ3ODi
nQqqPHdDfypgoG8kS1QeXmAyOBQqNX+5VT+sIpOineQVbB9RIUjTbtgDZ6T6hN+qD645zaMlo98x
VJgpNvB1S+QHoPshyGkr2bHFDoF++AjWasEnkkjhUfyl5d4s8GjCn83KeFLyI40siW4QlUfbze4D
aQx7KXjRzSTcBdplaCaf44KBkPQAgS/is6Atm4PZcZNPyEEa33hpw5Ck8KDqwWwOMbZAgojqXP+t
c8UobZF9R2wVAybS/PUP2Cjg6jNYbSDryZuoEEEAa9n47HuPGvAoqcx2HRyhhJJB2RGXwKeJw+Sr
z8tHn2DEddnjQEStBn5D8rQxwtyCzoXF0MSoNcqRbIVYXZHvGZfB/1CNii52ppl9hHgcsSU95AM6
jkD+gXrinTyNgz94jivoRMhK/VOupXl1zeINvhgoZtcf0GfE/U0E0VOsmXA0Zmd+pHbxZrhkKtR1
tQ9aNr71o6DuWg/VgD0lrAh83cD3fm8MJCktlYfw3ZNdzzCKCT/t6NPj7jtyIwq5EJ1iEvNdEyZ/
CgC6AfTRSErYd2V/5v655KVsScbjrE4aTWqX+KdjHxrxAhNh67FWBN0ZbtLfStc9jAp2RdQNj9rE
SefJYt55o2EdAh2e626A/VCOrDJRADjuQ9lOxteEvhuXDPVUVrjR0xjsE5/jngWxiR0HfFGso3Dr
jOO2a0lw8YJT0VmrqrcRRojmnQAK1JMAR425vSGCg7JTOViEsKX5EaQHlphy3ZdMhPHQzztTYArP
fLN8spDowGEvEWlLrIN1Zey0QduR5U68FXFwbT2OcseIyDLEbNw0niKAxUiOpf+pWDECafCOjkt7
VdsxtnrwKMSa/cvT5NGa4v3AB3tnquaQzuzZKtifnZ7zLeMzwqZGQBmz7aoj+/r1PMwjL6KPIq6K
di28lWz8xXHlr/vcfiJulXsgyzJCEV1nkynfvjYwl7IcYwL/6dz0MLgQ5aAQuGvHZNwrQ672lJq2
aXHxEEx0wSg+7pgkkIVKhr18mYL8eyKWaiU79+owydsgc0ItxYx43S9TWSODG8ILO3p+e8Rc82pW
BK+ymsuILk0Nn0wCfBwlksM8Nb5LUmHWdSzZxNLSxQrbUzbBzY9ZXWQJioj8J0ZjfIqN9pG9sb3H
Y/GVzP5DsDDZyz5iWmuze+6qeyW6a9NlycYxFeKTnMmpJBVtTIk/W4Id6PgQFtMOmk69wh+Bj8zs
rrOgDo0CfQODdyan5OTFgvVVYBcXww1vKKXuDpbnKpOUXXL+6Hijq9iELvjhLb2s3nb4JVYC4/m1
xKQDZMzGpra0qm2TvbXtfFO52lQVMyl70K/GfCKw8I1jooFxZW8xBY6nsoES77ad2I4mh1XSAZ/V
V4ETIh9Z2zap5hqbrq1VfyaGc0nyot6y8HuZCU89wUU5d1MaHGXm/VEiRQ9nUegCuoKKVXjmGoFI
gzKse8e3QaequH/TxAdZpkckeSH6msgh48VkLJ5kZNbEMtgjrUQTa4i7615yD+vYNIcMf+vuAMbg
ADKaMwnZ1oH+dx2iNVvFI7FbA1gMdpUFKRKyVSuRVI8uFlJfB18UZ+AzZA2kYnGTeBRdq0hxD1iz
We8K4bHWM3aGMOVGl9jRO2H/zWViHLAymisdfA4L2TZaJqcov8utoHvqEOWV6GC4jIDXgwTlnvKM
Ry2tPS5ogeIvoG7kHkNCcHIYIzFuNM6N0O8ROEB+kIgy1fOP0ywZn6CDSdwpRwoUHhNiT5HTE70d
UZ8VAZnnuJ8PTnzwc6SKhTJ+V/g4VtiV9mSnnBnuAH2BL7hVqOqxMVeEKYC1TcqAMHW33qUMB85Y
Sd9480umX2a8tXtxH1wokuVorpmSC0hkLzPtxyYMOXnTisxEayQNkeVouGEZvsAbA9bnCQ+pKM7F
cHU75ABy/lsk1pXzmFhPxJk8A7+yxntvl1RaP3KOMcAtyoIUt71SVO0FFWCMZzKqN35d/vYL9zGp
hdj0DUsnNSFEypybIgywB5y5C4hjQGHIFDI35mzPiKcwjX+Eg8lHJrKW8vYkpuMdopBumQhbfcV2
iqy20L35ZuGuioxdc8HN0cIuWxlpqAnghDRA5uIGtC0PvGdfUpf8vFZGOzq4F6vwv+Yu/8sKBqOh
AdohavMNYns4z5Tj1eB4kDzLP2A9XrwRZ43n8AFk6bmP469AIEVIOijwc05awehFGBWls/UtxnJz
URO/waTQVXudF2h7HDzkTgY4929HopdXNmLfSotthd8JvPIQmWymiEug01I3aq6aAHrG8rgKpXjb
GKnJsN7iEuAO7cN1u9gMwTi/ymjQkFM5vRXbdWMIgU5bqK2W4lT439oZL/HSrgYoqLceyQ+Vqc/Z
nP/D2OztmqHdze2ZNIhbXCOZRuLyp+yqPfvMTwozJErDsOkFCMGoxPIu1dOYpt/RMivgOoIMG5ru
JtTEuMbBzU7oW5H9sPcBprMFE5gy+a/fM8aMZijKnasZj0eErHQO7IKyJT/KsqviIPr3UCfhwt+q
VlkF9icJykNO8tuYUJYWLJBaz+yXdE2C6zv7ksnhXpleB75SE1fYqc8pYB1VTwYZZUF7MRD8NwZz
T8Oh8Onlm2JJzorsI4v/2e0YHYaBK72Pv2GZVevMwxHgeOFvHkTYBAlUkSBf4A0oXYA3Zf/wkhqb
uJL7QvQPlW9skN2ejRww2+h2d64MDrpsebuEtZG183vyYlQtPg80yUdUlhDa6qPRL7vnbn4t2hgG
kQJ7BxHwYxIC0KZuqcqsLVv6p9aO/3bk+sx4WFCieP9KbwUPN2M4D5siFxVaBZt2fuRy2LD2DVZi
GSKb5W9RPum3QvxFzPSqB/Mi4cSzgMRr7/nRFyu9IYjR0abdr6kNKFXHHKm9yhLE70Gz6THotyj1
VnEAEDN1JJra7MwICoIrdMFWu19BTKmJHekAnzleEzlyJWeD7ViZWruh7TTv0vgP2hequDD78AF0
HgBc8gO7ow5olPxVFahvX5ifjY7IpsFpaE7kPi1kp3Ul5XfG8gje1fw+K3QCsOV3QPwnJCApQdWl
9dWN7UOIFNHSnj66NaorxkA1U7D4Lez0zkL5tDF4PpuQ9Us3jW9dzxoNP0SzvSNx/oBnEyxhiORk
kirOCpmx62SKE7P45Jakxt3Gawp9kejooAvff/bhjTE9W+34K+8K8PWpl0MN0H/Z/r/xquWbFv0N
oCRgZ1ZKlIBrEqgEJshar8e32gkegtS6xV7m7UpYy4gd3GPlWACKWarBLjDz/SxpaFnx1huO3ZMR
seSibrUpZirWASYH29zHRztL38qMT0Qc1D1ucAFOnspk3/DzUBzGwATkR5AbGUE3SCR786XU1R8Y
AKwpIv9J27TpXTC8LUftarr6TrYsI1xuRXY7MCDfyXaIt4SwPZr4WcnTtVvma11RfhoV6ISw7/7M
mqZrtgGVKY6aa6UquIwewDpDAI1wOi7WGQ9kBYGp724pmQLwvAA85XdycGeee7TFAC+BQBaOcVBX
00mX0XBIlAR4cha+8KNGZElZiz+/rcS3a70MleTm9ponNlrYQrvhnvh7F3zDxfflLqQnR4pNe5cR
hR4O5avnjY92A3h6caxrnZyHDsU1yGQeFTOH4zpDqnsvyvLZryyPqfNM3zPx9IfqnM4TGhlnKzx+
AwWEcqvUpYyiRWyZL3yo9qCj7BxoiuLasQ92rQZkZfSUYGoD+Olg/Sr3EQq+c2D9fALiiiQMurkc
o11QYqseySdlbKNeG+18owLjaI0hDEwaLD4GpBNZsmobBpxrSVpsWAUxOjXscTU2FWkwibr0qOVa
DNpHIxiWFRErGG09jRmpN6BT0r1JHwJjpoPti0i8i+Q9LkfmFiAY8D8TPob2XgggJxAb6SoC9coA
npnpzGPdy2/VKvqJUSPLU9YLTgGqDOKbdJbe8RHdEz5F1O+aKeL8Etok8tUuJO2R6QlmsuvADnnB
uMCNqhg1qCz6UHMsd8M435I6fauyLfvR/IifZz+zdTtr3z6ZFiM3iU+BWoXLVfrqXLTpZjLmAlSF
lS4+t2TddDPMLS/X56pEHtsZ/UONrH+HaJzjDyqjonpyzenF5n0xPRhZPEvWugJleFv00JWH8lWr
4GH2DYoY7sGeDmqKEfRzbUN4AiKcsQ4Cl3cOyu6bQDG5H/ysXI8TsvieKpSrPTfRXU8RoUDC/6VA
HKyJDGDsnYHVMzzkAKnVHX3mTCfpmlcBfbma2N2rgIjnNP6WQOG39dJYabt9bC2aLp/15CqEWbQp
GrZWbX3xnPHT9saBrJj52EctlC9XfaiwuMkcqDo5INTNO4o9b7KutSB/xjdS3G+ptU0nkk+QioyY
VPSvelH2o/Fdd3EkYGg2Nbwp4pp8kDoB0TVLcMFcvgmnhDCY8kJjNXiUWvb7zOubjVP+aXD3YF8q
Xl1/fm4GhQDQ5188m3pd08QhaPSO/TQc6KBfWmE/zzNYlDmj0Kna9p1UuP2YaPgp+Dm4ErbhYL3F
bv/eK8XazgQPBS3+qCT7pb6PNgQZvnl28Q9g5icz8hj+Dnh58CA+CR6cFMUOC1FI9AGHrDHyJiiU
7y5ok5CibW0OFLJKn0Ldvbue219RRQTruWXu4XuEy4vqUBWzAxpAwD0iinAdN8mdFAjeA2/a+rlJ
nYpH1KeEAIbRbSQn/aqmOqAkG9+ppDCMcZHVEbdpbyLeTvE37stxQiZp/WPxxjGVZAi1xPtoEbQt
nRSR1HC3EoadjIvKS+EEhyG4GZodl+wwSZrfgFueZCYi5sxMGXtYFXoiAsFgZUi6XQX/NzfeJe6m
nfCq7yCmvHb89Br75EZVjrgEDFMO7sjqfxbxauQyZoQEgsNTAUW+uA4hMvuWSCYRFiRaB7A6askH
CKys5aVLfB2takeEGEPhBXcmAbdLDwdni5SIcnWuDyVCgsgY2D6hMVkjg/nttP4t7fhIS8KJBNuO
ElUoEkuEaEhPN56iUK6gTuzz5dbG/AmWswOfURMmmRsDEggnY+Y+Az9NZP/I9iZZkSdEiihcisCw
Ad1ZBbPX7veI8XJXGvW3U/Rc8v/gw0KRb6wYcmAMCpJwzG3qxR1zfUqnpXwuDHolY2ST0aXJya8D
9mCwcvaR+I2NxbgWzXglR4tKPSpeWdywWPK2LVQVrLGP8dDc4talCiRwqRhvmFPyp2xOniZYhien
Tp974zYG493rpooOiIwoiOCg7cM9PYN3rKvkY0DcchwzvSXX8zplMx9THZs79Bbemey+cD+JxlhV
i6THcN4zOyZbPWj2cLS3GAwvEzvlvKHlrd0bzHEkqln82sss4FxlJuO+ubjC9nnOeR0k0dqPSA4I
0/EB6ja6aV6pHoVmG/E4ks6hQ4SVrkwPSWT1G4FNESQD7DnCbO9F7LILTrGyxd4vks0OIismBkHI
vSZ/vo4DOezdOH579T6Ufn+GHX4aGKYvn/27IH/wiUkQz59/LMdLIsFreanehQvarUvfxjlptiDR
U1uA6er8izMirsr96tj3yGxYWm7juO8uftHsDbC0ew8n25JBQZ5UwjdWHj1H6MknIhjMMN74jPoZ
vhPoPlWvydyBOZVy45exukyIAK0udjaG/jFsP9ShVe4FKeGiNc/oe8qtlCkRCTLbJg3UrGpmHDuS
BxCL8sDfoYlMe7izHmSFcFEXk9cndrnFZU/E3FVRrS+yGHGql7VA3XdPWYxilmXqsi1VEM9GwMQG
RgmnWScTXhzEFcQNjhac846cXvQ/a2HIT0wvAaLxMfjnuYXz1rJec1Jvo4bJ3ecd8oFknq5GlzwW
oAc3tU7A6S0Jfp27Gp0ihb9DZmPgRc8FhNajU1PfVM4X+YmMGyzT2MFyVUiOkmOBV3SbQoMa22qz
1/gGiFMkUMF3OrUy6DEyE7hcejLa5DGfg4TbMV32lbxhvuSFxg5m3ar6yxzcP7mDtzxlRGqEIj/z
M6GtdG0Y8EzwafIxpED2aUaTGFTijlGe7Mug/K2wWB9H7WwjYf1MMH/jnLiDW093DVcriVVEfBjd
Vw1Vtl9269prkDWP1rYPDLTDIwWyxYxkNRUv7NHw6S+7TDXpb11UiEGJBKOMojpxinxLLGS9tqZv
oODpKsEbtVKoEtgmTMA/NLHRuYZ2gUcj7KDRczMfXC7tqsXZUTEE3zZuAEByZs8I4ppAmjwJzwWV
Jj5yJMAxHDerpQMLmMAiJnT25WCRAh+Q+trUSActYe6Mat7NDTdDTXYyQbd5z9pMAuwlTMh1KKls
9Ka2WX3xbxMRGRcR4L0wGg9m0ODQmSAIx/zbVpaTXPG25DWaRjuz/xiRAhUWnkoOHT5r8950Hium
fcyX4CuhoRh2dRe/dlr+izP1iADDHFNE8kavbzN5GjWnAgHvNhzKsxroIRIY00Js44a1howzk71O
ezUb+7Pu+fCY/LWZeBaCYC6TYeuH3DAFA2hKsazVH1blO1sdJFdGyoRSV93EnY6ycXwBcxoBYaV+
M3x1t1k37EOx8DEz8YI7728Kiu8o8E3RC5McYTNcZ5iK+3AY/Ic0c84B4/8DjodPA+kYciLfTm/E
FiGQnCy1NbM4u0UWK9sxix9JHHbFwSAvg2k4rtFZ+ICi5ZKT3uj4oYQgVGcwiN2+4n0NsvJp6PGK
tL35DdizZHgUn1Cb1ES7hQh4hXoaQt+nesqeKtFew3FS5zpsG8K56+mlE8pgu898hFXtiStWHUi/
w1OCTmgCEZnDaToFpcEGKbLnEodeGwCHGwt3W7bp3yLzkqMbzOPSUWYHx0VeULb9na5HIwsgKRXX
fPJLZUO7mgcxPkjM6besdX4J1uKk9fBZzo9+pn+jC4yIJx0vbhgYj+wwvms5YqlZ/tS7gK9cOzhX
WW1eyVmOdj2T7ZDFyqHF0E4OFqJJt0aapRnjxAhut0xAUChm6QT51ChPbVU1NkrOKD8giQ92bDGm
tZWpagkArm4/3/WWGZ10H17/979rQxR7jPj5Ib3SZTXPSmLxmVHwrzuELxYinLsYURJl5rhveoGW
v7XBFcMHBAUQhMe81fFeBVQPqNCxqMIx2BSW3T0iKPSxvvL3cB6xccnSryZw7S0lv7U1FkQkdhsf
l2ISHkgenU6jPx4BWWx4notvVP+cdQjgMqOUL1Mxo5d3lv678dwXuwx+6SRZ6h97fnNyFgamlSU3
UdbzW8npNiRFe08GT77aPlwkpHysN5MnB5bEzz9CspN/GaagZS6rpztMg71du+XJc1Ehgnd3Xv+/
P3Lt3QzlvWkAPE+FPjrEM93d5QuCjuqI2OfbRCjhTJ24haZfnZ1p2JOJjEzNCs6dIaNbV7TerXeI
4dVjuMCA5TksA0FqvPlSZLMjV3Hhn4a4RIs/e/k1aMU6UdCwgCS5Z554XtiRczfJPe/8vy9jn/nn
PvURdXkQ1/FMMKP0RXvElCfuZQagyvLkIVCFvS4LDXhVlvkrQduM5EfnTgpO/gpQ5SaywXkI/Dy+
Sbt/g+McrSU4/YNujfHuQmJ5KsP3bJrHezO5xCQWBCmQL+BdDbvC0ouZo+n9ew3ZEuJ/Gv5ZCOK+
yIuTAC9zzGYQ6p7y8x2w4HYrXT88uIuUyUM3sm2pTg5pnqnPOuUi9HXxjsHsVPWBu88wemyKOLE+
E8ziq6qEW1liMwVFZwXo6xp2V0nzlDv+7x/UCQK9xeb7mmQVRlUgBR5GYkb/U4DkMrPd8qBiC+5S
u+SCL19aPkT/fffzR4sVwIIcO1gMww7GEARIoVAiw/h+DeDZXv2AbZeL9GHTicZFvkckMdYIEzGN
HN5spYE7cUkfpWi3cVd358Jx1fV/X7yQD3Wplt+3PFrQ/tCI/L8v0SJPHQLzqtENH8sfizzK2IbW
CJqBFA7BZstOSSwWy3xo2wuapW2HtOSWJd3y69ZnGbFyXJkVRiLi2ZMN0qg8vgAFO2BJjw7CUZDK
gOr7259vwfWuwZhBRwMKybNeZROHIBeEC0OkqZunKUd+V9ZTcRoWuIghw28oQvXeEpDK/WG2zqnx
YdeQE7Zw68NXLnYYxfPUPtGwoWNJF1gQkqr64k7nKSSiCwIhQ+nRNteVS6aw5zA7g81tWdw2P5sE
RRhwgVt5Z+b1BWF999d23KtXCPlUmSCe7aleM9Ix7z7nG/J0f1uMs7G33ZuHf+iNX67DkjEOF5dZ
bpGKdyvrTDyrOXYJo0N3rJic+mXwNQ5xcnaxjbNcmFgVEvvYl8l07LEQUDbEtDFFXS0uliN8GuR2
oyUeaiB/B7ugEi+w9a29skB/t7wOP18iEwlOByy5ESblB6P1c2/LK4p6+ygWD3gUMqNNiNC5W9bc
rHP8Krus/fzvsMhxD0B25IJP8zc2MMwJFliPQlGwITUSLv7yzpszQZQki0reQgeBP1YidWZ3pZuD
ra23DGcSyy+neGTRKLYljyQVEcDibHTwiGflNTXI2/PHeDyb+G7WwzJxbVjPIjUJzmh9Sce2cb3O
aTluUtB/YN26OwJyAGjKje4o5o4jbPGDEcwFxD/YhoHhJWcDVcXQeeA29R4ItdSWfvrvy1DVD4lH
fivYAiQA6nFgBvKY6tlknp2QNTDPn7KWzqF1w3JvU/oxKfMei8ZD0mt2JIyEc32Zh7TiJBuPKQGY
b7xR8SmyDaCCJtLnXFmnwXHMt40oWsI7EjWv/CpML2Oll6xU8ZnVAwNC6QzsneSLllH/Wns63RAS
cwpb4bxbgOWrjCtVlG6/BylQPVsuayM2C0lrdG9exrh36As0L3nx4YyO3DRNnYPnT98SZwYBMdnP
2hqSW86HKIL38k1a2yMEyPoYWWx3/GzI3gU11taYGgijeOyiec7PDql1NKJEb3UQdlCa80df+YqA
tfYgRmddAVs5kjBPaPPPqV3hkekWcmk4Efvree5jpYgfmIaGkIFK6X2HEvyWI/K8YSLhZ+nMP3CX
5i02BIQutAiALpPiouMaXZIH9u6HIZTlfvTIWA9HKYOu/exO7otORrkmggbB2FRkF2UUwV4nHqUS
ab4CANeWx5GlFnlgt8x/w7w4XEvTNdb5gEy0yAzrwlPYBPFba1bGlUK0f3EMQvtU/QTI194yMKI2
kbGLqWcasgPxQNb652Nv5UD5B7/9co3WfRbpn6Gj+HUZTNeILqD74JWzEUJyThCeRTIfjW6VXtWC
dMCHap//O3wy8AvdgiticPjC0JVRYjg0qHHi6kFYqM4rh6iOqJp+SSQfthPkW720EuOSLz9T2p34
aOYkqESdxT5mOMZFZj6WRvvHypFl1ZFjXXRSmVSM2n22VXaF0b0Is8A2CKyrnnJxewRjdgIbUD7O
aZxvDRQ2KP2XTEWr/efVDlosfsvrZJKY1kGMOOjCufc2tiMSK/ALVX14jgfnmMj8x4bMIK8HZiJ9
Yhx05VLGlwEmWplshwTrf4XGZIWFDILtgroK/f7umAM+eAX1PJSTs8c8Sair5TlbDuwQA1FACxx3
xiV2YGZyODAGNZvpMgoqsFSGSCaa+ndjc8lHNAE/J1THWbijAv5nW0mwiVMfXMns4TVo/fBoxaWx
xnEEz30YMEBMDUbsOPmMIFw8VxEDbIo/7+jRn6zN3rFgPvDFKNJlJcwJnd57REkPfhPQcHH0GYGT
4xS33I0F0fw0gn3/QYGNMeAKi5Hgz+EPMjRbuw3PgZ8jtSCn2Tr/fBmBfGIJLkqGMAFlcmYl7Om1
4e5jMXyg4cAcpmPOkMCFjhS3aJl92zrFrBK3kxzny7B8GVufsB5GnW4InYE+2ptO6TLSy5z0Rg7N
WhrURBGboQcu+mY1mlKf6rT4yEHJXXGXlCcyufEeOdLkISVvVHqq55JFQeHi9iPQtplvU7WU0UP0
COwn2FeRJf7rfRreS+ilqEEwNb4BN3CvvSWbp3ImB4Pq7+fIGePm5HYEPZVW/hBOYXt0nYHBYKzH
mwkRGQjFoPZt6/t7A92ruVqmx4zDWMWEBSz5zJoOXVRfFHqAOxJwoKf8rX3koEPXZSn3pQLZHlN8
NH3aXoJRDvRi+XPBwbPB0DS8UdCoXa4BqnqphKXTTxfMLsa+Dht3hwHEu/c+B8ScLT29m9BskjMv
pU12fC43bdgfhO7jexlSPzS4i6uU1DaV6EujBdmAC/3iv598TIZf43ICIt99nF1I0t5EgwM6Iga0
s1R3BvJglWJyK0n92pjLI2Nh5Djkyx+dvI/3k5GoNVKT8Mw3Cs16ttGqBIKdomq23Kaj4qtglzUh
2s2WoSCJi8g0onlPbBIva62zC2vP9Bip8r0SDCrH2HdOaSHTC/+PtL+qFjeTnKaNl7cjZqDizccp
d8AtmNP6g8HxJ5TzNZnD1xSCVyDzSz98DnPnPbgV8wuTSWWEUe/h55nz7Jpcdq/1ruEgylNs2q86
tU8DoRjvA4IqyOHiGROtfhBMqm1J2jLmXIZjC95G5gXR7DDNUfHiFSlQIFtF9KuYiUx3g3w++CaM
4okHloFgOl5+vmviyyi/Fy/QLKPkAdeXfLQoSx9l9n/kncdy5Mi2ZX+l7Y4b98EdDjXoHjC0YAhq
5gSWgoTWGl/fC1HvdmVmmVWZ9bQnUUWmAhEB9+Pn7L02qr4yOxBoJ5D5/OfbyOMAM4FdI6eBY/wA
8JcMvX2bkCvcG2a+HHWNWEnLOFkNgzFOCsY2gox6EXW5Hjmc3dNF29RlVByjya/PWBC8g121W2VX
lDywLZZZV8VQEP34XkMjyHJGYs9oPel55xww/VgL4hM523f2kr1ulbqZdXXoSm/aBrNAZRUF88rQ
O45mWx7kVHUXJ8rTnUMtfyc6v7vcXkphwN9PP/RkuqrUZuZNcemK4ZJ4k3foxhoOlYnSxh2LQ2g1
hzwyMzC7rXs1rX592wz6ifSJPz6rba7eYJudpcbHQTRx/FSS17Qsfeks0QKrDfzPeGe4prkcAECh
ax6hE1Xtwil68yDbBLLOwFM94X065IVgZO7WFH/Q85BLyuwhyiftne4nMwvT8jdWNkULL8VMVVbR
7KSq/NPtxTKEfyJcbdxXcbVj6Kov84IkHxqIcD9DY0CsISPtypNHLRF7D65AoidatL65PZUMDPFM
R6UgLtZ3tZXWhfGDoZ4SgHEovC32Q2hBDVPSjcwdmilFGVNCx0ocWsHIJxLs1RVNJ/DmubcORs1a
2yzad8H8mcYDC7gBBMbKouyo/KreE3WYHIf5xWqTdxaFgS2HTNfCzkHyFxPmbnQYTyNVQ2u2jEgH
p14Xfetusd1crVp4h1ZyAlRIr/c13tO7cP6XjFmEV9pAowHNHUyjDYiMa5BIyjTYdl0HyAbxFGB8
phqhbuNjp9VEuFhAGh7pj5feUqfOh2ZtBu64rrw6ubjCOt1AUHE3tOuw08dD2CLaykNlb5qYmYCV
1DDWquylbMve35lm4aCr6PJF2iT5AZGYv+zcqV9onJ3uirYh1JfOaUZA8ClNze6K7anYzGgYpEOS
JCTzSounfjQmehlhlHxQ+vbvMd6kXksSgHguOys0JU2MnL1kUu5F735Go1Edm6C0cVwwt2K+O+0y
D6VZWolgKUjIuSjA9eSmGfCRrADYxegbdN4J6oqy9Jx5cPC1SALsqhzn7nbpLQ1t2pQJuZXzT4LB
hhUtC+jzNkgrECDFSzPjYNha2Jq4pns8x7TbJdl1vakOsQDEzrkZKayloZ32iOSNbc84seyCfiiB
LXYpNtto0OpL10AUM3ycHkXjvhiKsqLhtLcUk4M6YVbULwxZWUfKNetoGoRXD0H6aJX5Nvbc8EIg
kv9k9AEbUB1pG5EgGczFVB30gLjAIDCZxzvWstVl+IaKFDAFAs3TOGhfI6vWVnDrs0tvB5vbgqqB
nYyF1dOAuBa+rx8se4qPWmDdI3Wf+6nzTxliOjHZU5aaQBgytUb9dKMrlQkM70GdICWpI1owOBO2
IolRhsz2XabFqFKbcrwoKzbOsfPumRrVS9UTqkpCUBK2JyFSOlYN/wYGQoYunF5oqRjGfqwPRRpZ
oCP1FpPFVW+JKpVzV4tTC9zoWjuJtnl0Cy9mwTTfamucdmaA65i/kUhEY8e51oOpPR+0JDmTZHMg
Sp1cf1M5yazZdNN+K5hbHkigZFNjnaaZDK7RmL6ME1iNGwaqle6lIKqBBF2TrIGEUt2vrZ30k4+S
OEYiP9FJwz2tV2YSdwxsc/csvTC6d0MdAAdH30p2gBnUtIWRnnsI4/Nlz9Flf+O2WYb9Xk4Vk0Lc
2Ku6dJojxNEXIvqsUzS/WLV1HlSV7ckl2Rh+vzHsxDzzAPQghuZGJj6+dF/WFi3H0vpRyxzcQtwH
j+O3FjvHOsn4nZreTgdhtSu7Y48p4HCOjdBeSoMeGcwnnzmoePHIWr0ASQpfFwb95kNZyWQtER2s
0wh01s2KPCfT37esa0n21Ybu0Qi0lYtahM75zy/TkuxIBZrpD/JZrHfENTDGxcmTeJvAWpBLUTwL
ifbWJI5n1QJp4Q2ds7H0xtlIl823jpEl53NB0cWlD4qAwC84gM+6PwFvj1CFJY+zYvWEwT+83F5i
UuXuyFwyDniStWfEQXepftFIsv8GsJURrF9/yBhvIhG/5lbkhI8rtQl6n/4RjCsoAtj+luQn4xbW
3HKVa53H+1LQcJ/Gttt7H2Wfd/uqbJo3JtQ8q86bXWM8LRIvfXSd4mjpAefwigRbEmoUyu+y2pp6
V12TbDnYYj6njPp7rhu8X2744KQM+e26e4rjbptNGjC7EkkACbf1vnXgsBelORI+jW7HV+DhPKv1
9ojCMePYUA0NrXqr/LbbeeirziGH40WSuNDTBjUd4tD7pFOFZtx1Ia2xaLIYoz8TXeCgHYKtrg17
s9dLsCyAgTUtYTZENazdaUoelQbTIxXW18wupwczNE5gVtVZoOwXUHH/+CrBIGsIosx16ARvU/ZA
C9V+z0ydZuqQ9GuCau33lt4Q7EnzmX4aNlX1CgavW+WjbTymEVRDjfH5AYoBGFhmnm2YvBvaWO4q
TDzLjPWdMKvxUcMHNcdajY9hxKDw9n9khDJx1/uVapApR2Yor7cXFVYoBm1UTPO32sFJTvNctrIc
hpQlYVqpnz406aRfiJ1iSlwDNGUHp1quRoADnY5ObH6ZXAAD9KLJIBL5tbdSfa1i5v9w7HIkOljy
HTQDRyRG9l2kQDRYpNns0mASOGk4ETS9wfxX6+9zZziKCUGnkpRDQ7vjcBodSBASDMM49rhV/GRB
PHqHQfKKz1ijGABREYqkuY9Hqu+e+fyWVI1ybZYo2A0oKVgh7I8Si82lo5Qu/B+0HsPr7YWxrdoG
8wXZmeFe9E/I/fo61Pzuahp4EgM69ldUy5wu56osHuCr5ILkKT9Kv8doYemx1/GZ5AJ9ybn2e0+0
ylOnteTmzoxwslqhh1nWGm/jxUR5Ziddi6g5X066+zHUaXYkAKB4XaqWYgrBqvNgNdzEYgDpkM8P
SR6XV45X/reuox6r4EChT6g3tlmkz2XE5B7FAaHCJPbUM65Cn5rVMGiYFmrbEfQZFQSYyeRz6oMv
aEbkH0kHbrBDObiCvGoehwL9eWyXb8SLtgsj+KhQMx8qKgSzrq6Zjv/3Vgd3eX2ChswBQGtdhXir
sNgoOXDpzldsy8h2bVSn9N68VTfo0aEc3Ag1vY3QuGeV7or0QM1xYCS0hhHr7oK5WyamIN/eNo46
ROLiUXmv5qCJLunHN6UTVF6nLuMOiotYg9RcT8RJNiY6PYIgEJ5jLN9jwZL8+x96CSikH9zqyUQt
CdmEbCORaiDTV1bp93eJjh5gHHPxZGNOWkVNLda3LzuZwVCrxCMYLniIDtN0Mxicb2XRnUODxI6+
LqpNrTnIsKsmegocsixrYZ7q2CRbXtTqlI64mzI0Ndt8QrK3bHMSfOJRv2cWjDNk7ouWeV1fZ5AM
50a+p5l+fR3IO9zDJgJMFtr8Fr/Rtl3K25lq7VG6wwhYkF5omjTmVz0av1Gflg8NqmZ3qs8sd8UW
gGeKlLioz7XNAqNN4RxiTm+cRhSO5ZkFr2oOZMCQcSGOdJ77yXmJNOO+naz0ew01y1dyDRJIf6Bu
Fw+IKZD56yivlctEwYYxcK3yWQZZuvFXkbebrqRo1A2mD04VT8dO2ZiO5tuaEvXeOUCGDCR0yGFb
uS6M8hu2EJyBub9j6XH2AWPepT/Z3aNO36bCxPvKEBcBi8Ai79eRPNBiSVcTbtzLUHw4jMAIbbb6
V4oA2NS2XaqNM/AGh3nerluZh/cAjsJ7x8uZlP75tdFGjxVNi+3tW39+//Z/edAwU9HAKrmp16+B
2Zi4m/Tp9OeLXQPati3vR6T5zfb2/cDqBoYE4kOXTaxtR5rQhwH18mG0arnzWiUeYJB2z+3XSqIQ
xEGAU7Nqxgt3mmmdoyd3rGrVmRw8rL+NG7514JGWfqDiHfmKBlTseovpa6sT2XqBiGI+eJ53z+Yw
vnUMQqkzBPCx3H3MI6Q80viRG/gqfL1VzzJigw/7emsJ0F+38yqSfLVrB3udM7flcUM1V7u0DG9N
iVKH+zHiiXkoDa25xt5GvMCnbr8Xo+gWMqKbIIiLPiCl4ONgwYXs6NXdXnp9gLOBwJYb/kxbYOfm
rXtvzy9apxNUMtTyk8+lIh1B5vryj1/BIb2pexKY/vzd4L5IWBcTZUhXF5fBnn7Q8JC721e3lxJk
9JbtsGCnyUWBHQotV2URAC2qfKkMXJcdzl/kA5Wxp21+rWNPnW/fur0keSB4+MHt/PYLttc8C6s8
VwXobacJgnttTgAO2uTVmcp23+nkvXB3Jwot+dlHY/mOe4nu/0Q0Tmmm6fu4TOb5Za4ssbOr4kKx
SmfYluqhNjpO35NQLyhm+IRpevEc2tnDVDnrvC3GL73l1kSOcorP4PXtYNORuZQHj1Ofs0d7o7G+
VddRdkAlvchD39g3SYnesUm0u2SsPIFTlCWdXtUP5QScwGTWbP0RmQQcuU84VrPxriLoqiC5Udf1
neYDz6pF/giRpV4YBV+BHGXoDaiJEfqEZewuqtQljvxFqRufg/VK65+jqbSjTdLgAqS+RJqsIgPB
fBftDZK/+cGqvT27jxlpuegIk3lNRaNq00aogneOFTqWfILNJtXaqAIMlCDeMoWHhhF0qtZa9M1g
Erw1QgfQHZNxRCvLwIakakW4z13KTQfNHMNtDB0FMEXQLPlBN+oLmYxImuqABEyCnJqGByTvvZkY
iCTY1Iy7sXSHO4bIxgK1ZAxnYban0aVD9t5cLY8Yv3j+g0R4LmhRxCtybr+T5PUQqhZRPiP+RSsq
uB0cDFdlTc1GRvmFc+ePgf63SZ25wB/MlAZIcdVl5QnHFUxj2nueex4NLQKI6Tg73Yp3oQJZwgC0
2M9BvQ5MlYVTlSBKhiM9zO6cYl7LI+LPymJqMKbaEh1hGqwmktKWLXI0IqIAYmJ4sSIKKHayr75H
28anH4sUYrZ+qvHdQ/52l+miuB8LpMq+arptgx056bGF0oDcD7VKr1PDchEyzy0UrbDZAu+qaNd5
6ZHc3mPp1/2ioU6/mwwDCkbIHkn/bTm2H2Q+aztqagC7uX9pNcM96qRiFE4LUKXjlB8WOLWpZuhY
ksgWtth4iYtnwcp3kZhziUnrUE6trXOT9GkrHEoWfExdJjT6RZOWX3QdgETSkSLny8Jbeargd9Da
1MSJOPViEfhoWC1U0oNlqC+a3i08l9yzeoqAB4t6l6Lk2OYhDs3OuATMbp+dwMJ3Mbb02pCukwm3
0chDvqAVpvk9E0UnT5ulV+xoHILWety7u7KTZ3owBGOFzOxB8u+8PAx3XaktK840S4ecAYxe4Nem
BAjI6DnvQZUuGmU0q35S9jYslkHw4eEbf/AgXPZtEe6mFlaAcviRG+yB+6zBo+BH4i6ZZd94ZUzi
DPGIpMsus+NjD5Gx8hvapZiOyrEF9+LbA+BWxs/jXZUPFeqJ+AG6AZOrtPsBxu4LEI4RhKLRrIty
OA8FJjkMosnMsRQos5ak+b07KoCMGNvOrHLeO2b8jGBPrSCesRZ1FK69+cEhaiWl+cNCE7F0LYIA
5wD1KRZro6vJQs4Ya1kcgu9kWyisZOlaNzpv75WIJhOAcUz6wC2CIGTUN1HEGelzTPggkdf+Ow5V
Wo35B7E5am33sj0b6EhtBS1xKpoPHOfmS8FCmbvGZpq81yjFLFqNDCpNjJj7IZTvmo2NLrfMix+K
FNMcBmwtUB+hbXOnA+2LS6N0nQ3tlqj0azEHk6dxso4rfBZ7Ybvx2eWEVEzuUXDs/2IEzSZqIqIe
WXtBRfF5U+VH7XQfXswUksyQdtGR+YbSr9yAFvga2Nm3wUxmEMgMRoK6vghQc93n86Pg6IZYmfBk
Eb101Q4Y8OvEttwRMrFq7aeC/sHZiCDw+xLUAhT7tQxydQxDD+E06ZtZTLAQGwBLFRnwTmvA+yrR
aVsjjgi9S5K7OiczolckGXSL2iq+keBzCg2ruEBWp2ccATiiqwEosop/1DPYx2KOSBdXlEtR2Uiw
zV2jE+7a9tZ5zNSxEMjgmRFdHAmnXLlTuGskOYvIu2e/MiUHUFCUBt19SzYV2Z9Iv/UufSDoCM+7
V3zpSnQYY4kJ1Ju6chlIuZoqQuyhHyJ6jg4Z6PFZzXMa7OzitoT4FpZ/iEvxqdH6WWV9sY37RNtX
o+PtLR49mjrTtMTA39PZqSg78h7hd4saGfD6pwb8EfSXeygbZ06j01/5JL2WIdxCtHNrx4KDomph
86j1GXhW7lgt5shAVHwqR5GmmfBE2vQHzDVYheEiK33M1EKC232pC4CySdo+xqXm7hvvXFY4rfGJ
EJ+XtqiQTCYYbgxycOjtc1JCpBn9Hg0c687auGg1ewc9Jv+hctFKSgby1HtyZ9RassNkiIs/qI56
krknUorClecQ1qAeWp8ECMjq95PkWRPVGN1rg/Y5JM25wH22KXTiI8ZefJJ490rnBV2UF38WZNxl
1fRWTfJkBHjZsegUCvkzFeFMOjXg3rgcsmNIxlX5PjSgaVq9fytHy96LGm9az/cx1sK1TagYJ8Gz
E+Tj/upOOYP4Rs+2qc3zYTdbJuwruw/FgUfrEaAPpwwCovthxFAAIQ7x/CYatX4fIQlzoszagZ8+
WnZ/slD/79EpwAX3wn3qDiRU+DhNGq3M9m0Ytus047MU40YdRs4ZXpme4t5aY2T4Mfn6pemKM4mT
8t4hC6+s/K0VZuLVmeUhyHQS5NLhF9cNuahQW0b82mPv+eT9AVD00MxJWrh3uRZG68Hw9JMcn0cx
Ii4NjqatI07MWYOlgUVJKvQi8NM1/QEfHt513NDbIcy+uXB8Iq21V2ZDUq0u6TbLvNk4ksqj1Hp9
4Y0++rLGXLW4m+9Vwfk9AwdlVYT3tkhGujz9oEXYnboGbasiQ4EG1sKd7fiILJfwWa+TRfzFZEfX
DhOYNxyn5ltWECKRWmpdp/qmSPwvnl78yMwBNRNYBFrvcCFEdMp0FW8ZKNzF2kbTWhq8mk+EJv6L
DZOWa6fJFyh1kZN/k1HxJRy678VgoqzBkrOmWdsjZh7v+wpErJ0UnzjyPiMju+KGwonATGDrDFSE
XeMy3nfDYi+GqthTMzFCvi/n4OKCyPiFUZEvgBDRXDvMKp6KQb4K6MJYubNqSXc58QBvZ3HuYXme
HhDX4qCOs20cAiYNOucaJYii3dwFyQSMYiWdHhGYiYLMVO2iKYZd2tGdtQX5MB6F4EOlmB0IHZ7l
sIwjbOWMrq6hAIfQ0j5dmKZ/aKpa7Xqt21i1vbAqZzpWaYy6qnKts0lQbjydA0SyP7peu2IAX/XE
0Tw3rFzVDKCU1hMf6/pUIrOfEii/Vues+8/GF81KKqAODSqSHKVw07nFrpCYVdQQHKM656X0Nzb2
2Am/1r1LcXXXxB35FoW1rswUQKOmf3X8QpyL1NPP4LsbR/O3LgzJvcjiNWoqSp9xeiEKlmOxir9g
+dEelaibnY/Y5W7wrNeGsd0y9sQDDQQLMZqZbFGamNuxdsApEIlj85RsGdRCNy4gk3jG0J9TXK0E
Hxt7jsv/M+gZDJFBDEKlydZgLftdiRc18kn1GXW6YDDmQkztGg0Rs0eoTkxM6hcnrH7Gk5UXh86G
hjUYS9Q90kDOO4jzkAXRNgvtHWfpdZ64DFcYZW79mBSFfHqwYo+DvKLnOK7/Pj9LWKRj5f83kY/+
kGNIC5KSK2xpQr6bf/2nfDKEVzb4PQza1UTSjNMCzgliReI6iTpMv9CV2OyIiAb9bFVzq1E3oxDI
WudRjuY3v144MjQYmqE8icPh9PdXJ/+S7eUYps4/IAzskBYj2F+vDlQMZ5+x4ep89o2YCG9cb4l3
bc015kJuZW2HazPVV2msxgdhNF+GMXw1RXDPtqOt6wKqHt23I9YBAZqFlSSTdJZTbUv8h/464ePB
i1z8QyiZEnOO4S931XV0y5G2bRm6btNG+/W6q9oC/ZO0oPduAxM4tPEJvzf6M4LHj+i00gcWp69Y
SbPtRIX1hyYGXg58ME2RHIR7jsG12dOHq8a1NlbWvnfcel8N3Qo1UvykZPzku2O69tENM7Rq16zi
LXrHVH/A4qg/tBi7tBoG3YRZmxQLyAh66QBpTF463eyObRb1eIlrCfvBDJZmAxIUsxIwSEWcQZ6D
F/Cc8IjgOz34+TQsS1wUFErGqvXK/NK0on7kBijAXSRAaAWgrzoqmIULOpSJnoWHEO7hAv2ciXWy
D1myB5g0TRSyKkJr29ZguWDI4X0qC8fh3TWhspXY0DlrNYcug0wUh2Ie8MLdzN12BYKNtUHG7t7H
EAhxFqQtf4fE5yS1TZQb9f1k5cFGBaREB4lq1ujpy71ZaDD455fbl2DUXyJ0jOs/v5UEWbCmd/YC
q4G5WBPTRmOTII9q/lO3P3/7o3ZgkWNAbozypuBszS9lhgVYyvY4VQUWjJyjqQDTvXTGjPEmYybW
APm97GvnguD/rpybiZXfO490hwj3EMDOJaefuGtGIOm8JDXcidZEmY+B7XRrfRXCGHeiQ0ri08hY
DVqWUIK3RJGEkq5Cjjf39mIJ6xk9strglYpWuHlySCulvXVr7XsddSk+ZEgfJDXm+9uXKg7PI+MY
p9aH/ZSmD21jllt6tfRRtdPUkIs1GfK+c5GCQhB7E9SCuzEwILaLIiLRAMz+QD70VVYF0g2HpAew
E97x9pKVCZAKuwZrqgLtmOo5NbHekBxDnXWt+sJ4DgEqulo0PU5ZJhEUTnLpU0uJwLe/+K7s8W2B
QDF8MnrkwKipKfuFFZJck9DxZsaJwn/kvXAndZHFfey4zrmRubrU48mOlbY228bdOwOCgr5qANca
1sCR2jT2pNFAeS+q8XgZ+FQe8ShXqJxNH35AXTVrRiBeezfZoTo2nMu0eViK1SvZ33SYbLZ0YKbD
QNL3iUCxkvFh9QF0lABOO23wZBQLWfZiPxguXlI5ag90SxiL0g1d0KKMaFQTp5CVYljE83PSzE9H
tnJ9K9mS5Je/dkUWEx2fPRhVWjwosIJwMiaiFGaQABMl92higFj1LOckapWQ8ckYA6yrvzkC8IXq
JPYsONaXxMctkGe5vQys+QwTJtD6ahsh25TWC9seqr3EbntH8kKd1tBlKwcjdYS+gnFsuB8d/0fN
DoE6ZTxOk0LJC6teypKgDCvfNU5U7aRbUJrT/dpqY1ifSFLHS5qjJPNKl4nJ/L2I9Yb8MqwnVe1w
VKGERgHqlCXvq2YcbM09ETQXc7VFcERD8d0z44Fh9j1Fgzp6ykS+mmTvzOHNg+31PrSjCkNgXKer
SmGJHDl7enOMqVEojid6Vq9CUrg2Q5ohwNDEB2qK8S2YcelunirYgj0DHBjBtTlgNUYNniKlQufp
uMEnrl25ZW5Z7FIoksue5WZRjxpMz14vLpEx+Vssswc7ceuzEVZEdVdF/NwGPCJas89VmhwRF0br
rnb0k2bT5nAqN9kbNipelff3Bi5wLKkGoS55BNlm3MdOFL23M8B5jFubGANBVwO9A3Z0tBzSa7/d
fECklE53kfZK3MAAo2rvjIiC4Mea7Qtq3wMNN3frpoO9CfXmswu69BomQ3nKhG7fNYbRnlAwqtXY
GOHR7ONx28nuPe/ofHQ9ZuHBHpYpxszRs+rXOnsLFZJd3+CMUfVJTn0CATPpTo3ZztMVLd9g1+jO
juXuvUDch0SonD1PabsxcyoCRYI73TOoHaBmnailmMhNnDpEn2n436punebtfEPnUaWBMU0jTIH+
v/WjgC10jHqoUY3v9/tqflF00BZtJ80VNBN2ULsUW4Zt6dMEnXtrc+AgG4hS0fBAMyUSxhBozF1I
PsZSo13wTeu2IHayA72acpOa3rTwR9RK9PhRWqfpveIuvKa9B9DU84Y9g1r5R0ztfxHM7X/klz82
/vrXOO/fvvzfT/8fBoBbhOH+1+22cJuWX5uv/+Mja0Ik7V/Tj//1r131kXzNfvycAD7/gT8SwDXr
3zTVLd11bDUXpkrwS/8dAS70f8+eCsdVjmWBjZ1r1v9EgJv/ppVtcsK1KLsk2MB//ScC3BT/5rdS
6eoSl40CDv6v/1zaL+/gn+/oz0nWwv2lwgO0YlvKtczbv0E+kfotdZY63ZFuzVKfOVr26I/OZQgm
mDZD3G79gpUqJ1robgpLPvayxG5uFeFJd90Pn/PZehImrvIR2YLWArm26PnVRk5cNwKhTVhtfrqv
/33xP1+sO8cg/1mOzhdr26SVK2Hyk7vSmcvVn4p8tEd6Fsu4BA4Sc5ghk5NIhr1eO/hsdKwJNEBH
SB3DpQ8SGwX86CydEu24C4nfK4v3rrl67IbLplFfbj9XS4ttYc9NXI1oPQY6F7+oUXfxX7N1lmYE
EELzhHGIBvJg3DS1QIjJduOVWz0bWMaBimCKEGz4aLVb1LxRnXEaFGf06vrCGACIAxn/rCVczVDO
rudotkTJXlCvECrjAFyEipt+UPqBB7X6FnRcRcyRdS+Jx8EjlviHMCB8Q4nqFZUxQwqsFPeuK90H
tDrudqJbvahJOHJj5MdGYHDiR8Hl85ekpY0thfHJ7KZ1S0Sj+DNQxQ145pOJeKgxi2eo/7geW+Yh
hlnMw34m/laZ3stKctYOaY5pvpOS9ATgqdhP5HRonKte6jH7ouNqoDGAxLedSDCK6STh6/xj0fll
zfn5TZdzAPhvb7oDzM81hUnmvTB/C4KvhoCdNeZNF13NtKtzGe2WM7E59GuSyXiRBYq3meXpYV49
tF177jNGpCVqfiRB8BM8j0kEzP031nfz0PCjpFMZwJOfAC+M8jglGDBt2zuaWBD//jM7P99/vXxO
ptIWQtq6mnPuf/rMlgzl4klGJe1FQnPyJGOUbEYhTks2DHCaGR/IzRjF7FndtZ7FWoFDKJutWac8
LUiIknCCYmnRaNcY8ORJs5yDa/4frtK26Uxbtm5arv7bQa+TBAnL3CfooZwu9OWIOKNi9CyoLAYY
/N2gf51CQ+5jIltLlDiZqMyDhzPm1JQx6dhjs0z85knR7iMjLj0Ynmq2/3CNf1mqHMtgpZwffJps
nDd+vZM2bLWSSCVSVsdArJ26/Wq2tBluYsAGBeUiFtwvhkIrLY+DdQzpGDLcMYkaYg7mWzknxMCF
9BaoZZuNX14lzhsrM6rV31+p+ZePLBp+SwHT4R03HEOfPxM/ved2wpwWrXi2cJT9Wc5nBC+4NwWS
zQTglN8us7Fj4B8lL4A6eQzr+DMfoRz59BJ9fyTmhbEEwRbwajLH+kCf+mnCqmC5hf4N9qlpzwp+
z+1N6OW8DnXodYLaje6iBs0spbFaYWACiZYRFBs4/hMNZ/qKRr3B4ezc1YX0mFtx2L0JbtIgvSRx
O64z1T9jdVdXN+7NS1odQjM3tgLxnHA+yQhpyfbIkjtTQbIMYJ8wuBo0AOZ/f/9+a+awzs/3j6fd
dYU775m/PfJ53uCJLokZVONMU3CEdXAQOQKfYy/Se5Y2BmnPSI8YNiblNiWZtIhBG+fKp21rti4h
bb27onNaaeM/9HL+umM6FsYwdkxp0ujT7d93TFdTNWZyQswKvdkamdTvWnZqJs4k7GUdW84wfLcC
YDlB9RgUIE/qcjFZIEqIjVEgofoNCbFEjGFPWfoGuHf4MNq5w0u+/vv7KOdL+WXpnC+VlhgPjXBp
lf72xAyQ7yJjVmOL2v/R19yzrFPodyWIep6P4a1hTrskC8pl/AVeofYmdHYj5mU1b0J5SY+gogg2
YmfpRuR5cBLZZxVjA/iTr37rJv+ww4v5in67YtMWps5WjyxSV3MF8NOTgzBT80yVZos8w57DHpzs
VOA3CBbO4AOb9a3lI3W5dkYi1RizOvs5rRBST93908Yzr8y/XosDcgUtIr0XQwh9Xo9+uhbLHhTq
ND0l61iz4clV4ZmuzbjTRvfl9lWDTPygDdHWKsbx1EjOMeAvXswYou3t6UvNBG5/hJQahcAWYGC4
mnRIc/pYgUv1tPbgOxxPQg5orUWkWA+qAoZB8A93lSVnbjD++rO4SmcHlbA7WEGNecX66Wcxfbd2
LFzni5aQdQDQJJk4ibkflb4jvqNZhKbmrsOJ4R4e0c1NoC7NAuQm6MBhXmGMZnpLiGtcBTmEVqM3
Y9QhbbHuvFwugY8zocz3CFIOWduW+wjMHqTb4tLD6Slg+UBykocu76xd4ZKzfqu7kjl8NCxi+oKx
3+zqufIwwvDZdOKGHVF999OIQxRenj7p5mKKsGHra115ISvZ6C6Cwf8mRyY3NAt2yu0e3Ancs2pI
JE3y6Guhgu8dtMOtdHDNj0F7VGWG6gMEFkneTXiqZ7Bc7eFGTXqg1KYbybVGUuDNIcJBfH2rxCxb
K95zN3uPCDJflU5KtGsdPpaDjX87xXNSET5jk+/gzqJQLObhCW5oR0/rXosZNybePR4npHW4BZZw
KYaV6I1+iSTn8Vag9oCDT+TXnpmsWsi+w9dgrNXWDcWrjsVxbQ6cP/Ha6H/coHBKEeF3+T1RSFup
ZfNASh31OhhIhs0cCHgYavss/hqOHeE1hXZWDKBsmqRbkyyKjZvaV8MBmGi75Xd+hmA3TcPGvYW7
ezE8vSZ7SyEB3CUApTa3t9ixco1K11nYDstckGffbm9V3xNm51qHlLe4HxFqtGDp1qWZfVNKGy65
5umbBkf4HeBZ/l3LrsmuMZ9qT7YHj+wii9kuoW7mIcWMdVtvcGlCFPZKJi/EZzBYwgLT5EJuNBIn
aM7EFcgo986PZLW1abHhewAe5Qj++iCYxF3Td0SfzBtpVI6PegM0K2nSl1DijizBaSwV6kdEB+5m
9FBRt9Pwf1g6s+VIlSuKfhERzCSvVVCjSmO3pNYLodtqMZPMCXy9F8gvDtt925aqIPMMe6+NAE6d
uykCyV4eh4H5WGluLIOewBg2O+HEtuiEePkQO+3BE2l6H8UK1wfporsW8fMtdgSYwowklAY7OGLd
hmTSiEjuksAooxWnwbLA6YqJL6MbjtMkaUiwOL2r78ZjC6XzZhzRwvnHEW5nYidlMGhSRxYRXVnk
9juyxNaxkJNQCswIOtvMPtskiAdJZPHZNn89lIM4pdH7utinOsf4u1WRDEpZfnhWUHdDFsQVfBp1
aKAvHZgC8cMs4j+jc73d9pBHSMReXJ2x+godWWqq+fXlnnP3QqjXsRPqtsRwJrkUjVO68lYETSUB
bbxQ7tInByGt8rS1kFqincy4dKAvzm9mM+rwP4yHtpi8cxmxbRtLYkwB/vLxZS5aVHq02arGw+C+
93b5m7WWf7Q68YzvxntAZr4SOjLEBIDG+fTXQHRCQKvd4pBe3llt9CIa+Zkv4710wSTWntcGvgQx
6dcw00ULcMRTDuFxHrZM3Nq7weKFr1rSfKvyl1Ubr+A205/7jsy5X77S7RDdXYHxitliUXUIhuLo
ABqYwLW0YX0hkRwaNVkSYZkNb03ufdM73GVGUR3iyQ+JqAk7iOl7ETlkT9RrKEOXkHC3Ntja5GLr
8uMZtRoHX26br+aUJA9wBJKsPEArud9e04PlEDrrtLmCPe957LIYbo3KWa7+X9KYQcmlhM+Yiw3b
lzgXOGFb8bttuwbUz6Q8Mw+tZ/ligUZium89sxm8Jx8LB2OHdioCWQ1PgGcZAUBOwgP5REX53/bx
byfZErnQORvjmeA0Ylic6HEo2c5MCE/Iq3GxDvcRvnjTzdRtTKXK9lthljEu3x4i14/u/Bpo5c/L
bMilvIe3FWAttc8OyBSM7Yrsz9P2pLVrP2uon9O54b33GQGEWZd9IP/oiFZO9v3aG+HYuR/02SaW
DHIEDkX7jL3VRpqytzoYz+uN60HByUxzPjv0t4HncnnTRA5n6QHSyJlYeoRuuFHakt6T4A5CWYWV
h0RJZ4EXSncD8hdQAlGSEGu0Sgu2VwT/xHxqHRdkQGqeUFpwiqwvkoOHIrHsMhzs5Oi1E6x/tPcz
whzcX9dUGXC+gJ+F+C1n/JL8NZoP2IdgkI6dMS6hiIcDsa9znHGuDIV9Rjb9zVA0hMqTH+mltvt3
uzFd9ur7EWQr6aglueNTdUnJY1EouZja9hizjSzo+O0iMNCECGO3bUT64rfL8v+vYZie/QzQ2xQh
E4t5zFE4Frj74vGX6NvypZz/ZsydI7SUr6mz/Mo7ymoYKWj7ep8VW2fY17h2j6Or3ZH+5520CYJb
kwo6q3wsr5FKulAXBATU9iNhFON5EfKOgbD/kKWvZqz8G/ZIe09Olfnkvdsm6M+tqjdGpeMGhnJZ
d6k8aLoRsL3hbo9kdKEdQB9WaRPRQ0iXN9Vyl9qfZLbrFE1EWvrZMt3SqUI4KhnS+Jb/F9SdOri8
NmbaHtxkIeDDmr1gO2tjCIjARSvSnMGEnJw5PrVFNB0wGUHOKUZq5O2rGi3GyQmgsrwBEpkRzyAM
zkSSh+1T6XOww+Xqdk2tytDuyvpcrK+QV5on8Crk3Hqwgdkjmk/uZAcscsmTAbj8R+UoBvzhqPVx
BuyUL5nI232ht3jA9SQNNNw9pTwWvvlJ+Inz4rbFt1WSTcTuP6+IYq/Wbnbr0LcnwuEFbslmv+MT
opjxu3Pm6vlFIIJhm0ij4rJ07kuPGDVrmMH3mmJfpe3fVI7VYRhBKi9DOgJWmd+LksZzEcsD2YAu
Jneet20IIGeCG1u7Yk3HusrEk3KEKHHMBWqDZYinUNdmL0yZd4XeglHL88YTCPGTtUzmrhym/jki
BIvnlqlC7YMQmAsZ2pzORwiUKs1QsiSc19s9WRdWis0jeikmhzSLDlMV4eGJyNS5zjO00c20Qy6C
xqa0rXPexh+6Avhs5vnbwKqSBRXVdY5mAsw6s8ikX56cyEgOWMkJSytY8jYymNjxsv0C94B8BTCg
iDXOxPas+oxlVIUMeTDhEzlA+OMXb3YsNoYIQU3Xfd2ubM34NH3lQ38Th4XpAhdqUwUQ8EqER0t6
MGao71utsb2+OVTh0E7nk5mRQOsmxvNPi291KnB0Mvtqx0+IS2cdtnIsjSxOjxYKn0Cr1urZ5S0f
8YcdNE9bDnQrzVlqCr5fiSwQE6LFJEsuXGxgxCQRIvCzt+syiRSKnHgadxFJo7efcxvP7zfSStIO
V1da1YPX9ec5D7eDWPft6Oir4b7tOC1pKKzzeqZu7SFm528rGbXbGjhhZdkY/oxY/QyANzarvevX
I/te/FSIJiu6yq0Ycw3x5iPuiit/uDpOQdNgVZB5EGKMKTLiaGQUEanHrQa0VnoHdgn2d+vl5Mwj
YqDBOC4dSTg1GdQ9e3K7hSOdPkYA/G/bjzgW+d3KY/e5Gx7WgWsu5dWMvILFUkeyXd8150kdtne/
yyIwtRk5tIhez5TK/S81P5nMQ+8FoUBTjp9kPUi20cz2uMt2APhFFBE9K5Mkldwpz955Cad/mUft
fbWkt2i9Mvohfijrzrvpv7fCxpEEYkWm/NL9hXBidAce88Yz4IFkN04ufL5kBmFb4hEtJC7roWtv
OOxfNVE056VMdwkOypgszDyzC7IGewN9McbGWpAmUBkV6tB1xt1kpBuPoHtBGKARNvDadS4mHyOr
IeFR7qoVwIe/acXqQ56B4XFah88/og7oO8mOOTQvgVMQCMSXclZdQoicZWHlsE642+UNNcDfegGS
gFwsRS7EyAj6flG9k4rzwBT21zy2Vztuot9TlN6M2f5lT9GHFnsJRod9gu5IJihex9FGFzmOJ7Mj
VVlAiAwY0UW6VYP4ah96Z+ZNivnKFIN6qMp+Ftqi98IeEZXnfpgNFSvZXPGDI341DQRQGo+j6c7M
UpvmG9guajr2MfvZXU4IkvudI2nNki4Z9pHpIYFu/xJLA3rQrc90P+gXl4QUR9YeIAY92AJje2hR
awCim3dD0DoEF2YIw/eW8WfoiWGNZT4EG1NGwxjtZDWr2QZIGpo5QP0toE06x/32VwoD/0vuLi+4
JvaLgahWBzyJPHh6m/qYFE1hvku8IUjx7Cxc4JGaMaXjiExdH8k0WbvJaX3RXggbISo6xT2pO/9h
OXCDJprd3bgQYGKOVZi7jb5zXXcANNu8JRGAzLFG/1hGXhjXnkV0sShIQ28v6O7ZnmR3ZvpPWtei
mmd0j/xlLXVJcD95BaJAQZsIQQvihAm4j+gt5hVkJZadSkJdxh+mo3/bRN3BN5gYukrnwDvhw9RA
xdEa6/1sERzGY3AyKwDk5SCzg+25V5fnC+gs9irkAGEf50Fix3clu/O7uYBUyE9zqI0I5IszsxRp
WptwCID1yBxVnz8zuPjOpIS/P3cIghn9hpoLZ5dmCjkCibMu4Td+aXzidh2O/kBlZY/aZan9P0k2
U8+lKUEUrXNSFslrxH6haLNwRCgKVksNV7cSFtBW0N406pWoenKmuz+5roJpAmYkJsB1lp/+cUf9
1VtXO7RWEUULM/9zX5Xe0bSZ7MjEOuGr97ko6fl7zw/aRdikqCRvTTkfdbOYTyQqHOJC/Zemj7Bu
kH1qjQHAiGd0zIfpZCE2Wf+4qrLoRAbT1U08UHYdthMs5tN+kt90u/k1okJvMzLqsQSGvZ7+SxrI
1KoA8Z4T7zfppLdMpY+dBOvHnvypwsQpVBrzhzb6BYUuySpOghvazeJAOPyzR37gYOzFtUJ5hrSg
Ym5znOKsOjOOpZmP38gRJvmPBYC04d8M6ZrZSaNhPy8OvPJhvrVIRFOFjLQ7um2LmpU4cgqH3apo
IaQhvya3GC6bYWj6HbPlF/jOzzMO0IVTYiiXb29aD+0hwrLjOi8e7k4wgUQOCL4YYIDnrOmBQyRf
fQM7x2FIZBrtAvDP8VF2MzRodf8/oBK/m04HcD+Kt9rAAImOyCn+OE7NMA/031BEr7E1MLUCVRWV
S7kvcu9MrfTb7TmG+2X6pQvz0edSisrsiQLzlsr4v9m31VEo/9IM+b7Xa1KUDNUcusKZAs8DEi6S
bj9ElU2gDRHzTuW8EoCQ46g8jB5t05TDZErqb67uh7yMyUkqAYRgPax2ppf+QzPQYFNgnI29Ok/k
E/rPaIdNWjsU00iNS2Szm+vOW2t2r70PPdfhd4Q2hYynJPRY9YUVxKvbMAXSXjsU95XZfALjcUNW
Bm7AtfFSVnW/z1ulhchVsVDASmfqIF6hN54icM65lk5nlycni8RRNMldi8zc9jPU5Jnx0makujbu
uW/c8SZn8TW4lr+PejozMVbfcY4XbLaAOUgMw9g/UA7yNJNIA8kWkIr2wrbtkhXwNmJ4iAh7OxfD
bnuvLPO8xAVcC0U1U3s1ZJXKUEetuxYLJgnM1cVOy9+x8LehI2vKdV9xiVMmlHJ+myd7vtpDEdSL
7Z5QyO+ryah3rD60/LtdjzJ8AFwDwF39foBNlBPTGtG8UqIYuJgjpziQTArmY20Va0DjkagvhBhn
TCJ2US/0wCqXIOqi32zkp7BvUgZGhRHKnqixZJyxM2OHKzqcSuVSv7sDhHrK92/TfEFmlHFAuibc
7qP02g+pzIufgvcAgXXW4SFSn/vALWaMsr2NqzRX4wEw5EKYcvyQm94lNTlnB0+8p2Ois2zFPVEh
wWqNc2dZj9Qb6F7aCqWdvlx8DxUjhpUbc+bQMiudomRWIZvxLqgLdtyyeRQDJ35fCsLV5jzdmxMX
ftt7e7tjCuBZ1bc99g+VOPQ1s5qoy9DSG0Eb8iUSU4hwpgBSyRmtXpBqodoWIKqI5ikxO57pweXd
KCciPuii+GiwUy1ENdNAISbWHec4OgPHoL+cYz/SIYuM/4EiULvYGy+jYnMDuJc59j1QvJPT4T1y
c1ru3DUPdkykV5q27ybvao6dFPYJEmdkt6cVUGsROGtU1bc3GoGc6885q3+1ffoNvNUJssTsLyYJ
knv0GPmuwRNAPKvBVVQ4Neqrf0w20yfpOZgUsP+T4KfSk11nF4LimPWxi7M0bBKZ+1kKTjQlzWc9
1cq96L9RF3z0iswGvDv9XndZ2dlLF5Y+GOsp0vqrGhrYxtVvnxDla5Q86D6UXObESzh1SYgr5GPB
G4Bw1VoCN5qGvTvBHzUGUlorA39QbqL5c2EmTSQr6LB8cmImIFeTeGoQpY02+4m7Mg4y23ntHNfa
je5IIVU6l0b4IcUwp4vNvnyOsd4LPdojRP3WHMEUHVW3G0O8EPM/tbxr6GrPji5eZiz16ABCRwFq
62tK9x4TXGAmxXVgOADGi/6K8OF9ffVmd7wra8DhjDFumk1Z41YE6mUakSWcf6w8iNuIGw7Qfrmz
cfc0WtUHK7Z6v8R2jrsPS0qlL6HnksM4Rebe0FpoEgCMd3LuCdTwF4wb7tNoP7gooKrxvzzp/8Wm
TarDuMotxduw0EIoe/yU7rVyOd/wqAMkUKV1MucQrSl0gJaJk6gFSbW+y+aQWMYSI9ODlFZ972sK
Y9VcJKHbkaXtUjPvzWcJdpRXgkGEpkHDEjRUYWYQeuw8JNz+7I+R3jEb829JC9CKKLBDRhREmFdE
lU+Nq1/qpP0axnRZOVePZVNPV9/3nrwkLanIi9+50p5zUnB2dWN/DwMFR5RjiqoweMHa+qRseogy
wl8n0bwBPgPVm/VYMEf5D9o+sSiYzUJEthi4cEYMiuJFK5xjNnrk4WbKPRdgFQLV6p/ZEC1HzWtu
gKI10wnagsMuw7JN+9J81tiOjUGFUe9xdsd6oMd52FufcY1XsRcQ9Rd9TJkMQwHF9dGdWF6eDEv9
XRrzxcZVvzQR9VDMEKCLHQ4rzmsv7l7HjjFf8kKOz8WmACO1ghRBJKkkp0WYPhLD3ll1yqklSatp
GwuDsEGfQLBRkLNNmHNKVpiE42Vwy4epIE+p4EUo5+xPkqTnusGenCTxk+s/spP5bSRTfZEEqUDd
cWEkLVA6hpzqGctukOOoYSfgtkdDKCvAlef9WmrHuZAatrJb+I8sSrV7clmetj9ktey/9Bkp402H
L0avzl6RLI/bP9kCLt71BbgP4AorMmyV6q7/0uZEVfvSbn+AdtYq6AVaGx8aowPEoaazWRTer0qh
q8ZHrNKUUjFDWCXnintobbXBp3DE+d7N9yycAc2+xYd/4XDGpTMu4uDmq04EEsCpY164XyYi97Cf
HvGmpFlsk0BUv+NN9A8cVQNNYNyEBNCBV4tgZWQ1ULW1qx+IycrLWj1Eg+PtugpnmbAwyQHXL89G
/t72U1hSlTzCdMY2WuCS3dDDlSUOP6oCNvRHU0fFypE0T0t7Lkm9RqUtm2Ou6UjfgUmEnDli4lrC
wU732dioknF2h5sKNF/8PtT5r37UTuVnaqXZkRI3p4VZxqNqLHUw8F6OFmjpnA+xcHvUKYpcocXu
vQP7PsAZZO/gO/jXt337m4tp056t7X85WZQyUbEy4lAwidKtjspY/owZvzWjObq0T9oo3EaMzX4o
qUJOKNcnLHxzPB0JZgmha3JTd19xm5rUTl5/v0wAGc1kPi89tqSqocirojG9O5mpcM6ughmdjdG/
xbS4MYa2C+OeQhwaQoLd1qhQlGOv9LSovBCgSX9REu6Z6nPzaLar/zhxYV/Mz23hiGPso8Ir+v43
xVuK6RggnWkiu8keqmJOX8X0RkPABgw7FYss2P1SfsG4iEOCD981Magnq+fZ3sZKNb19HseveeqS
FTubVqCn5iVezN81qKn7ukmao+tn/3o8qwGgKfopb/AuxCZB0vj/dkp0RFFMCQy/3GZDk5AUE1bJ
cNvm8DPccQaviXfe5hHb1KdKUaNAV5mOtr1yEEt8upmm38vOor100nOc2CwA1wmjUXY8wgRePnR5
SaM+g7NqjPJUGzGC/knVP48tiJpbrDC7GUrLDhXc4dkc3kEutr/63Lunj/RuC5c4xWhKPY2y+iTn
0iItK8bw3bBsW6yaKyH69hmtXytWh7GOiikOkxYL3NgItBvEAZNf2PeHBBXfXWHS/8dqvqMkTy51
PAUk+/lHFnOwPM3+Pc2NX8TrkJmzzMsptcU3o+/D0k75dVvU1XiiDwWagQbH6oEKiXtyHYGKkdfT
milv0Ol9oWqyzi2VOUodVuJZL1kcgFxgUOWdi5QpNRYcUue7iac4eRGIhpEJJ0NgDOQXOjpjjO23
pm7eNYKtoJrnIpQ1eXwwo0hqqTteQvR+tSMGPr1lt/3/OFm28A/g2mnSYjXHM80giWlNLEnHux+h
omT0evQSf9fYEQEf656yVvFrZAjn0rIp7dPhmSLShzCAktLn87hoFfgtZbDMmjJ7bzmdeWAWO8HL
oBSYu9kIBQcuBGuwHakkhyYDL3FqB6aXmlPxFZD3GxUFlQ1M/x08Y9puHaG8WPfriAtQTtS07Fmb
wQrz/vWG/ph4+niHXZDhqUsQpd+tj/jANbTKcXAtqiDOfTCNM4aDZToIvUcbDj6TYpneItGfbHbN
52IwIcrXxLCgQrzqrX1PEtNOLMo/9xvsXVrsCzYU3pi7z+tY1Eza7JyQtwZaBmhi2lnf7crWdadh
PqVYY6IEPXaNp+YOueofb5m9ewNufWK8p4tpPszwOXbd4Kgf/Q1zqIZgm3ZNk2OGHcWkmfoS8403
2+mxksbJHef8IjVYQ7RLp2iW9YEcK/Ky6fsfHfza93UWsEnm9PWhK2X2bpv9sdElXHXhQl8KlGiR
/eRV0Fe79TbwPhJWtVdpyuQihXfXNijNciRVPZRLjvMK5xD6Sq+zMiqHAAEipkcSb659etYEripa
ex4PXCv4mS9plpQPw1KHmVMO4WgRozJ37oupGJaKpv3qXBfqpKs9CKv92h6aYaoksM/mN7P7txh7
j69At/68Ca0vjhHmpbBtY4v47/piD959krZI6PAEJC9d4ROBWkRvdutgS13PENyvIJkR3J6ggUEa
t+w3SwBgcKCjHYwKZmNvDcEsoFIzVv3/TByABMIPUuvCBIomsWhkmjkwrw9SlMRSOf+Bmteuvktk
VkTSX8FysshtQqVdem6abwdDcQFpq/RuzkwadFtH/4Hr4ulbhVRVjvjBHLr4waqXp8Q1Pw1q33vP
SIcLIKzh50tiaGocLQUxxmAVUq3bSnvJfhn9WN3cqv2yuvSUiuKPkqy+bd94cdOhOVuzsxzKyTD3
bSG8oLPN+DHt5ZcwLptUYV7IDm4R+tyJleE8LurkTT0Yw1j7lxlNdFqE+YTOZBYW88lUoRkBrhcr
hgNxW0+HoueanNPBu22/SmwLeYipYECl0JNhVgrNhmRBGCruqWEYfHLa/r3gXXsynJUJULVhBRsS
+LcG941l/jjbtynvNAwz4lMC592eAvRbzjXLy3dTOr8U9XyDres+ysv/YnJtwxxPijMo5p7N37KF
8Uue+QJXnSX2hHpSt/RfPd8QnyYBaokHAVENCQ4/BBiKQO19mugVyNp/kgS0XJt3lify3/0Y3RFh
ywAd+69h6vnV9C/bGUQuSIQ0cpkDx5NLkCc0pmY6/VsUnnuc2vsGDSNFN2vnBGlGyJJqgTZDBbdd
aGUNK5rt0Lkom4etKJGdtubdEn04SGK6zBhxdQnEfSdKeD1+vwJUODe2yAhcHjfdn79jbOx/dF6l
Tee5FUrbMb9dF/XQfBtCjI8KyDxlFQGAInoqbQNu28Rbo2Vj0A0DmLqWWHO/YjZbdoSvCOYKhMoQ
khtllPdFDPF0wKZe1PIdExzwddTRjmf7IXyyP4NbbZ9v1ivO33EKtu8Kno11SgYoXrVQ7ITLp+24
WlYpS2JVAaxXA+5tPjD8YKsPYnfNQ7B3owNQVZnZ23aP/AjoUUZpH0aKEUjLlz8LAgUKOmKBts/R
c0TNjF1BdfLNPz5h747uDye18kDGlsj3qPXvmO3HlwyHFskqoMqjMfki1XvXYvW745C5j2qR3w+u
/0+42nnMCLTawOe2uYLkavKq/WYgVC0mDRzHASaBdVni9RFrqJYTV9kDO2YqMzsa51eSZVhfbQEd
q2rP0bXnBCrPfmIqc1TFPD0M2aq8ZVw/dDxYAIEOPr1zxjiCtPaPQov+bfvJYV3a16r9mlJnr9RK
0tXau7ge0kPquY+jwWfwoxqioJBEEl3dbo2uN3Hb9WM7k++JYVvq8b0fJ92h0LRxT3ePoHc9cLhj
sKDX/oNUb+bcWWjHTPwAGCA5kWuKZ7b/1crqRabNCnAVc/dDz8aDFGp8o+TKbF/CYDFvUr79e82h
bjJACaomJDcGorP9+XoFyr8dtjpkf7aJf4/6wKU0ObRelIaoPxTeJWKFTHXNs2sWk+1aTXJ1XvEU
Jpy22yq/IIe0INHkwZ68Sw/pYW8trTxYS/aw/S/GiKGOgGiDaoiYzqQseSTpreGC8+TkdnNygKZQ
R+gnJpmX9E1kviVGDTefqtpiCMZalCeSeVMBu3M+AubWgMKaxM7rv6248E+x1B7tocS46eSUd6ji
wH0nx+2LdidA997EasZaD7opqU9mMxMTZVpgkn0o2tIcw0yN4BcaNJA8CFuXtZXefDdYIJX8dIRU
gd9PGF2TBoWlQwHZYDGhEgaf2vnvUpYvA56L+8pDhtZ0U3HNvV7u+4mhvs5rmnEcBIXTgAefiGqs
Yaz3kWUHDR/jZt1YMCIuic6Io2i8q8ZZfF9kPIm0ZfVBlQQlxKS8tQz+1vAFcZQWWJysjIByWU0R
bOpke3nBGTs9Vvygg2jTc9RpxCpOJL56Tp7haeZOi/fsgoz9OBOtS1j4JR2Nsw7lbb/VGpWG+7Z1
UC3WUP2kXL428b1C6RkSUnrXcWRS5QoMQzoJboftUyXVAbDXND54qEtzTawW1LX2Aonf5iUSCwNk
uWPXGJPAzSOleOq4PS9mXb9lo31I++YjSaebYY/5z5XL650EJCY4IUKwck/KGVgEQiBYy3w0cK1x
V/Oe+PSKGkniP8qZrGCI68wscim8drmrXnz8tz8tTrkKI2AlAjKI1cPWBcdDdYS5MDC/8e+Y4/gP
InuCwYBZvCeocPA7P+iYjW5v5CwhTPjeHqRNdNtuzPK8aJl73E7zOMO4m9UY48tWpMdoKq92Axx5
8quXLcNj4gJjwhihE1IC+l8hP5XGL/AjpDVgMOZ4zdeTa7tH5tp1jrpkS01Nu/KovLOrQzqLksUP
ARAzN7bOQ6Nm7ghm7FYan0wzThEJDeqwHQebOJfj66gTiGjDeg6b0fkLtSKEaHpuMuKapz4CqWjP
LBbAC0KmhCGViI4kykS9L2tMETw/QdN8nOYJCjxWNjw5LMKTEu1TFlOEVFLMYRoLVoxpjPYzjt8c
3zKOmqAzbl3EuDzr1lGNyX1mNU/bk6zX8gRVRw8ZYz2nS03e9KqJjFdCkdcifm2vP4ttjRn8YA63
zQ+1fQkAEPbMrUOfOOkrGqqI6OdmA4vvUBFqIRZ2fwfi2j1qxPvMHuFlI1kUXjPel2QthFHHLlKk
04dhQGvZVLBIsc3nOBKhR3rRzrQS1HEFYCKnuq97D6beerYWuqaFfU3+0nq8ZB6EklnAoIAIQbWS
FbzzZNvGrfzQoa+dtE63biWRcvUqcHEK+eWtql47BeDmDKYIq5jMQt1iL7Qiqv35bMHh257JYq2Y
vbVr395UN1fTfrCZ9HkeOcBu7pE5Y6NNbNZuk+SKfdM26Ql9hLmb0unVj5HeFwOFZtZPOcoR+mMI
AF+FBHtmOsz5WoNhXOzOxwL+7TdzeX679d9Vsw8ZgIrP8il/o676B9SbxAd2eyzD5p1u/odnmYtI
1L+TNS6I4CXyI+l4KB2BpPbd5/aKuWvRvd4rC2L1VFmf5IZot1ayFt4sfITUERbzSE2McLiR5Btn
OC3GDPhv6y2gB0W+Jo0ZsGJAaTM4fm/LZNc58T/0uex+SWlJ7VKuYc5uYLVmkEiaM2JB99oYt7fU
F4daGn9juN+7dmC7s934C/OE3YQ3O0hnBqKa0mhWNcK+Iq+9WlOf7XRjLAKrdp6Q2/4iTo8V7gSx
pkQGg1wXgU/fFo9Lnv1lCVPcS5z5B0kINcsVn8TV+nfLG3tQrfRZxRtBDpfN7rU6zAV5dTot6o6g
ob+ZS3QX8OWWis/Lg6IkUw/RNqQhLXPuiWhDfGVj5czd7wo1UherIuzcgttcRsycV/n3qsj8OTTA
a5+IU25BsBvvdsHKhnGeG5geK69uSIxAMRz/iYZKJvZSpW74JFb17Bh5/JH5RKssbtophq0BkRwc
E/DaVpXwJk/bBkNiag/dyBoiyXN1AgudN64Miu197UvE+FEhgtH+W07AEjWzZxiD6Acmx24cEMLV
U0l8Y8NjWg30Zz/toiR652cQ4adfTqPZjzL7QAIykWCU12TDfjXEVVO3JcW+kzGjlHIIgOT2T3O/
/NEsjcvaZyJlgld01uSHHv6WlCLY6jLN7A5WwRozXRUEvluxTTLKZ+ix+n6wevvQ2MWHr6j9Fj16
sU1n37eNvA2DDIe85BgaALoqVKBM0utjX7ptOBiK8LhZXJZmfu+kTG6UJEDY0Pw0yYt9wU8jzqUB
I4dyFR2bImQXCfm1nN29XFQfWCbTVou7qZnor9qlPjZknc4kaKeF9zQba0KKOxLZZapnkwMZMAy/
hAFucI1/0rKYEIYW4QzTx+4os56uGWmqGTV00uxVSbnu9xbV4iW71EOXBT52QA4hDlZO17u6Cwd3
OA+JEz/i9XSdGymb5JejRNuJTCMeGOxn6XjJg6E5/uVH7rtp/pFTITyEAO2fnQb0l2QpodnIF1Pr
i8kjpCWuUDpWVizsrJADzv56yFCpTfmAhsnrkRSZ80XnY4SLYohLhLrm4qbA/vBAXhpPVKCRJY4c
Kpzeml70qNcf+DhrNnNmczCRcexY2uPrGMVH6lvFOZm4YrkuiDpKxW0gckCIKb7AQLn1pCDuQM3E
ITGZ56jOZMgCHgbKqmTbrp62IpLEoRffu5CX/WztlhPnc2KocWsYRh86ojBnHz5BXJVZsP0dn6nF
uY0RCG9PzTSc9DXTswGr9jMg66IvEdXHFKESOIZ+euzFeEGeqUFcQFexKLJfXLdBypSwrI1AlvvR
I0LB8rxJCEGVqmsxLikhsdFTrs8TrDh3AnsevRcmDoEMgZBvRv8Z5EOKdDZOs+d8ZyK1rlu3OS0m
6FvpPZZac2j1AY9FhoA69uOH/tWurOZxe4qszkdZqUvqdrIVOCqq7FJ4kFfXYWX1irn2A6mE9zLm
TE4mYhsYoXSntGOqALpZk1dVjSka+Lw8S8aMtkAW79k28kx0aYc2JVLTXnwn4Ntvq3m4TMiZpQZd
KrFl+PO8tiUbYSu7qS5ighqbX8NqdG5H+V6OVhMg+DCDYciO4HoygnRNsMhY6ljc7rezKO2jQPeA
6lt+3exH0xbHguqLshVaDpkWq5h7q1QHnMCnIot/d3ZzXzpmfr990Alh4HhFxj9+7mU88Glzp4aY
SBu0uE2S+teaEmWvRemLbNwHlympsFmnOBoSoXUOCQKKlNlletmsvSnOIbjPwwnd/nEbXeuGu2uI
BRUSTpR0tWm/1XNVivIXRSyDwW2e5CNVYJl0TNOYYfJYLNfYYV9r5PWP47Nvlox+YGZzn7jDxYLR
5+kdu4Si5lTVkYRrdoaJw5jP66bEqlFHOLi4zxHZej/9/fbr5j0xa+wHQxi2+sknqRW5Vx6A05pO
sT+WN8Z+rxAS93xJ6ob6U6FIkPKwlIShVV39ewGlUkcEN/HjXlAKvSWgrKmzGjPso5gsJOvLLUfz
ksriryqWHF0Wa4rI+A81W/PzlZdeRmITyTA7RsnVXQUvNmPZR6iSxnBn+DRL5PJbeZcPBooII+kP
aChnzEt+fHNieZmVX925eHXJe0nusBcSpQkWXYyL/hB1z47ks4OYzDe/GB//Y+9MtttGtiz6LzXH
W+ibKfueFKnOmmDZso2+CzQB4OtrA3pNZr5a9VbNa8IkZVspkUDEjXvP2SfSMMPRxu6Kxth1rsiX
89kEr+KyILPsGE6Cq0QwkJpa0T66yGWKsG3XRVyqQG8xQXybF5dmWl9p/RJIRHrAbj5qFMk7GbbF
hf9i43jO5FiwqHOz1Blm5dmOr0eOtU8IBAggphAc9+XGqNEJgqTPydiL4IuoKXl/noG6w1YMRvj+
aX4DEBREl/mZ6FQ0uwnnnQ7VvR2l7g2d/MNrneTQDuEJ9IxJUOxgE03ML8uJoDiWaI/g6HBmk0WX
HVDsHpMkQRg+b7lVZ6zmChTJI+jDdmD/bUdiyeziNJrFRcfrtVXwxDB35h7xnPEhWtADWg5rVad1
HFcJubzMTOYt1lfV7tLjyWeYEltL0Tc/uSU7br5M7pOwO5Ec9TsIeVc5w6GibyhpvBLNT+lEq7k9
4KWsIjWZ2bTcKjR7TPcsWySs1NxneUiO+1wGIn04wYX0t/2onowmYaI4tehqlD/W+FH03grUV/+t
kNUiitVhyfgs3knPJ3I338eNBkUhjhid0AZY9q1GjLfV/3KDAHUk1xGRi8bS70fnidgZvAvskbGs
wmNesI34chyOvWnAbYzq5TiO/cr3THFC8r6ay/vIL8Od4TCri5xxN/cKOmFpV+xvN6b+HjCZ6Ur0
dUanXbhoVah8nRJHmy5ESFN1g7bpzZawpckVNXJsQzKCoqzPDXPvS+PXXGMpJJBv257Y7FIVNWb4
JtlEYX6b24ihJyPSRsvhys29COjQfZ1oqqZ9ZYhY7xg1fCAoKZncWPQR8dOvLeZzCLZ79K6kkC30
tlGn0KRj0Ah0V1DPHR1pZsfvY7fb2ddhF8HnHFaZdEApq5qZ4IiexugiTlrqONB/l9jKxvpQER+G
SY96TYlvc4Oia5Xm1gfdtewbsiwbJVqDuwPyqpjt0RkpxGfv3+C1JNEhZa8JjjyiaIxWY9h8m/fS
jL7YjtzDbuUPzB2iXK4LPYyQNtG3SlLz4lJFWWOjQxzbatm6ah02rIkVwhJmrOc/cbLfHkmxBM2C
FIaMtIrqGG5Ri3s7FCQ1qkBpzScjbgI021Nfpa/4AvMQ3Qt2tU9CTasBwp4s/XkUOMc5/9cMpLup
p/lLnYlXT2Fdbmv5I9DgAAGfqRgllDWC6oy0zUAhgUHaKkMvZvyi1mhIUmptlD59DuscSCrczEYd
do6l7hvJB1P0MqfUQvEeF28YxJPlmCveKQ9/lIHYCoe7hn1XfRQiUx8BZ7+MhpZagvVtvYCiq1b7
i297z5ZqyEPSUJwVKkIFpir0PD3axdLAJkeJLk59Hn+fnQNTWNnMF6l04lznLwVYs5GtV+pRqHoA
T4tFQyJYV6e6tKuCe4PdGzEbFuKhdC+h53Cwm5KZOsxyxNBUnMHq4aOW43Pkp+fG9j5sitUFYq1u
Wfjpe0+OK1qqzqKAbD+g4jb7oAvlxgrrKw3Ww8gbsbAzO1grIyc/vTdoCCoKhATVTrdwRW0uGvxl
cgRpr5JUs9YD4RLpyM9tZUDdbXfV5+6WqUnM2WlIV1Bv5DFqNAfRcPwU5rF3zX4Yrgq3G8xsZDLb
MMx607a2f4yeM1Dh+1KBr+8kyCLMVGccLLP30CyLDW6Z36Rq9+siVRFK8RGZ7lGHMrayoVT+xvli
7egXuydMQytYUg+RS7mtHHNpAyx8GGpG0Higned9tapLhz6De2MqFZxpI0BpcETD3e8xNLP1HXEp
B9KmrPt80eWSnFc+hbeMme1JOKF+sDytXNllra1AsZBtCRmARdzAIOQTL43oPUwj4B7kUKXOcEHY
y2+cqQeiF+OVRiW3NgNtXAumM0/W2RxtaoU+eUO4+TlHGHRo9MvAHQ4OqdrLsVUizoOcPkNljTIN
U45W1otSbWniSla+eV2rU753SmLXej6FaxUqXyMfv4+TV24+nlo2I76+YOIHVqOiAsEvYMblwUX1
a+UqiSep9pEO5YPsumaLtyda07byFn4sC1JNUw2xsI6RtE5ftV4/aVbF0KnSP9XQjHeN3vR8l3JT
K3Z7Yy6tP4lOZ0ap5WtTAvdT3MPMz4hL85gLWiEjKywKa/SMYKYFcZJGdxxH+1DUSK+CIc9ZVLG6
KypcdG0gvVdHocCdgAp/IvNgIWNqEzORAlsBvTm4xqP2qTUSJWOCuEEMXMiBxXpk07YKmXLPlUgO
anvhtLtC5YCjq95nYg0IeU35cIelYaLWngtQEdZvbuWIQ2t2CP+QefDvxFNiFPJkMsMdkMRHQ5ZS
PkEQWzJEMYANOfWRA9ITiZeSWEnizkVa9bvMCGkAYpTYOVOikIbZe41JPzlasmmWWm836zrPxCke
/Hu0N6e6S5CpfWC3wlUeJgWeBYk8WXefnPY7CqRii2/FWMeKdiTW+OQmDSQPn/bTDGLK0/KlJMRr
E7O5rspQrzmksjT5sUO3h4wJh9+bISPisew5hdcMaR/OgomUwHFltB5iJNp2V/O5dQ0/qSvFTgkg
HZaRGaxR+WJ0KOnUp6XZXZWu9FfScr7Po0DDiH85iD0PidW9zAMBRXIbtlpdnlg1V0XDjafi7V4Z
Sk4ivK3vUyfzLzUQGEI6iX/SKj57HycvHr2C+zD4YTp1sRsN0eEVA9KSQx5fxFb3W6b8WEwTFgqT
i82QG9D2rY0OEevgjYh0SmuEg2Cw9BPlfM1N3SFfJwfLyP5MfNIkwCo3duVfbbpn95hZ/rSdCaPc
ymk6aEQMTrMhNTZ4SUjWAgIym5JZKdE7MGUlTMzalUlWcNaQ+aFBuc3AGvVqE797cZpuYxtHdt58
zv8s04c3X5PqoaARnU0ZubkBoakLdI0foutIgdLVH0AjoJA2zJ+rnCsFn30f2hznTQHwD+fDMkrz
hz8wrUXDzMKRuhvArYQjTsal+Rfq4WxzuZrVsvGclQo+cmW12LKToX6khmVe7DbR17IZbQCt/rFA
w3/2Q9rPstd6Tq+rrc9M/4y9lQ+kKq1jXbunhGHIWZjSXIYt87mMdOJtSBzbYt6dMbm1T1q2dfP2
UEd8wFYhjaPEizGns1SKcvINejgioyFnAvG+DRa/uvAdcB5E9dRwS4QujFVDxuHasPuaRhoyTWEM
3JKIDX587XMorDH9VySGSw95BcS3r/0oH2vSR6dvyd7dMs+HVxkz9pJIf9a9P3pXkl+JsUPxZHLX
GkkAW5JFZUcoICoN7IDrGQThqk8zeQNYik3WVEjXamhMCBRxvLJ7FJt5GqSIEUkqwIiWqgjkmWgl
ezXB3hV6eDK8Lq52WC4mnmeJNCh3fPXOx/al+Oj6+KCZKlRwpXkWnYudg00LT7JxSF3GVcO7cJvh
6qriPlfKpEQzxvA9zIDk0GwTXzqbtmhzMJ+olpLwNwA38KqWUawLHBMbc1iYvfJh6hEQLGxNjDiZ
Xv3Xv2h9ty8Iyh8BY/8DcwY1JwBpHa4eV+TMTvkDGwWghewFG/xSr7F01Bl5kyXM/3OWywKfC9WL
57h0t3V6lbIhFkEMarR15Kgdiy/G1f8TFp+HElTiJx9lI4b7rwBu6R+BiWAj/vCh/Rti8SF//fz1
7//gC7Gom3/TACyqqqZZHonWHrSoL8Kipv0NqznXnwr3gNSgiaL4d8Ci7f1NZTbxL6oiwEWWCs11
+DYO//k/URX1P+N2AAaCL5ooPN5kPFJt+y+MqLhUndLI62Zl9UQOxVZqnByDeJPBJaKN2OhqTz33
EgG/+Kidfp90rvtSaQZ9liS6p5LJCMy4hnr9H0HrIhKEHs2v54cI2MeO1BP3rfK0X3k4aPcoqvWD
YlYlSOAs+Q+AuPkn/hdAaP6NTN5gU7e5R1zN+AtACIZs35uWKWifpJxbkY0yCNHxTJXOdjCoRPyW
+J4sT/2laWbDri+ca0deqzKahKv/86GkDxuXinKs3MLcglBu0WURg1RHzFsCTpJgP0Iq2rq7u+Cx
dBkEYAS0YKl5XYuP0xzORRONZ0tEF+Y9Yke03B1QNvFGUy63QnDn1u7K90SLYKdPgboe+5jmjh26
OmlcyhKrrB27HyDgkSfTdtxRR1LEBv45szAueYOW73NFFK9IyzBH5x0BfpV2HiILiLhs0ff3lfJW
gvcZFaOmc9G/aUAR/3B5/w9rkm7/GXY3vd+uY6o6KxIUNC7IvyDklLJPHfLlslWl0G8pKCnWai/h
dI4dZr46cuVezYv+HvXusXJIzkuLQtlXmZ7QAzW8ZxLo0nVTpMUWnWp6KnwBJIZA4H4fZO3bMHbq
STOD6MHMGfvimJK9aapoSxX92bTkC5oZ52hDzsEPJayHRH9gCiqlKand8RhySliVOw2VqkJfOjok
hBMsTFFicBfkDHsJao2w1MQSrRCNKK23HlqIgZ+DJcHIOIEo/Zh9uwSW90BP1t6UeVik/dqObW8f
WamzVxkk7rIpkFrGmGLUtDkmWPgfuaxxGhQ/47FOMBGZ+sFVYg7tVvrZDSlRE9MBSLNs3DkGPmMj
VpZztPD80I3snVzEqCsHM28/MHkgaWw91Awy+IGu0ntUEt09PnI8kUnJdcNQmb4pSkcm3Oa7UWfn
mX4uJ/CVzcx+i2+G/OHIHjcN4TdbzobJmn6d8ZIZeoWQW8NO0Wj+kqCMamkQw/5bqetHmEnsinOr
IbL8cBsL66WNnWY/p0Ljw/1ZNyFJW4rILl4FatgO3/2y9kn2CMgID/Ph76OWMk+7c5R14sSolPiN
R92iisCMSmMOSOuibbvhqg5ZAKnBsr8xQSnAFOn4AQrC9LJQArgxYSAGTWnfHNz1bsKNN0fOtx6K
hDQZIcBzZio6d8Tl64l7YZfvBePQj3iEmh2UeIGDxDaf4aeT9cnXc9tBKGBjHOjpZbbbEKw4/j+N
+bFNc981ZPlqmgE9G9USeIyJMaNlB93aJsjVLuXSrO12p2DeuCehvjLkgBCY5mlW2R65ZPPtrLW0
r+iR+JWvfoyRUywjwyB1h1i4ZsTk0lXjG6acJy3l/22DqqQ7Bn8mzicKUIzj8JDEmDU2MuluetWZ
L2MX4rljivEchbXDNHPcWIlR7pkJBxdaS+k0nJLfDYRbnho3E/0nosxJGbwlnCL0ztZf5pf6ePMD
pPSotowXoo/+/hfa3Givljo8j6SzroMaBmU53bltru8FYafuAFPVBJ/A4p9FS3vmOqUiTPAEgblt
YvcRi4Qzv250WzaLK8ld8iJNThsLJ4jSdwgIOPEiI742prKlhPcxP/ksW2rdbGqY64PpJMfSGai1
CvjtuUzMbZUDd9KMgZZtOWrIyvL64A16dosUndTQuR1DhuvnXFbPyYj2hruzgXkE0Y5brffAhroM
XzbzCoI+ajmno7shTMSpDdZO9xxARrEUrJi0eTkMzn8jZBYOJilpxS9laLEX9cjZ58NT1vT+ZX7W
RgAt7Ij+n47f8X9fZWf+4Z82NR2Oo2sZtuVOm7U3beN/qPy0virQceohZnQ1h2cDtszr0/aEs+Oc
q7c2DPPPrLQQfelGQ9DOTfMib9VWRvhAZEyM43Ac4XYsNLdA0pVO59aYHMWBqOjl7JjpGOTulSK9
51Med1gj1Q06BFV2oGi7oPHMXVRGPtPMXK5yWIJSGnvd6cqtaWMhH2LmHXEDIyNwOOkNIyF3/OEr
mq4wiel5gdnakUbYPf7D+/Jv5Yvl0tkDB0sgoeFANP7z+xL2sesUqdUChd/oJVGcuua/9R3+qcxQ
E6jn8NutBvVY5nkm9jc7fmvjvaJX4WsavijkyhxNI8AMq3blcKwTfHpWYzQr/9SDnr0g4tcv87Nu
emkUDFMr6CDLio7KrkCisEgLl1xD2hDnsGyat2C8aIpTviYUdVffMD7UQbdfg5D02wCr62iQtEhq
Zqun36gdfowZb2YJwHHhBU3zkjhWcG6r/0RV/DOrctqibc12jCnWhahqW/0L2beuk74zNaVmN0EP
IyM1XodaLk5jXRucNr1qJbwcpkSoFJwDMcdYQC2WrOzWa+CUFcnS/bCJbDe7ja7v74swJQ667DBD
WKVzSci5n9vP+KPTpyBR9vhixLIbGv9ikRkB6DavH9IE6KYlGMcJJ+1hzOfKAeMRgowMQ9b/fllg
s/0zUJTa2CbIxvB0y9Z0zbHMv9S1rd+0jhLqqGvmxSlEp3LSpfBQibGPVvHYPaejXZ3RGgzdyyiq
4YbGMifkkz2f/E8gBETAq1W8kEGb/PaIvC2GipxQugXogfJbmZaPIELGuVElSpNkKur6ofKPjepB
4SYXL+LAr0SJeUH20LHlcRvQRH2iD5GdCU44DIll7NAZjouqUSwmW/kLWbpNtAn0dNkgTr+O8u3r
R0mqgGWxVZZj7zqPtCqVpexoCgnNqzZjT7mCMbxBRdDZ7yNSGjnq3Y8w6m6V1/zM/cY8DVZS3vVG
+cCcsumdOLloscyfTR+hd5C0yamz8KCPZHwxCzBedKPAfUjMXE1y5ToQEj0I8cW170HU8jLeJ59O
KKi+gGxFlClZPJ76Pqg2sYc/pVDzdPdVNjSx6rJKK4RXROYUuTxWFIoeom3ioO5ZlU1kiCqm4SyX
IsqiOxZffR+5WDLUtGUo2LWn+f2e4XL5iBWkq9OfA6Xd+UvA4Qz5spyoArGajB9WR5/Cw8ayHsvC
3KhIXtZF24VPQYdQPtNwFtZF1+MKD5qr6eBZBw8E7qvPrq7if8655pwNlR3N9KeSXj+UM7d4qmpa
iXP1Gmf5WzIU2QqfiAmor/ZXXaPrF2Fg6CfSV+xtZ1jGnhrtKnLaHtg3PkMWr1ttjz+NSnP3GS0h
aogUX12qeIiU5qtIC4z3eVvqMOfTjrMuHYv34BOdMV829ILFU6MbNLpm5mSeUFWouhzwPKjJG7Zx
8MLTMQLyGaPuuECrQmu7O35tfdJBmhqgb8Kkwf9YiOFjHrwRpyL5AwRg84RgFofGNty1XNMueY6o
EJEuc3pmrDGRueH3wgJ2BXBEECYY4T1P2FenolmMAb4ygVHAqUrzYk0PoiL+uJ+3/YEo0E1K+Nh8
o8wPdu47jAanoqCoumKfx1jScTBGm3ioIbvpscZa0Ya7QO3elNgFjF7A/ESvMsA8Y5YVIzvYISJo
1pzKOD9ljboFe3vVcIisA70Jv9mG2ITxmH3izl0J6Z6wrTb3rwcdC0FLF7KNWv9C1BjoY1w1Fx2U
MgOmcUl4iPk7sIxLE1MDjoAIGIImDGmKreO0pJZJ9zhfxD0nxBOtchhKtCNb/R5augNWydLguGmr
sAkb6AlOc6sbpgiW+UvVmvx7Vf2sR8c+l5rTgV/5kVpu/UHcPTkuWZOunb7KQ06VAlGEokcwY7r6
B5pNEkRNzDUD7e05rcQrBgrtoODyl+QZhwktzZC7xPAxr5R8rhfXJ/0TpQYXSk+0sG9n1TfXE8yu
vt57GdR7fbJAiWzod0k9ism/BfFRz19xZ3cw58rnWb6ZOXaxVgyQKtku8ZiA0PNjSpxbroFrMopI
tm+c3UwRF0P0Eg/iZ5dBlcOQMHqrMo2ZYfVtfc3CRoJ7ylE8I5txkGXcOcX02K9I+8tdr9hZla6s
kymqOu2cJ5JM7m3W7UKnGF470qg6K4p+kCD4SfXnknmSrEPbleSOdERnOvUPxrUVoIePHin0PiG3
DMdqJK65ZSn7jA4vjljN5Q0wawVkAZmewxPGhW49lM2TNjkrvm4xK66HmzUdCnC6f88rWu9x/T7v
HWPteDti+9CnzluJ5G2PnSBAbuNC+EF18JjX0SzhWJ45+AwkutB5qdS611Ht+z3gQ/epjmizFDI0
LlXLFdhDMTxI7nL0XPi7pnNXixLoRKs93Co2TgKhmEuav9U3bPxnoLnqY4Tut2Ou8xx3nQb4yzFf
Az/nYOtsEdLok9hSPLXdM2C87yaW959Dry7QF6ebbPDGY03DHwbn2GP/qeTdcK2bYxbeu1c01iak
h7Jl3O2+D4F+tuk8iszOFmXhRnujrxxkCk5FdLnBT8Gu4QcWfefQodJCxniltZZxWjTj595Rp1Dy
VD9VVqu8Kqq6g5ottqNtdRhLC9SatvjmeYXcJOS1bRLfgHWBoiAyuYN0SrKXrOoQGIwYnCEj3Xlb
21Oj/8KpFtwG1AvwKD6TBi+00pjGW0GWAkRUcHlhqZCp2Ob2/evtlE7CTL1Hf5g15VUzx2fOKA/8
quWbktT4bDxO7044KudWazmINIjNCPTmzFZkRrEva8tfZywArv/ppjUyoEw3uKDTcZcz9A9cdksB
zOlDLU42yq8njricVZzYfkW4h099ENAugujZQ7vauCYUgGAoDTg3UbkoyCvlaKjEq96IyFEXdvZq
KAnMQ0v91o+FvoiqjmltpgW3+WRvBJSTRftuSQKAGPZD8/DCBjK2Luur6fnYReLmlxDOR63BbXT7
OLqRcoWR6p/PZG7ZiEedX5yU+7POZHQjtLQ7hmH0G41I/qzY3J6BpWGBiJVnHUfimehVVvnpItGB
LgAq7eyDrkXae/ICTsF6FHVyG2tZrgOr9g8Q6KkD0c4tHBQhRzLCaBXNwVpKzGxQU2wTTEUxnSpJ
Yy4VK3Y4Qmc5nLHsk0rLPc6wzUylGwCym0bNdOQq/nnu0jIiK7BWhZuv3TB4LUwkzRwdCzdM3uZn
4wgPFhzCziXpy19EI9RTRhFH9OD5+mtHmxbNqoQy81ROJmdZIdMKRhNCwRCjNuhT1167SShecNH9
7AsDz8C0UpS+89Q0cRmuhA/joJSKvZogkIpnEaRSmmJdV3WyTNzOvMQjN2+c4VABklKuvOjVgOD9
jFSx2IaN5+0GrzcvoNeAvCgNRmUXDgmZxiZBblZlvxU63GC0cgTJRMOxZZy5bJFgZ7nrovhqD2rQ
jJcmtOqHyo1KiNqqVK1TamiQZGXsasf5oYiehIWFMQlCjWDZ0AC5NEGs6xzJSVh5CVG4Y3JKhlJf
GH1/RwhJwC2/TOYoOcuUWlzCNrEPma/cSYpVzolB8y8CE/q9CIIJgObfM3LSFwKi64JkNOWVkF2m
OH5n3uyYAD6RUOwhvnMuXcWwsS8HcTArIe6a7d9w69eDmr4UgAEZcDc76N4N5bAb7MPKyJ4bWKS7
sst++CrRaZUZhwdcUs47sSt6HWunYeTLjTDF0VaBqKSIYF/LmthAmgeJgpu+Qr7eFxbB8ji5FnPR
2OlqTtOHnmBjdt9AFsbnht73qk7BfpYp53p2CgetENQ8kZlMWLvkWk9q6sob+30nUVAxHz3PD8hD
iBxblA16aEzCNjcPY1WNfoKw8BvNNR769eZim8qRdzlj9WszPgkUqxyvkeAidFh9Td0GCxuLPTH7
Y8v+IXrJTwgT/VKMXnYZ1ZqmHf3lc1FgMYUKGyOkA7ABeudzlGi4RoEyGH0oNru56sscJHu2rDoo
hUzyGsl8du7/VaV/Epo8U/S+2H7sXasp2bwqXwim6V7cvEzvrWehrB42QiTBJbCD+gl13sIcg1Ol
sNVUU/OVvlRwbDsFJm2hmGjOw+r8dauXidbe/dTOn0ULNavVnk1sUc9YrW5qg0SpEMotSpCaUKjo
R1OxyWMNQmpjV8gdB7PoVGiEbfrCcq6R6qE0NzROV6lLplwV0qB1HZtkHK8xzwMMt3nPc23rBR5v
d5xfmb3XnxKEllFZtgwo3EHdCgHeMua7n0tbe5/7x0HJD25Nv1XRh9cgcggxkSrJ6XOvtvAiuZjU
ml/9W696NQERPpJ6Olt4NqF+0maGjBpkacO428xXV1jvWrc8DTpzZ7Kxx0cZUPLm/Sj3iteMD2ho
lMVozYCf8DItEA23E6pco3WWg/vKdoGCNPRbUNbKRoZKeIQPDstufprOT3sbEaLErrRryVxUKs94
i4g83ocKeL0e1cb8MWOCLrYo5tZaodtTwzMcFmUaKgBWs9zeMrAKl6HFIHg5oJgBTO58bxwn2/th
tpfF4GkbJ3HxIMxlk2itfM3xMTjodmBRcNacBHz0aF1tvtpWg6DeaKw3qfWMJWW68SZ1LH5vZ6lW
nFCSAqi9plRQemKor0nPZwir4+7iY1/4SlJcfI3886zP+lUo0uEejjSaAEm7O7Oz+ruK0fEpgS7a
c3ohzxMG0BLGzzaBEQK6I0ZK4eXtS+MY5cKSRvSzRQKX1xLlaJi3p6oys1tVdR8uWAkAAQQnS6KB
HxRIy1oWwerrfShTvnfaaPs8pxyyOc2/Fb3/otYy3ZfSe6iKUSarpCHjqbbOKQvntncSYkdTHdOj
lfwyu3i4fRUBxqQrTTLv7NX29zrthg8dz+EStR0+etNEhVQS8uup5TmSufaNeBwPp4be79giEXxk
mXF2AxIhgelxyycV56tQ+RF44bUOlPKZcRBU66C/DjYzlDW58ABINZsP04s43jG9eVBolquIyfyz
3TFtqiY5JV7ZYOO6SbymcRzfzWJiY6J95k95WaFj0OwRQp5CaMfCilyHhZ/xtkxpCTg9S6MYjeIw
x67Vuo+nMej0tWVwfTWUNI4hzd+DUt/5juqV/OspWz2jtvJpx0COW5e9P6zc0ZcXg/aKU5ktGQLs
NqB/IFELWayz+RA6/5XpZTIxyfU88tf+NKuz3dQnw8l292GQ75ta6Qgi9AMMSkrxHc995zbjd2XI
nunffQ9oiLtl6k9tSndBkZ6/Okme7DMoX3h0a9zRrWWQZwZtoYV3eY5yR9tCr/1eaeiorUm9Mj9r
By9dB6MKvFAO4ml+gxsUcJsYJiU0MnzWPqrb0/xQOO7OjyqId1V40CT+0aUti56T4Da3w5x2Mc13
4SKnHExUVbMYzNZBeX8dKHKzpyvnLHqRDGdipxqMDc4UoolCrKt1ejUDF9kyrXtWjOamMs0lQ67u
0RB6TGWIOl8gbu8vXjQW96yuX3qnir/NxcswOv17VYO6t4zwNWEocsrwgS5rT1XeOYOtbbtaET2O
rI6UyR1ZPJTVfh6dRp3ctV4pnI2bi/DsNABv5ocEVawPIfgaJd0HVi//F1su9A5/vH0N0lDkQqWT
ci27QP3sU2LZHcxEr8xRxUpY003mDc0iC8biSIeLS2h+qsvm3u9iYyCXDlDJD8fB0EmxGbC6dSvQ
MMnkckqPfR23mxzpyK4coRZ/DWCCIEi2Qf+EhZMUXZ7EpJyBY0if0NaFBxUjJxH3oQcngQ7e0Zse
hq8yMAGk7eTBUgFictP1OD3WlpDrJm6RbPLBLdj84gOSHBxi0/KBcYIhTrKWnHNGBJzIXoLX/M2f
XNTtqKxLtx7PoZUMN1WGP7+OJIFmvHrz1YJt72TpbQfYjXFWM0wAMBSlus4GUWjaq5PLcTOvHI7+
3SsC5R2Rab6bvwze2Qa4BR0TLpTlHQ2UXRFm/1+mlh1DzZHfUmlnK2EXPTY/bF+VQnwuO93FMFvz
iKqv27k0I/dZoIFLl1F1TwW7n6VWwU9NuUeuu9HasPpDA6cPXXLAKzS7oXScc4SSbRXWaryaX2pD
cYonVpxnKdTcHVgy3H8DeBE8eQyBxFHiQ51FoACAHl9dRTkyzFmocborKgsqOucYUmegaVG95brv
rjLcDhswZ/4Z9p4zFapICnB7Z0jUoql4dQMQaaU24ibDzzI3aJiQpue4bR60tdul5oQF808mPfOc
NetivN/z0NkIQ0JC0ko5Z4llLub+Q03i31Jw2JX1UyCQSLlW0H09axJQtAaT7hMoVOp+8yUDB353
o3Cr93n/Ch1Hxfhuf/Y+TWB6gNpunvPPDzYWIqa9VrZScHvBDCjAxk6dVIPkxJNhae/elGMcrIHt
Z+dO53CJur58K7PqJZ4+1pjPI5J2A76YPbdsNEy/06454INrRPKwO/cbFRQlai/ae1iBkYQT9VyY
xZ+e9T0eShVHgl9j5dXUPBhRvhnBseNdmr+mYMfvp0Nl3sqbgaF/T5PzSnBJetW7C3rJ9qk1cFp/
tTGtwTkiUi8ukU4s1wA0bp37oBjTgWCc0fDLnROMsKenwwe+II0kAPXT8WptSYcxe65yFPKjkPox
VGPYaQ7AC9M0G3xpjIBnFWg2ab++pr6uJHVoyGA3Uaztq8CsKZ5z5UkGKNiC0C63xij9J3Qo8flr
MS315BRNhz6N0no1K6rnB3UCNKSDTeUqpt6el9+0aUpqZvICA9+/4oKpX+JIf0rgkU96eWN+NbTJ
ePq6dF3zAdcaekRIrwH0AqTNfD0v5n3PkZdp6dP8JYc0OYIqEghH0xzBS827P4j04DTnOLPIc+iZ
l7CyM1LrBz/aZ/h50JltG9JXbnOrNfF85OkmoKjA96yHNzCcEE14jEyfFE3h/2PwPNcegwgF/QSh
nfQa0aAxGSEC8FBWMmXbC/uXmTyD92Ql5ZO4usgU192o0W2aJhe1bsOK7NEPZm38S8MidLFtqexz
IBOrsgu0b0VZfCvd3DjScXmvgxxOjdfaS6l54ntjwtBJ8v4lSI1qn6K+2BTSWYZ2hvNNlPsq9ZI3
ir6VrifgXLJY3SG5TiGjeP0GUeJubtSi8CvOcDOvOufJdScbjGc2zE/ijuuTldWEv8wDiQg71Wp0
6R1DY5i8Z3M77mtFzD1l2A6pj4CcseApaFw8axXr9PwROKGZr9tBq1fVqLokYSmnr80qVkwu3JIv
jcK9ZrZSP1xJf5R7Ptt1Pk2FwWXUGSdWeCoixULdK61Xy7bDndVq4VonHeChje4UIu5d0qnD70bY
ZaeUCRDQlNNN34m1AYOY2qjwn0pz6G/IHb9HTe9uZ88vberwSkNnMfnsjAEGaUDP5b/pOq8eSZlo
y/4iJALPa3pf3r6gqu5qPIEP4NfPgv7u9NVI84ISMrNMJhAR5+y9dm9rVF8TqpejYQ0ECYwwKt2w
fMO1vsOCT8R7aNOJ72ePwt9PwvDG4rCcuMzcYRSr9lRYqLt1ptkPi9bWjsIB141+RC4wvuth0xw8
Esm2ERksZ5qa5cbFcH+k9gYq3/eHe80CCVLILruy3tP3QCLsy4zuSm0w4cksbMIj2x/deJwIqUkd
/oeWKbaG89MoE+YxY/uDdNn5rZFGlFnDcxNRfXOwuqqIvJxFGJpb+F6wmlX7petdqeSHtDH3WHe1
A78u8o8Kfdu6pzZ8sfWh3JQ+gyS3nA9EBy483tZY/RPU5Ni8i9Ij8ro0vgJlcA8rOCWBwcN9Ic3k
QRn1zpryi1ZY4c/8YGha8RaG8mkJF1g2btnL6/Jo+BAVILEkPtWyaR5GL32MoN/AI9AbzgsZGEen
64957dj4poHCzmdfXiU/yq2n3bLnl/5/5TDUMsMOg6Vgcn9aTv0okIq1kAKfrEp7Z4Nc2LiqDs5B
X/6in/pOHAy6rlY9EdJuo/WQdP0KbYuC5vLf6R9FqLzntSuJmhkBuQ5Bdjrr31Ab3F0OpApSLN8T
8NduRzEi2KSFCK6WKpL9v0fg5SlRpsjYq/J1Wb0vmzhH+Ic+5S4XFgFZXlRuoyYxVsgYsidTcWW2
Qf9iy8nZZjDyH5Op/VMwFXzObdhXdPW3dqsPf+9pPkF6pB+vrQ4BezWXYzNVXSkmgUnTrGvYRs7a
GgQAdEvz3uySlgvq+/CoKQ79bTmgm32J8wberSMQXtf6qywiUHezWmzMDBA9sXUoqMJSR0waFqdz
1Wvqc+6A+JRkZYyf3MxckCsfoQHUN7OtPwmRHgx6OX1kKNRPXRLu5CyQ6Ok9rw1hI5CQ2kkZsobA
nVfmRow9cHrUVRR2B3kDTmzukkBpG2T4qLkqOpFlhJYnztrm6o6Ny8yhy0+RZeJyjAlcrTtjv8xO
FgFYlI7Vpq3QaflwijYiiPVr6T84EhllpSts9437hMa9O3jzSanNARheNll7Syh8d4bITg75uNsG
JM9T2Vcv9nwFUt+u7uQgTkrHnDmN6hrMOpp8JqkawcxXDYzgMNq13A/c8FZWkQ/XUhM1qYKkInBI
nO0hpaxY+c2PX4i5qeqDtM/74bFoImMXoPo6A3plPbgUC6RqfySxC+dwiMvj8mgS1fyojYkgMt+t
PErp6sVkFWKFiCRURdkF4ohprd4kiKJPba0u4Ww1a2Vf5fiWViGqzA85Wj+kcAFvdH47AInhS3mn
3jAZ4pea19+yWEOoXBHkw2WqINYNSWU+ZAaTW78q74w94gd6mn05RucgH6H66qF7YAFaUET3uk3p
VXiqBp/Ss0jqa27iVlKd/VNObX1tKmiXK5JqWCjOBeEssAggmgWLhVdWa5eA5/3SwKXONFAQ5gYP
3gIV39yJtCZ4dpoatXXa2e9LybPLGNasWYc/zxiWWjT8uvG65CvVyr859sQsdVGJLRWF1snrTcWi
f20XjbnzSA85+YlXHUcxQJEifnAVAfZ874cxYg7Z16uw8861bsU3K6VYON/+RYS7OKSJulr6OFL9
Vl6XP4t5msOO38f5szF3YdixaM4fVMsibakCDtwm8CQjpeIUOCFEN1bLIKPMaTgvuyV8fHhdEzC5
eaWb8m8DmCfnz/7ttcElZX17sb1cnqsw30KRmF6mSZhM0yZcy3CeP4DUorMzp27F8Gnu6mgwgDxq
BTGgzEYBHBebOurxkpFwt/97WVd9450sDNTBmuY8+LFebuNFT0drpTn9FYUs86Osnt6T4E85VzsW
M0o9WQMxGWTABB1AyzDG36+Ddry2eU+UZ5jDd/fTF1txSsEFcLdJ1AKI6kP70Ao6+4ML6t6KE+ve
qlVxF7ZNeDFKI2OB3GTX5ZE+7/595Nf6JsqinqDGcKCRE208K9G/uk6H4k/ExBYgTLa30rrfJBST
1z2VodwVcCDmxWLuxOAXx+r0d/044h52EfbxLQ7lh4LcWhsB5ALLS8JtW1PVWpRqsi+vqpIF7PPw
T5SySJfDAwbAAaUqmBQNx8YTMo4BLioqFXPc/D1HEHusvYoo+2h0k7ulWmrYJAPBA1unlTucIgQB
q9Ayx8+iGQ6BE3VvmTMB/OuDQxSn40lUEEV9JVCcJBkTdNN4kt1dONrEvMynhq0Xf/6bp/de9EAx
/JuFc8kynvbgytTrh9LPzT3vw+Yx5Q9NMVlPKDNWy4naJ8wDZE5LOTVfx4DEn87UBVTOwdmkcZVf
cEUSw2NpySMhA3iIUPZsl93Sc8jZw09yZWUOcbMIuqNlDcM+FQBcJU2SFY3uhorH5G2Xq9w/L4tN
SM9MKbOieLTLKFtFU+GcmIgM10JjwYZFhIqnhi9Z6/zHCootsFyMwjG9VbTiRbMjYwuY57JL1Rot
fvLSgf43mrZ+yQwN39k8zRriUduL+YxS87kVgcbYBOWYb8eWapMb+4ghbdN+IibjWBqjOml5em0z
g+HIxYSsJKcNzql3FFtMdYphvI/jDiHbmNZ7JxuL+4JYvb1W8un8V+bmm15GOBYoxLZ2Gb+KPs4q
xU4CEqGezrZwCezhI1vlWkl/M4qalYCwwU2H24kXtdVGepW3xowbo5bvq89QKeAD41j+fbQc+/us
Yp4pS4vQVaioDx10Qc4PIY448ICnwWN5cDzMrcm2MODKyO5N2UDgNZnIG7xOSn1TJe5o0oW7ohPi
DjODu1mycP92cI0yXbXzWJyXM+GTiwq8Zqc9oJRcL3GCMe2wZ23KLiO4smVSkEHssH0oScsIggWp
XiFOcW623T5F+lg9c/PG5oNAuF1NLqwl6Vj+IbVeFrHo32ovXFWuOWlS/QKodHBqMZ2Fk/xJh/g+
HuAdIE4oTk3PmizM/UisnNgrCbN/WuYNTkMewETu1GDH+8ymHV1YyHo1gkdikQmI0WRrSFQ4zzNr
ax9qCXGeCL0ey45JDT5jF5sDRZBKfQtMXRssatyjpInFF8JTZfTtTjj+W6uIG2ocZyKdiS/UQoSt
c+Jwo+5RggRi06IEoZ0MZtxF26KXYFSc8qGkdbXRWgcvgzyMgPm23GboZ+fyCTQK9fAYmCRy+icf
2scKaXa4dgpgy6aINjjvplWQi2mFMeQ7IgashZusuQCMGxTwVzBqc0mfyKQ4OTR+RFmDaE+t8Y0T
/w+JYNNK1iwlGPyjXUgYyEaEjUahORrRWOYeXs8WfmlV0A4uKfEMJIiZFcFxLb5JnwZ/I3GBCvuX
AZRq12MAL1s4dUaJcZ6QrwnR1ER5XVuVs48jJBF5J+uq5/O/mknH/9Z0f0RGsiUrX/vVsxf5zbiL
NFaf2XwmgZDjD4OC1hKgjgGFZEjHFdugiy+2ZjVngUgLfgHwQzX1d04Xg8lF1FAW6mxGwHMMtDNk
/9pf3lR+WRGFqNDV9lGa/Q766TYVsb4d0Bhz4zrjMlqlehLuLZtPpNbdIwiUYJs4bXfVw5/GlruI
EEtydBX00+KNNW6+c3Optl2FBq6z+tm3QB0kxmKCIUNfUU8G2AtMN7dQG1qm/gPg8rUPkKqNnnMa
bOOHLlN+T/XfBlrIRgP+RZ9YI7168o/TYEaXQU/vzAFnXxBO3/QL4xsxznf1CGCLhduU99MM6ehX
RddfKEqrU2dpTB7JSd5ZZgTIrP4S7XCrSNUActj89AG1H1S5f1ThmswBelJkLCp5uvCHbZ+qx4F0
2XSEJ2fDbF2T8VOvJ5v7Qdzbn4OERZqmDqE2tJO05m0IQ/Rj0vgyawaVUPcPiBrzrd1IyDzaWzeI
Q1808TaySpaCAmZ3C7BAN+Ey8xOeRwfZpS7xjATezm4HcR5SfT3KOKdUoKBaRx+qQJwG/TF7lEO2
wUTk0pHrmczo3mtdKW0NuIKY+nwieUTzfofkud0GYOMZVlHVhNZ5l5bac4Tlv85CfyP0/pevdsGY
49Zwi73vUi0jxVBsR5U++yga9keXkvoR9egTAgb3IWElppJNVxbGbrDRaHK/IsmlpPPXJVBcJdR4
3gucIbTarUFaaVWn9207vXKGjLCQXBY3Jp6HIvSCu87XeGVHdJytc8mnvWiPARiZLSNaRxaj+xSy
8GeNTEpEO2hfAXVUbtRELeq4Qzc1CE6atI25Ajhu70s3QhORAMElJkAelcN9R3WbuO9LzkUXOojp
sN41AIR2BmAqV277IN2Puf5FIfAXMuI9NcY5QbR+DnWauEOFyFqkDwrv72YKiAkjJg7u6gRisimi
x5GYvY1MsbiWMIBiu2qOMhw+DbeE2EJeaa60ZtWq4dTnMl2rXM2Rm25LZkb6R8QhA57b7QcfDLLX
8j+JkvkGjYh8W5QEMBIAp29cqs9c8vFvgjyApdmEoGUCLWxIwB4BaO7G6EnFMiOmbtpgbJuwetM7
3drIqNpCeQOaEkTGIQ6z9ORHLqARRjpl0VW0uXo2tc73HecmwYP9r3CwjDOtcf5VW4g1gmPjaBQX
1JYnqh/BzXDJWPbq9EbA4T7r0Sp6jncCkXDSapTGScZaDZggmWXGdJMRvYzO7wivQNizCGO3kSqv
jUXeT+TT/KidwNwLVAMC2eChkfoNfaBYRxaXmGPClDMdiSku4Q/WwhwlHtYA03Tu3ZWXdQ5MtGfG
gmCD+bDfEpgHGT0mSoleFaPnQfQuwiFYwwKO3oGpqrHrDWQXgIx/Rg2yiBuF8caDC7pKxrcsAVgM
aB8hD+gs5IM7T6MPKaqCLN8PSXOd0suwgQdY3Ub3EuffOkDGo9k1cAucBp7MaABZn8J7OkXWlkhZ
Y1VL4zLwl/JL5K9UinuvQYBBQGNHJosfH2C/kZMFd3VHzlsJpvzQJcFjZwAXweIJGDt6l1093BoL
mJcr5H1WFm9alqwLq4xegDj8yCr4HbKc2QweqZ2V75+4kjaEV+d3MtJhFY9+e/C04UMn0nLjMB/A
gn7yZVRsEai1x1ylu8yCDozj1z7oeMVB0HR7wy5TeNOkYJbNeARhG19hIsVXK25eJj3+JJ6y/8go
hXZ6uK/tRn9M9eyCTiw/djP1U9b0cO0mkWsPJfLKaEzncdbTmPPKxG5SFv6x8R654ZdHCNCVwcle
p0X7lqW+d41nvIjtP8/UUadEgFkIXT1UL2U7qa1d+R+jbH4VdfBgxCymcS7Cg2V4VzmagnACdDtQ
9YFAhEimqcW2LVx1aR0fNFdXn6Ug92ZoYHqIJLoPkesfxGRwHbEo6SMvuG+MVu4nD8hLWhfaPawI
KGLMiVcBEiFPZcEBHJS2a3GWhg34TrflU6JQWO7DFLOFFTB0d6G9gaasiEayp8ukKT51lIwnL4X3
NDs90rSyNy4JANvY9Glt0YXHU5efs4HsJc3aS8AzBJAyyW8yBfp4TL8LB9uNWwC/aO+x15n7gdBz
Js9M1gEvvkh4u6jzmMwaRXGNmxhRqgs0qskDedWJdMiqU91i8up1becHHaUwlV0c06sOvdvj8+tY
iTDDg40Uc9pYLrciWj/ziHDTQCAwd8aKECPmdELvaI4derPMTleCusOuLg0GKxMZgY4G+b63UmuL
LwqziyPtm5cwUxfCi7YkMiVbujYkO+uNe+eM3MknLQ52aYuUKpgEa2rjHgMzkyGPRXy7DTaiyPDp
w5ne5AxeqDlVSR08HQ90yl/qzNR35JyQgqL6967L6osTT3CGzOA8ZWF+SrV9H+sE/yjUZ6EN87pQ
5tUcSqI/BtfZKNffCSLmAU3gKGyncDfx56Ho1DXY20ZHedSzwfF2mOTMR1e11U5S5191JpNaiHi/
fEsjS2pMwf6WCKGxT0lKc9U3C45jaHT2S0SUxHpAmrVX+aOcuaaRQkcyYXZDV07ADfoZKC3emlV/
SuPG0G892WMruxYasKM+OxchOba0dfpt7rTemWnLOjUL61Rgc1x3TMA2XUIGWeKRKUQG5AZV25tJ
j2WTaUODH7P+47LUCyBOkYOSKWG/EpHYFwifemCMRpKjrk0I6Sq9eMNiiQpu4+3hh2TrPml2Qwd/
lsBd9+gadEVNU56j8kljNXuq3eRYjsjGvfEgAaPbnIRniu4GcTF0SFKHnAW/Iu1mTlWnH/KbLIUI
aVUgHr1ZnY0maTMZUCzESOgrS5IvlzzOQ0zRLILydFA9mBboInpa2JvYLWJSoFyMfZQUCJ3orY0d
3zGAp4ewan8gqN6hPbLW0mTCSozmNrDVR2s48ckPkMzQ2w4xX82MGwpekF2q8KxZxDoZeQfqt2al
XBI4t+00YdMxqing+cOpTjRmSyI7ABADaT3i9Aoz70Q/6+A0WXr1CbBd9RVLpqGx9gQseHyX0d3U
Et/rEiOzChyEL4VzBtVCzjx6nhX+iXxHa/szGtrvbh7fCrfU96P2o5L7Jq7cq5klYLJU2l7CwGWh
i7iBe4YqxtcyI6wHPWOxRwbDFT5BqQ7KguIicizCgZxhNUBD2kjMN0SFREeX03MV90Z2CPnKt2Xq
ORta3OPGzbCwCniqodbiqPbtSw4IFI5pj8U4TomwqWRytWz7pZV5e0c1v5P2Oqxc/dhEw7BuGPiQ
gNTladkIs91NU1kd04x8SBy0dHw7lmquQHZjaaa/QkEtd3nfPdlpyFWd9280ewg2Mxg/PUClp1gr
uaaWh2YGSSOZb1n/dpdHBOTIbLU8/F/7cjnKyrskh1v9/N2lvJGe2tjTnymya88pws8qZdCI5r28
Kt65FpPb8lySsbzRdGmdPMKRXtKOYoHTEG+0PFtyqtEG7odtZo79YxZUyKmMbuc0tNbKqllx1gRc
gh6Z9qHcdW0/bhIvugmkLtdWVODl0wmYZdqeJty9se2Bh3nGIKC/DVEzEnAvrdcOCJARNs8O9uGb
FAiX+ygniDhuHyw879c+cVF+43CI4ji7MwlQWpNFV29xB9qnnAQ/BvONmjn1HhX2LVGuCbD6EG8U
xdX32iHhWOY7s4CXaXutw1UqMgYPeeePvbhPMj08iCj6LLv2V501V9tNEETEZTeLNF4rpguXytO7
R43VnI1yoqm66mJ6xW3Sguhh2XSjbtxlwQ8SnXFLo5LKnZ3He3IUEnQjgv/cFEMMs9a7VV3f31SZ
BLQpbCwIVuwTw+lrb4bmfMN0Da3QeKFvJp4pq2iOfO3CkRVnovdPxUR6ldP5Kwpics8SWH8IIpKA
8A1Eq0IH1j9SOD1OBYELg6JtZA3AYAqD8vWEQpnLMr+9taWhToS73CJqLHtVhtZVdJm/ayyfpZ+W
z46lwkD2Ol5HqhBHYU72uHJ9T1yXJ5qg08+mmm2avOzfxo0H47q8TBvod6G+JEV0PvbvJcuj5VjQ
47UibUps/z27PKGPGrQXA9FHS53z9P/8gGVX1IL7NSE5f3/c/If9r7e24MW3Q4aq/N97//3xy7FC
M/HwiKneLT+BqdNwMMbqoQv1sljVXuicojLmYWiVzmnZB6XREt88PxWYHCSlmWJGMCLEno8tL1ye
IG452pYtmEZ61xJqLYmgfU0txyVGMtQxbdCc8P6IVMH2n6WWeCAiSm3TuRjwKfp+/tSOIfxnyPPc
bryLbsw12NLuq+vfh7llGUg1U3fr+G0FjEkbt72tPgOmdTRO/2fTl6q4EsgdHGyruXrdZG2U7xZr
EZUjooAqrEGgEeYWII0OKHECn5YB9oK6EzejPZUFwnoUZNX3WDYIppEwMHzg6rW7n9ITsMuT+hc8
WlC9cHYfYDYbyD6a6k4ZjrnTh15c0whkXt0VycXu0/RYSVc/KQ8YrW505TFtYeWGCNwOFq7vayLm
VEFFVFhB6eDYzpXJsuUWOCD99OdipVMI8448Q6DnTn4aa+0PERb9XT1vph6spAt4FUsJuw6d/zuC
WdUdDe5kZaWSeAiQxhGSAC4pNmQVD7dlNxq0R8cbxCahBL8yUDjcBqtobtb/faSiX6oFpGhR+O2z
KrrFWZNRzWn06ObU3XuWMQOITKgOaONIBQYpBx4heJ5LYIlBPWeAOaCVobuLFNIK6CHuPZftLZtK
hD2lwNo1YENqvOAJvt2JNYFPkZeN7bPoHg2hyGL/n2NNY/1REbzcxGj9h7FLPsELF+cKbjqhAo+p
rfxHLSqPuu0GAKxpl1VlPN4tm0lzaVqguNk7smbml2MfJjJK3i0bcibLO7uDIu+2T3BJmw/LQPpo
h+i7tLbKn5n/npbjaJunHbW/cZ97WfthTdnW0dPgJYt754zZ0FwFBM+pUfq/NBe6ik2ZvE/yHczx
XTfG+QtX8D50kc5VeJn3Oc6UyEOxR2wqUePkMbykRkbVjurZSuQVlrjAzXca7LRrUD6XrgwvyoUG
a1PDE6afPHno6Ik8KQ9mwmSRmHNI84E7Jz+PSUFkpNHiGdYs0qe0+CPDtLIDrN6SD8BGK2jgsjJ+
8csMFnUyyYc8MtuDozrzUPitc6/HE3iymQJRsfwfi/AX0TZw46R87+qx2GlId04dCPuHuCYgSA1G
+MtFiTzQ1H1F8xPuB0eLjhGEmSfEddHfn+Hl04uexNnLQLWfXohKD1XvGs+tW74vv4SI4t+6VXnn
JNKRuCh3OpeNpzFBnR+mphHtcj8/ZiVZwY0LpZL4JAE0rS8eSBOWD3HT5iuvlneWlU077OvNI0T8
5lEE+k7HC3m3HKJUWJ71Tv1e9rSumeibwJ6E2kEhj872yaGm+Jxi/dyKxM0wFE894zdpYp6dEb7a
9ZLFj2t/lsYH9BFo/WQy3JFK+xhEoXgK6uFr0ujYF2lo3zu+qV36ULJ0iy35lXfdLRxYzAMcd+CP
4YMZjALAqSXSL1/lK6fK8o/SMru56094reH777EYVlOTfNDJ6wFtAJ1Thh8/Go1THVIWyYdYa+Wh
Fi5zRdAvqyCw41+y0c/x6P7uxlS70BgFz6IBHo4EmDK7PXe22z2xrIc9wZJvV/XeIyWZ6inWZUca
3tCtlt2yMqqnwMl2NjFWtszMW55m4P+DwNlAlTd31O79J5DGrIShUSKNEd/WZJPfihTqkHjjF61T
86bZ5u8W38lGK3WISXy0t7qcaK+1GDxM33+Zv2Wzs1bQHqv3buh/AxGkKhn2L1hiaCPntiLW19yO
ssZdgIjxHoTOOqOovuHbeVLVJO+reX0yJNBIu3l3OeZKKe+JP3+puAJPqEXk/XLIyV2SXxJya5fd
f28YkvbiDHlwXt6+HEeLzwkdMrp1Ld2x1fJMWEY7t6bFsryfJqnDxK5Pt30LF3DZ6Lmtn8Z58293
eVQiimQu//972i8DzIXGsFteXC8vXn7M8o7l4LKxcvdr6tvinKMw1bM4usTQh0Dmi4EkxCSwtxrE
3Ptl449Zc2yYpQPUT7Vm61RbrW/J5RC0balPWadQH8aT5TLwFsjUHlwuMQU19i4C8QEUMRAfdQ0O
3NY1g8szLNZWmni70SQKMAQS+mL6YCftoSVT065cFrk5GrOQaLkTDf654Zxdl80Qiv8eLbsCrvwZ
zBTF8CYGaJn8twFujyNl2R8yJzq7paiOGNs/W0lsvT7k8jk3sYnTMF52XBIhn3MLN0YX291FvZMY
MRymRpqP+LDMO+JKECt4xuOy8bqaD4DZ8XZyfDy3rjXuzIR7bxso1NJeU9+75phdCZw1qcWX7ddU
ZhjTwu6lq7TqOLQu9sD5uABV0RRf6QSNokaqfUxVZ724RAOgJPJfgbcfHD+nOVOncNdDGaDLNBEq
1QKcajNeKIQ4v/yUX+3lpgaFao7WImjngFHDf/QtBOvLS+Yf1MXKf689OuY1N2man1SCx7SvrxrM
qtk30byPWXFjNhL+uOF4p9Uqfg9dxEKRTXpA7EAfc3VLbHuChl9rz3xbXlrzo1vlh58+jecNuqDh
1rkMtwwf467SGZa6pPVYnzIPKFpS1EMu1m3uYe4hDCnF3e1W9w7yqvsBogz5A+bj6FO2w9bLE7lB
OaJFArG8Ynlt2KkDtDaXOeRnlUbmBfe9c0WQW+NYmx9CgyLidqAFRO3grLc+uIvC1NdxiDRbJlnY
UXfiYCSdHi78/JDPv730++WxjVdqQ+CCtqYQunFYH5FC19e3xs9+1ywyvyNaKSzmjd92Xh494EF4
eHDol1EMlT4ptmmlU18v1FcXNVO06sGzAiLIXvs2P1Nr1C6S1KK/m2neXY6xbNsrQUknTBK/RxTj
/u/X/X2bYb+QIxMd1Jj3rPM9ynBpHyLNaRHlLpvQicMLt+/wMo2mfSA0i+4CrT6ZTu/hRFL00Jrx
RdOpXD4sTyjliY2V92Slza8r7PKl4E6/x69DMasmmgONItjiAtf9GHqSmz8A9n0JDbw37xz3RXEv
v08bod2XcTWntQ/7xNaG67/juZwZGHxI+ji1+3pMTrgxmgdDj/IH7wmNyrSzbKjYqVGb16lC/2i6
Unyjq2FBUrefru3QX/eUfUJ4VT14Cn7O8go3K7nOYu8lH5W1TyLS10bLJrld2i+9IxBJN+130pNg
NyqpgPlL80zR0Z0rg+03CBmNnvMcdREj8KLWIMiRNOH5F1VcH4SH5k4h1XxlhKJjlIvZDFV1Gx9X
+YNVY5utNGfnl7F4xi2R74KKzD85ewkHq0xPGt8sljWeNWNco0bzydr+icQE+V70o03mIYJD9DrF
O6Z/3F6R391apzbuRNkZK1kN8UPEOmZHSY/uQamrY6E43Vh+M6du0nrX0hrcszSJ6DCKbjOgPX3q
0Piso2SoX0F3ExHiU+yuwnYEuGvfCM/R/nitTXc7qX6HUU54WNU2l7T2ENETO0lQRaLuXSYpO9Y4
KIS1XKMgnLfXeLAY7jQaVnSoyRCxGTs5806ph02j4Xu7kR2SUt7w2mfC6ChuwvH6iqbxGkemH67m
EGEZxiFkpvpZlfGELq3JcV5SKon0usGiAekqKfNnjVQLEiJILEW6qH8aqbg2TS+ehYodPlPaZsvx
LhnOGB+LdRvo6oqIYO81jnkPEaN9Rh7orYIqK066o9pnePflDm9Hu7VYOVAkJI2TgcrfakyU911v
TW8eFbsVQKl+BgRlMArXmp/pb0ZT2lcZ9oSLa8G0x1TSETll7wMjhGHdU8jter259w06jVkFRECY
qXaFRb0NUPSsCz2R37pWnnMVTK9p31r7qW2ZuVp598r8gVgOXjAkKGw6hM13dtbEVxpbEX+eXnyn
NLbQyOUXCp2KgdOtyXXPSFuOE3lAd8Dsx+g+AkmxWoQpgQb8C2Y4PbS5GB/SxHVule5v/h3C/cN5
4Mi75QXL8SS01QkRDetC3rNs3GYgTgnFzLod6NdEfK3IrLQ0vSDpu1NjFj108wb2hn1XiM9/RxLp
hA+FHmxcpDa35bhD5OS5MUj0yWKz24VT2b8JFK2r0XXInUb3/1Y3c3WotZ5pRLvEXHCJzIdbXNhH
06vLzfKmxM8VsoCyOC5vomn6mndTc69qp3wxG/KcHHKo0OCMOA8kFsthXqgAiukgBwfWGuw5Voh5
VYNc8cd2mYzWGFl3DKvD59jdV4NjfyG75xROKddinBkfczv8sxxXkV2j4dejhzjNSQtC5rRp5jdU
tbZGDW2+Y/0iezARQKj9vnrlJDrZXm1/aa6Dr64xzRPZlUh/g9J+AZGU48SKw2sb+dZL70M8MnpZ
XW2wqy9UFv6IOhd/nyz7mVslt/WIMc7tLGNH0z3et/MuOq5nR8TNlWldvIMlAk/Qj4at37SkckI/
cfQO//g4k419jNj1p3KB45UC0LomIxbuIvuVwfiY/eduAh0Zyk6UJ9+5Mj8j2dHiaikZG1hI59vu
phXjtxWQsFObkw66MCGoWjfRATfXKY+KMxVfQj+yMymPBVksHTU94iNxS5BYbrXXsWmNg0E/DL6b
NRFkkB9gkDuHybX7Y99T3bcqHxOVdh7sKTote71ZhQQ0JmoToF+/hYKNzkCwNv0x2c7AwVNPUOLj
jOExiPHJoR1vMkto674U4GXy4oORlvU0mvJb4D+XReRzaSby4uXDez5CKC1R6LeBRUcpHZ5Anm3d
bvxmKmwT/rqG5n7D9kk2PMEim8xUW982IeNo+c6W1afnJNOup9izjjWI4dwi30QaPoSRluyikSr5
zLb4tJ0e8wimMeEFxalI81PvhM7GNRLtBXLFOVaZ8WV0WGIdRcyfHZC/04UZzaD80Y3RJTZWtDcJ
s99njfHsFsMjgNO11UYvTjJcLS0/Izu4xGPzrEXampSB78nR/+DqxMevT+dg0r8xZlzdJi2vPvKv
zOGj90TaHOZuNtFY2bk2dNgsMXFgOiyaMbAOqiuR5vUINHKdr7yVyLW8JKGdrahM8O+C38gPlaTN
qRJaSzrgtRWRVeSRD/VmRHyKnTTI1lJDQSm1GxARfzvi7qDxV0BuyMNNywqh7khG7Rps34Y/Qs3A
RrsGDH727MBb6RqlGEitBNtrfrQmE4HaNzNB2EPE99R4TZCETAzWYbsakUqdpGNvsAQ6tF/LetXl
Nlm2Ml43HUlVHpiBTTqqn9pX45XF8i/A5Uejtfu9mhH2DH9EXVv6/2HtzHrrRrIt/Vca/c5CMBic
gIv7cOZZoyXLL4Rsy5znmb++P1J1qzJdjcx+aCRwIKVli4eHZOzYe61vbUOzf46Ac36JSRDPHj3m
ACdPY8mwBfCFockz9ChOt6e998oUT159m6ZBxJsB3Zns0TxM+0rS7Uw2o4/xxo4MkGix8ZyjeVxF
3JBzlqi5kg4hBgNJvccSBMcqeG9zyzvpI0WPFJ6+NcsffdaSJ26E/Tonc6I00y+N51go3rgrGmlv
KxKERisr0FBKh2CY/sKmiQDYPBj5l4ejmwCjoH8KlOExyAxEVL4ZMaBlb64TonSSffRI6OTaEN54
HDJiRAufORJYrg1rTdsFzBOEuIig72DeM3DgQbNHDXMa3ObZkQlRhoGc9jTAn+IsckmFaFmxZmah
7Vq/KLayVWZ1H+n8llGqE+caVxsqB2I3EngE7te6jH4pUzuIIHrBdUoaQcWkrQi1HdNOC9ldSVh8
8mTrhBenInt2RBkcghLbmVTJtrCJHumLdOeU0atRxt/p6yA17iLaY1so9aQDrNmt/gCneK6RgWU6
sHslhmCVTP2l6zdkTW2VAR0ad0yG0RJkQeimL6x1DRF6VkZQZX8UhXcEU7gKAm3fNOGHmHoUI13/
RfSTtqLLOG4hGYuda8vq1HnDOWX3v55im+CSMdw5Re2ts7i5MbnZDFrw5M5hQ11pXF1iFFZ9I95Y
2HmCyfuRgFooX8gxCgulYFowaoxaAoMm76Zom6tuTd7LCf0CPgdP4OwTmyZU3xu2Kuskbb6EYbT2
h3hAeZAE65omGw/689QWBbHpxNzL0f+hxcXD/CbHJHy3vCtsWHZBI3mzPYEPocwOeTt+06Ua9/gQ
L0UbkdnsRDHGwQyDoIQzrMxQwgC7RHWK2q1aTb1Fmz9E+UduxYq5SLP2NJLvUc54q6DlaXUSTv9a
9dNPr52oaYt0Q8gLTzv3l6MLYGs61AyIle2qVtykNld3POnvPFhRAkoVHDV/yPZdqZ9lklQb8nUp
dDD4X2116810XB2MnOMYA/e5IZDDwhCO9jB7am6JAiSYM2WXTlLNnYsfpUEzKLagwnU8g9n0zeXC
ERDUwUBti0Fqm8DcIpj93bEREw+NgjeVJXM0cvpeIKB6Do3mZjry1cvHh9ourlPSMgMqtYAEKVJJ
RrSlKPq5qVR8KPSc8X8XvKieJwu9/WhFaNUjgcI/B8299ISTRknyarny0DUkYWUljg601GQnrmSR
xQBfNA8zsLcqjDcDqOAqA7SySscaGYRC6GJY3XoqrQ9tIvNYCxkf4RRex713Lptk2GA4e9MQScgm
PgbxCHKrvVjYoIeOf6pYkoTSI03DSzKldxPjYnJb9qpp70e6gmtQLmu6K5vQigMCaDRMbCB0A4zb
iX8Z7PwaxMODpZrukXuuYx4nIHGmPyFdRnsuIB91yToNx6cIoQbiWhGyObf4X0Hmb5RlnOxp4rkN
HrnUvGE3ZXDeijDZ1YQro92eXf8elsVaoGCrfqLCoB/qorscayIf+/bWp+aL3bLPRhHMTQrw1Zhl
D433Trl9dqw9Ykg+mEcIWuugGk+enMiZQLQ8DR1QcvSebTgktOTGtcyi57ZVyI1y9ipKK7/3ssZ3
agXPQdWdvQj6ixsfB8F2C9iOH9+X81io6D/slIhdrXzXp0e/VHcmRggz7A9pKPcaqZ9V9T7JmrSM
6MMs0jvRBe8JKt6kc4NdHcMI9z8Qwbu4NUrub+W9aLTIEDMfObQeaW8FiDo/VzrPXuAQ/h5pfphv
xAhARzOQI9cje20+BzQiHUaXUQtsoHcoOVwfoTMJO+lqMtCvJz1ZF1Pqcfpg+NP+QYJkDhlGcTod
oRgm3DKkwlcx600r5KpmFVxV2LaEKFZ4+j/AVoBmsQQJN26kQBVAqNWqty6mtHe14lehko3dTcNa
kFixdsU+L0uEF/SVtgUpwh09tSM04zmXNjvUNtOkhKe8crTv9dShZiNrME59tNK0fZKo25B1n5wh
vlHId+m4VpCW7ixBiJ6bte6rp9KXoK7qX3Ffkuuct98+jaWtPd4zqgnwFCfrcai8NR/hgXOh7Tg2
YsMdxDZaCtXMmB1kKk3JbcLii+OVbWYHzch3HOZHs1sl69mUhwpFmqYc+4s/f5VJTZwWL0uqGYQe
yr1lKePXlDUHiQDqnRprFdQ5w0bhoa8dtbMWDdZbL9EL0YEd+TSTDzn7lowSKyfBSiP7B+c7sa4V
PD9a5g7jCFPrr2MhxbGu4VbIOLtfXnq/W0v98Z8IicJs70iZGU/FOBHgPNj1QUex8uI7AJvAjb/n
XQeR8otbE1MSjKb9ffgV+VH6w9MI707A8n0rlPd11B1jExkWVrKZptX56eMnIEmGQIjTGAx7nHY5
7wpe2uIm+LQPw24gIVDLXqKpH79Fpnn95F1X3VhdTD3r9mqgWaysabiCl8x3dZU7XDZaeq9B1r4u
YY+pGLYoXMavDs/oVYIjAQxpH7mbDMTf3qpsKO813WNdb62fhWKT53YvTmlTzICE+vdL1T1MBugY
K7Hzc2bBjevGt4Bp0zzbx0hXDIKPciTF8NMi4SDlJIOaFEfJ7HChQRQNWJ+RlnXjmbuwrce3jOLT
SfTp3W+At3ZMJjdFO/kPDWNsTDStdgX09u7Om9khKoxXbE8sHgDKsIWGd2lRYawFlb6rC/fHYqxV
6c8B76JWs98DPDpeGAlbz0NL+M5UEmCR97X5jCCp3pE5ZbIqIqyP7FCtnJnwb0qUV6ZIN6OThVCR
KHPvDRMkDSz+ekddB1enzu1r1QzPVibTL5U5fe39bLwfygmXSN0eQ2OsX3BCQMl0aMz24XQSXlWc
DbPXVgmelca3gFrOEIREuFczozfQOO5d1CRMPlClHdsoe4x5M5flhyr0pCt8UZt8Zs6o1JGnQnQ7
YRe3aqYJUU6QMKasej+OERJUrtPStO37OojEQ0tALjJfA9khgR3G61CiI+qUyzQC0MCEMmY3QH84
iCoecYvgGTTyiqVbINgj9+FbnWHs/bTNgR4izjXAzTMfRxcO5p62A1S9vuqvYItfapGLU2bW1UPg
4OVeOLNeL79hsW3vdbeooMOCnbCuS9gS+E2mT1HLrzXZZYajeoTTbGJgqMS695rg+1Tre5vBpuk9
LlyxOgiNJ4x9FPPc+DSWmATQjzPI2iJDOMTxyxGymcl4qATzpfcrn+jvVByyyrXppy8ex0i9ZG3T
f2ec/6J16ivevOoR3IK1hlpAFnk3G+ezuBggHTni0JRF/yBpX0V1127jPEVqtVwDsa+QV2pIbrJk
aO48hv+LGc31PjKjSJ4//ZTdB/0LdADs3csZlNaWPN38LDgmjaVdCR+kgZe2DuTWYq0LJ3pcXhgD
B8dWtz8SIhREr/VPY21JwMpFQ1ssJKEVyRzVSXPqRrt4mwLXQmuZlBhRNaCri/E2jV3tqnzzHbGc
RyYtzWer+SXz0UFCYRaIKES8bXvtYpe2eWlJS8YdlZYX1Ic9qRrPnyfC71OF0ykzn9KEaoKZZ7jX
0mk9NnMq7QzKQIn/mWNJqB0hScu5qZBXwytMGY6MNsDFqOecYkP1TwU8IwYb49OkMxw12B2fIwe+
h90Zr8R8pIdmcreiH0aAOpAvvJLRh7Te00IxhzPASZXVRLstnyCIEvqXeVHxMDZ9wKfefs0sa3hE
DhGsKF3GFyPA4kSyIXa1bNxhKEifgQQZJ6x7N+hTzvNQkI4NEiI+Wqigtl7ouzRWBbyjmYqxkG+7
HEtM28JybUJMPa3VaYdgzPXL5+owYkj0cqLt6thotmUzwNuu6W6ubJmpi1i+HCy7p4tOnPtys0Kw
pMv1TS+1bi9de535g3/IyGQ/a9oBwIt7X5Aas8Zrk+6y5McUlw6bzMga9n7LNTAByYQTbb0Xdeut
XbOSt9pBr9ND3NyWfW+9aK352OWwWgOusLYJm0eHxyZu2ZvbubO5Dh3Acioh57V471mChR4mDInz
6qmfpW0OOnMtUM6pzWuyuKlK1y0m81tZgthXM7bZT9P4EY9thCIVhuWYxGrDGxdru0yDazOF1kHq
GaQtUiuBqPaQkkTe7FLjIHAi5evOGeNtDlP303bnwAMzhjJ40OrRAhPh0HJvbQymKeQIAdGRdhiz
NLhmUij766Sj3KuD7z39yLXjdFiskvHIUN1/6cSA5DtZF5OnvYJcU7hRMVnTVYIaC4XludApBoO0
Q2EdxCz6LC8+jRdYwIr++nLzW8y+9rN//4a6Aon/V5wUXyJH3zvwMU/mYA27grnGAZAhE/yxbZ/h
LupbLSLx0V+Q3pEHXtoPESBVes51MQfsKkViWOsP+LudOhUrzTNfOsliAv0BO8CyyDq+ejaODtfR
YSF6//sFnI25F5H1HkQo2zPDIGcsA2gLPgBap0OHbvXXJH2p/56woNuMhG3ynZ35P/33OCWXKy8e
pa2tTY98zlGj5TLitVjs6wLb55mB90+WCDT5w6jhySgnrAg6jTqyD0ELRdXBFXRiUpecJQQsOtR4
9DWwduAK9F717sTVXqjnds6qWF4Mk/5UJS3tGFVR+DTC5b3U4/j2758QuTesOr3yTz2pNiy/3SXu
XHmxbW6S2lPFt8ET/sqSxeOIvuDmKm87pbG4aRkxOU0yQds3Pxa+kxdLdai8YtoC6ivfdDt9qfQR
G6phZHeyJq5gmP+/49nZZgJXfCq1+mREswT5MQ2ThKaHKG88LnZOp3c7SwySMQ7WLduj+1RI+Ovz
S6wGDS9guwvjpptnYhvfDM9F3oHg59beocgpTn08S0eZfq3LOvXfXY0wW7QCP51h+gnht/piuiS/
S7MNz1YkspuO0WcjIKW8xdI/gtzzfqZ9+2oOQf/ih1Af4snusWQlOy8x5X3B6KvFjnDCvBPefOFj
8RnKW+uEd+ivtqny8w/M699aoISNstwDcFq0zjPDLCDbqPUpxLo6o7QerfQD/4epzBxLipgOto0G
3ZjxMR0RIvWcoZgruz+L4RW9VSO69N3jQb0lkro+uhZWb1hWvAkvfW8dL4T68UR6fAJ0imBOhfPo
82X5f5YbYLTHlHljpvz4KVU3qggVks5vJo1GWkn4kvaIbX1lhdfO9dKzTROeW4+wmC4gJpQGb/Nz
MJ4bkw4nGtmf/cDuwTWdl3YQ1qaoZUK/ug7YTEb6nkCC9mGC6bFm90/fPsOE2gKe7rqR/XQ3gEFx
J/N1sFNU1t74PXYjIgiSNn3QlA8zZ3Ksg6uH+TnMh3PcahrTgsQ8DEp0z5O0X6LYar8PNrvnUkut
hzEsCbBvNXR5xLnMBWy1wdjP5RybQLI8esikRN+IE86OQ27oB3PoQixOrFUQI8xHIyeO3ppyBce5
1Ohw+EQ5tDb9szppgbDSiQJZsWF73t3hG5KHov7o4eaeseIG52J+0SBncGbmL4Uy+HL5c1jywdlw
+19//Uyxfn+kIOwjtcUS7HVcQVLHb3Ek3K8uSKxy2NQZ7JkVcWDFAWkfDiG/HW8qcLSXCZ1TOiSK
C1Fme31e8gu7LncaGv20YnoQ1Zy4Kq3WQ1eawP0wA+c5HRq/mIZvUYxhaqiFJObEkUALWI28HnYh
qxZhRyqv9jT5mr3p8QRGyTZelN3w/muwE8a8XZyC4Z/fRmZKeWHj18PNRhP4KueXWBflNmhjqjVd
A7AIvOkxd8vy2RSmPA/oKMjHkNNzVXoUwURVLd95XSeetdTeyjgpH1xYLs9dnVc02Sv9DN5FPAej
Z2yCiQ2zO6DCWyr1Xlak6EzGdF2+rV8TVTZ/k+K2PMX/lC9koQeTSpeGqXThqt9C3AZfRnbscpVU
Drx+fa7oGjl2x8aielrYsZaL1/tzrxqQLN6Cc+MPw3rLqoNNHLFpXxhfWtdWtLTtKsOd1qs7Ik50
fDVkeMmuxbcEN71lsuXwGA7cise8nZyLAXWL2Sb+wROqZy34ySKsXwWBJ4dpTBSO4Wa4orHRPvM0
/39nWO4/8tt7+lH/1/wP/8hxbwCma/77v/703TX8AeIp/9X8/lN/+kv1fy9/7H/kc3Lkn77ZkpXe
jA/tR0XqJKHXn7/gnz/5//qH/+tj+VcAHP5VhiVWrj/csf+RYXls3pPxj5mXy89/Rljqzj+4cx0C
KoEuC0UY1f9EWFr/sHTlkEwFakJXrtLVvyIslf0P/ClS2FJXqLRZOv6VZmmY/wBh7grXEggryQNW
/3s5sbzvf4YPcso40f/+/k8BqfNl+sfLWOe3W7N2hSRNQjYUWZ1/jMmC6s3m23UQn+eGC4bsbZQ5
jEkff58gYoC09vRS2cYzezbmlKTLpTXEIEJ+mfW+OgKLR9s/VYptRY99voyCvwkm0n8LS5S6iydf
OLwauP4dmwTQPx6gg/vZhafarGKoAwxTiPsIXRpNIdbHdSHYdKigTNA4Ov45Qmx8o2QonX1AISnd
3L1g0JugSVO7s+OXNJqC/MY8A1hyhGrvD5/6/yXaUf8tQ4mDdZWg3BCKT0/qzm9ns9fwcKcxj7cF
eTKxfg302OBLOC4g3hYF13oJFdd4Mm9VhljFFF50/puj4Lr542e6HIXJWXNMfo1NOfrnUxa0Ptnf
ysYPWOn6qtUi4mtEFWCaipyHyklStAJFb56jycWEzKe/8YyqpECvkWxb5c9phGjc5cxz/+bA5l/8
h4ttOTCLAHtaji7XlP7bgU1kz2lZShlbEV54QcxxQR+S3cAYlGvM8E858/5Wl+heMoDuSxekbWIm
awAgrsLGp/fXB8SF/tsRSSGVpdumA5iBT8347epCb5VZUDsYZkS1w7q6X0rmGDP/2BQkvHpULnpb
7wFlirfGKX6QFtY91W3aHjPEhDtwNWnuk+siiujUMP05aTSyJgiuPIl5/PZmkj1AfNOvLkSNJDHb
alWDC6G94r4EWXKKqR1By9XTveXlH2FtxbDcnKcFsdmkPkMPj6B069vCOCEhfWTlnFPjAGMcylkp
1YS6dYvIjDuU5Jk9xPg9zk6HQb/HIrKa/OD7Z83geDF/LXR0uj2hVj0Q8/rGuX1MmqnBnuX1d652
drKGtxKG6jm23LsFBVtNTfIgna9iayYdV84EG3RVgLB5Zvs1bpMGjMIS5j7oJrx97IRLPRBm8X1e
TPVxATp7TsdErNwJvVY3Ob/ks3pBtA5mBNUFiAoy0nbsmjleMTTjxoXcTyJDbdebNiSqfA58+6Gy
X7Vh44uc2QAiY85kuGmItz9u7joHo6DFgIfQWJg6FCGvnHSFCjmMBZCXOTtLaO6hg/Z1sqRy92SM
gcYITHyYhlmcncYtHo3O+4Xsq9lB9yJeiXS/Ve+K8lEkIj/VHcEfykMXi4DDQ3QYvZWTVnw0ho6I
xGZqOwJWVZHMtzDg0mtFmiZs3PF9NiysYoAyZJOhHvardHjuXSRl+pA1D2O6MQbPOBg9bn3Dr8av
aEC7lRx03MkT5TPsyexhHHxmMTMpSneyZ1r1P31jKg9BLMynmvtbqtKk1mvBmEdO/traaBRzXOIG
bvmrqp2zkQTl2faJBSIJEYf3cJGBIHiM2vnSNDhEuOXAZeo5uKkse17YspO3/rxsbHgWS+KlERMY
UVoJujwYOU4UuN/iPDzVpv7DLfTi2M4bmSFH5T+lwA8rVHmrgg/vSMw3VSEcQEFy6FFV0W1pd4Ye
7HS3Q085mgpvVH7xnMDYubLRuUmcSjJYqX6UM6iwyyAv/+s7HGFo5qO6QAfnuvf12GEZ6Ab7xalb
bgzp0E7XscnNPVUE3Ywx+5xQKQ/dWS1gaSf5h8U+bR3TvILMZzwuUOCeoBnIghMt3HYOA5labVeJ
RO0UxgZXTtkm1CNt7xlYJ+MAwWNQTqBOW3OiVQlC8fPhOhH2s7WF8RobKjuPTkDeheZfUsOCnxD0
CTcgvn7uTx3yBeahLvM6AI39bYhVde8R/bHuI/kzlcJ5ChK3PRQNGaQm7s1kDslNO4+ugav/LCPz
2Zuhs37Ei8jDVws/OIRXrkR9xKuhdfWxW0J52PlvcaPCIY+TazdfAlWP4tF2GWkcdKaIjtHUZzvD
TQgrXdbn0IOU6MXTaVCtuEzKZkM/P0BoerY3QBouPjiW2TCEEihjcr3mzxZMfGUU5iV3+/YoNHFt
IhIQWXVS5rU9ZpaIzJnEn3xsqOB82hnoF/h1tya9wt9Mqn8Y/hUKUs9hIX7DDQyaVh6FlYZPCB7S
1OqehhHScaCiATQ1KzlRDGB668LcZ63/K23t4ToWmjzqOPj1aIY3k1DhTHR9lmXZmufAPbRYepIM
A7DJ75ajTyeMtSVJXct3mXOL4QJH85rpdTRWHG+vpD284EY9FZOSm+VRCy0ZKUel+8fJ84xTZ5Pb
MFkJvSrrxqxlPAeaICDIrOrTYsZJQcM3rVOjyJ+f1sEoYUUaJcgcWnZtLffLL68dRyN2AkpeaRjT
xRDwf3NYaHPxUgbOgzAjdbIU/gN08tGhwJFsaXA3RawmHltYwDDcXR0REkPQpOUeM4Eg/hpzF8v1
VvgqvinAGWuDNvcSRBmRnXADbv9Ofm0A6tCgZ8EG5wpclYYGcQo7CWKcPgZxjUsat4mlcIumyCBF
pciPADqR2ENIBpUSio2s/eICJw+TIcCxQ0IAHlAWLdhpdThuuK6jR3qF9fbzfllaqYQVv4SJod1H
TCn20gEMWdg806aqtVbsfrOzE/j72By4E0pG7Kum8LekMxhPQjdOHkXgnn58dlK6cR7Rqn3LlIDg
MxA1HA0C+BmYJK2L3wXjzO1QZ+jHi/gFvjnMAvZxm4yER8ynFhmNEwYQ8kDuliIp6CP9EMpSHmqo
W6BEpgtaiXivWGN3PoSBB6OdGfll/8PoWhfJut5sEaUzOUkSwuOAXz/g9qO7lzAkQPAE1Uh37Qcj
FfHGRYQDJir5ocGzXps5HW13rswQA6Hingn3btF+lXCvVjbmAaJGEZ524qtfDrdPBDWxPmQsjR/J
8Dx23TND4+Zdi6Zbm/3MiolcvhKE20Km9o0SwK4K4fw2I2lOycwuhdG3BycMGaUQs8higHUjDfer
1WJxOETl4D2SOF+sCz+U02EsrbvlqBDsEDIVMUv2k3hX+Vp1objNz5Ekmcvr4ZMrNKo1huJzHTF+
g0Cyc9quPUOu8M/0cdakL0FqtCr/iYlIumYNmN6yyH/2AQeWWfqgRoKQcxr/a8f1UHs5gb11oWDM
OXZo6Q+Ce+WBre68TBS0OfBJVRdJQuQ+Lft2FXVvHlkIr8Koj6Mg5S3rdR04gm9DGbfEmj4RLJpI
dSc9Vz5nqX+feBQirwLkLTOT6TySkTVNVLxDOrjPmeup5vGTE57KuusOos9R+xlshdZwIiknyIRN
Y7I7kg6UoJxY5zsv26VA7fSVRL/Qgz25WBLMWW1F6ZHRo98euR3S07IlqAJFDDeV8I4qy9qEWI7W
yz4Ff/F6DNrsi0axugp0QnZGHHJ3WaPOfMJ7RgX5awjg6IKG21vVPtwlwxrjR3K9Xwc08G8ocsks
nuzgWdo9MeX5ADeyb3bIWYOnvPDKh9LaM/PzdTxW6BmZHodQGlRhtKdJ5P1BJ5iE8OnI+BIlL7aV
aatlfJbQBVylmZ6dmtqxjW2a5pvSHIP7DFfn2q3oitK78Y5dSiRlRpjWHAm9jPfSfMA50SYmuXWk
wNJ6e5YtQGNLT161QSWn1uyHa4ACubK1HJBqfdK6vnxLwW8s6gbdwLZvTVZ+tXVQLL7bYT4IIh4u
se0bRNrAOlUifpsoGnZUaeGqqTDyLLOsouXKErj9/3ozIX/f3UiY8jotOsEuGhOgOTfx/pA4nVVl
4TaAcle8803PObiBxYxvsYP3hHFFqcbivLzYelGcbcv+57fL/0PYS03lwsCukkpcgXueDL/UkPmj
7ToxfcfXZprGw+dL4SV7omnCv5ldzF2NP23Q2GfLeWghhSstZal5Z/mHtxD1viSG1RhZvei1RkpG
RGU4xSESYJH5QiLo1xxFArADY6w+BXn0g/52+wQsdARNHJc7G4foJiVL85Qq6keff4Qis/6bjqj5
+8lmt2a7TDBNHRuqpMHy5yNNRJ23yAynz8sBVAvDXCiiuQURLqja9hj51QNVwLTJG8d6XXZR9ciQ
TkFv2jl+LqFDwOacWnWkBwIJJUkOqsf1nLfF+A203kEWb149SHwEZv3YGMWzXxjmWV/2LNFMzW7c
8XtpMBVLWu9YL6FaXhBmG3qv7Z1TfyWCG/lEiUHaFvEVB55z9lpL2332BNOqWjMlMqHsymEjuoQd
xmD/0hrW8c+tVuZYiIHU1D9pUUvrG8fvZ6ZtC0Xury/eudf050+ejhI56fSnHCEN2kF/Pp8secju
e/qLRaHdsRNxIMgX7MNyDaitQ5Jt6LnHqPSONH9psVfm88jk7RDpQDe8yBofbKf9+jfH9J+fsW4Y
wjAcSwlj7lP9+Zhgm+hdmI2kwsw5UH2lDZdsml7ofjY3ZKkQPgeYVJP12MXFrwmUMfcOqg5qnde8
1cXf3BzyP24OWnS649ooii1u9KWX8Iebo4L52pKVDK+4EcV2Ce9JrajfAVRjxt7kb0yxp/vPwSw5
I/AwVdrswyFTx2VzIZl3necN1AkJ5DE3xZvTY3dEtlWvujb/4RWKyc8g9LVDe2QD74SsRxkjaOhU
vtVB/a36ogaeZFDJ/vWpttTc6PhTa4Z3ZFq4Skw6gXNf8s/nOuxlODCKx2hfxe5Rk/a+b4zqPmlq
jawvtIvlaD97qcyeag2rPnIJfA9Z8SHGVD7Mf4YmIH8CHqKdc5toTUTh2lyeRdu6asp7Nl6bz9ZK
bn20lJYXtHg26ndv2oECPGlh5zy0ZuVsXS3/6rlo2DUr+tZ7ff3cOfZ+igdSksTwxRU6AW9YGZx6
m9qje1AtxT9oPn/tuYJho21nT6ln3KAV2Ifak/nOkFR8Hfkhh0CUb8vyEVv+wGp91UCJXchg5O2B
tD92LRib1Lwuq33S11A9jOCap62AK8mVVQHkQeCaThCPsPYXdd+dkO1TKBQ54RISRMMiVqlH59nR
CMJMhOXDiyJbTjD+ACaMqHXuRHCtTncRMLhBR5pQ5CjKZFzmt2LOirQl05WYLcTA9AN4Vw03GL/c
ITIHdI994F99hDhA33tkmfzyo1RwV5rwruV5Cd7f8a+FfHT1xri2gsswhLoIkTWJNgVGI6JArGDb
Wiq6dTNux8EOv+tmlQLumvxmTqzcTlw/M7SB9e9Z4jL6qVXvdKUVEOU1CdoDufyEj/hcjBKTDwZW
mWITgQkldiWeipU0K5fBGS/lRE6F5rGMLOnMkTtsBgQ0H/Sd0Tv99GP/Wy4b6AyucNCle+TAxSWY
cJDsxI042Yus2rsahgsQIBIDpSmNa4AXn35bQ4ic+shx4Ly1jj+rtxr/AnCXeMJcO/sFAbPB/FVO
oynO2vyhid7qWclQy77dZoDCqpWpp3PYm109ZKNdHswcVn9vyk3olPpX38HpYGXV9NCoBqWKTiBs
DCAUBJNrHO1O9ju7wROijZhu6bg+OMXaLTI8siWD+SRXKS216sC28CinsntDyMA21W1QsIq6PEdt
V1zKcPxe5Ib1M81KAGDadbkRAEH5j/C4gjyPz7VIcDBwCTd64Wz+2TKDaHen+ba5gwmFh7bTv2CU
SzdywLaeWw5w1kjsAt+7n/gIY+jQYX9a9qtxz7PcwWK+rWepcilC1AAOk1OhCCbBXnaUeC0PrgPZ
hhIhQC5G/3H5q8uOlcQP46CTFIQpxLYYgxYvaB6jS1uYFokQqCJzgY83qKZTpTXdHmiPvQ1F6J+m
0my3OC1Nfsx+K8RIW5PSwO+RIc4vY2DEkCojC0RYtmcibj4tv1s0lnVJZYdOvWoQUSV1vwpzC/uM
MRJbEg8fy64+BtmznmgPrmsS1r5QNjSEddXWdvlbmV7R7zZysqLd5iPE5bXxfA3CfR/lG8apYuXk
jfeZDGVIma1IGldPHd2HlL3bXplWfJ3IOltXcip2avbi6GnIE4UswnVXBSdSftPnuDPSJ7SV0J7c
lRETGbu8A79tn9y63VVzompKZANeQGHfAyeLVpPpBS8ZXZxVlOvD1pDtj4hKfVV3VQ1AJAyuRTmd
28wkmxQMIkY1mtPQW5yjp8Z6W+ixs9KCB8Muwj0cou9+bqpXtxjf6GQdVV2N9y1NVYCN5OR1VM8B
gOgtMrAeJM10cz2R3PAYiF0EPGcThiJ69GeMfUukeI2//2Ckg3d2G5pQ3g8/GawjDCX7bgLW4xWl
OCeR9i3qZrywjtyj66PhDuVauOtnBsYwODvb74NLLWi1onOlC+rr/dvyVT1v+GGQfdXDYyLs6Vo2
wLfUGPxPz9HJauvQ+LW+DeDk7awJYontu8XaMOIvhQi7R+6+Nxu+x65EmLc3Qt3fRbYs0SdjAhdm
YOHP77xzNb+AGsV4GdIS8EwrBTxBqSNtFiZj+B6aCpHY3CQit2er0HgeuW1MgPVk8xkFJqFmGbvH
/ol+lHaiIM32Y2YCWEgw0RbR4F4NaHUrQrHDvd4Ue6x+dMXD+FeZTgV2eXispD2H9Oi8GvRi8xhr
3Ytg/Hf0o16e/BixYO0M/iNdXIb6LfF+ACG/zwGhRVOhfTeLbNcZkFaDts9WXlEFT7pmb0lFP4Ee
7Z5Jv7B25gnxFbip1CPRfm4Vh9rd0PY3L2/vqzrlJpd1sLcZSq3gIwznOSIdtAzPwUDT68tS57pE
pq9Cnx1yaPf39QyqjPT6JkXYk80bO9hAnIOLK+4thjbWo3lREbofQaW2L/4PYWfW1DiybtFfpAhN
KSlfbckjNmAooOpFAVS15lmp6dffJde5c8S9LwRUn+5D2VbmN+y9tmZdhT6wv+dG9d3ZBR2Xz/LB
FudZN4h6XiQZziF5u/chRzhiQ3IMawLsLNEZnngg1FPCJuAJKxcDA70Cr1IiVzLAODaijE910uU7
4OOnyO2tW0116ucRFMk5rca98lavRH2IXRyt2ZA93L+MaJC3QB3sTUVqxH4xEVdaso4fDHJIQQNh
PyLb+5LreUbCVyKDQiDKPZVp3D3U6xdszdnWc6dpZ4xed2MM65K5ewCrW2ht7HfhQNR6WnuHwgof
0/tyRjbkAdoFiVlKAt/DbCXH6JqWoFiMNaoJSewjv6C7g1eyvBhx8thqw2GoICNVpvwaKZ629+ET
GlgruIdLx2tSH2Bw3Hbxcib3I7sJBZN3jepBHU0EXCOrY5Wipi1Grd/VXnEZRb0mSy3jq9dgrCja
nIwvo9b8ZLZaTHNOesx08ziJmZ+AzTwQGfcdl21x7TFmLZayX7o12PWe2Llo0Y+mJGyGQAnjhhx1
JFHCyA6FgwsoLJXd7WaXhMG8meKXTAAgtnB8m+t/1nGBRZEmSAbM1GksC/g36iLE8zYlKE05ZbcT
8yDsYmwueKB3Dt7e26rukE1fPKI1MzboFtfTJo2ei8Tic8AswstGAzPUbZqc7HnR3RcFMMC/D9eG
XAngg3d9fT0+jR3/F1QxC25aliwKwflbYZj7NKE+f8S7t/wePKqpyj1R21DwRsRvFWVd/hWOW2UE
7wO552DDx1y8kPKncYDAyvIxXMFJ8QD8HGTMQUjZPRFvD9KRZYxZkf3Wcd8J2Nd1SAjZMoSw2ubp
wWjCcUePEW7uQtOlC9ETO2OyT+3lw4N94GF22JkEW2NNqfp0PzitTeW/+END0A8mxHh/15wsOUDU
vkh+TJP6sACqeOv2BpQldU7M5A3rYCfnW6uTM50kHotOfM0bYQPBVhFv1//dR5j/awHusMRASiot
zxWOY5j/vY2QDl2jZcC2hlt10hfP3Bdq6m/DwhQQkd8vq5saRuLeqWkAcg9el7FRy7vH+5cod4Ne
2NFzp9qv+wseJ6ZFghZZYOaIAilf/p8W83+JCxzXptt1UUGYnNr/c4pgjo2eh964pmTk8zZfU7/M
JQkP3ao7xwVytQdnYILDqPluLfm/Xy3btdcW9r+2Xeyf2T3bFOas613vf75eJvi51jZ6Hf8RoDvw
u/bkL2sQeZ919lG7P1ZDq6BkGfN8dgwSML0ZTXIdzedLNwn1pXEPvy1qmTYjyUnbtijwHMaTDk3t
Q09tbTuvysheR2Jubw3ywPDWtQP0mNrbuJHj7KK56M9eoSdHbmMP9KHT+/cfc3P41z+wO6KxMMm8
AYuCqKGMApddaD7YoIJ2vSzsR5e0wyDpzYxCB69w1eWv9USKL0Sd8nVsZIqDdqvplvs34RVvGADQ
3puDyV2TuhyKYrbkYMgJxXoyi3rV04X1C6SJX4mr/oQiW3t6dpo2wYjP1hzr6yBnt0AFu/znl6RI
0a7MerMfVvm2JZcRQbTU+qOkYQf2p2aXYAAj3U6z2lkZpsMQQce2cz37R6MyYg/yGQ4tNsl7syo0
TyK8XjJ0ZSuhzJjOVtJmf+PhSv5GxI/J50WCZw4dgHf1ilbBLOrttXB+MvAXs3JgbClH3Vy96l1Q
OsVnQU4IjDG+aFbcXRJtJFi5TTZ6zuNyF4/eXx4K50+vGdvDfWYsmpiAdXc8FnO6Qbo7/xJe6hCR
xyrBiWakpBXZcHX3KvE8PtnpVvsWrY5j1gyr52oQ0xkLodxoql5zOPAL3E8PCmGKi+lSFC3a2t76
M+Mgeprj9DsDZroB55A/unKK/1aiXMFXmotVqjG9VUUV4+jAtrRuyBZEodc4Vc9V4U3BKHHQMpdt
HyAstCe3nQ7Cehigsv/qBqivaF9DH8NwDgMF+knqyrdSJB9iwhqGE6ba0UVhjZIDcIc0nLZO2rwr
HGSXe0zuUEio3CiFjlqRLIcUwODftyv/HaGU/XugFJmad3oMTb0z0oa43Xq8dGv7jns42sWVbr9I
xMboYmR29RTJ9mtxjgbDx9xIoLaaGRzEuvmjFJUJ9pN8I6qXL1SY2Sk2CdlddIbtslwAm0Mbg0SZ
PXPhLzNXijaY83vdqr1MqyYwmmG68s22NArxPTBUJ0TtX9tUoACAENfVRTzaFtB/YOEb4LjJml/Z
PSb5oJ0YoV8s6fyR4KXedSc5llV2/Nu+ZiOzQaKYPhakfiRAGv/kq/fJiVpGOHpxAGkt3U2pu/q+
nyR5jXjZDu36HXW1BjsMmAFXCd5mvfDOw0yoFjdrdpWtd1BGkxF0sXRnXQzzTqwpeOw/a+zzM2P2
qhXIcCfrXfQEL/XJzELEEHuhhS+ZhoUAysCHm2kvMi6WX62wzlOSJT/CMTNOyPvZBmb6oaG6I14X
ccTCXuqR7NzySSMgRXbtD8Tn4o9ORz2USIg3BkWUBvr4j+FoJM+EF7Nykic8AfJVw3LpFr6+tN0S
gPtUu1GDKlADtqJPTOMbKHHvIGBA+DN5K0jruBoZzQbYX0VgtqBHpCWN012umXn2uB290OBDN/e+
5Q6oM0KZAN8YyGSsoX92a0Ivg2FEXnmDp0QN1qWyDvfBTzEAdtFKLTrYduecqt7F5GvfbS3sffJ2
l5dfeSH+egqzooPh7Yyom1fNXTtO+oYl5BPycie43+DKbYwDplibin992AjBRkY9PSFk6fdShmcS
fz7rqe0xbJfdw1KKW5vlat9lOD4UHBK0CQtc57/rma7petYgrNVJpYDjvH6XmOalsW3j7w4KK4l5
JfIo4v4AEICrpydLlRhuN3rKp4VKxoSLcP8xseyW9qocjmRdKEYxM5o7UEb2+jnRtQnObmGHPouC
AVWEjA+sOZunGXvJNtPnY9y6/Svor6+5wTkHji581jsMH0KDz99bJXvjuj22IBYGKI8bXUe8EtLi
CjkdUP6k10QpxvNt9lE5fQQBaSQpVyjSMqBgvfVjYMGVezfjZmdmygMzHXrXuEjwHtPrvYa04HWd
/rivg+5fAJSuJHAktH18GdxueI0jYlm1pKBKNeU7K/D8CKKLlZ9j2fADWoYtRBbuZ8UcNxunQDU0
8pNBPgkEReDZaDzI6Bs037VHoJSWYaFw1jgNTXy3rSRXKREG8xGA9s8qXzDxQj3f3QeARKeanVbD
ADG3IylNt3KO0lOskcolJ+9EWDwCDzuekL5E0c2Y39vQtBm3jJFveswBnTR6YGY7B6Xu5YE3ZSPq
oyk8eNmSPwJ08Y1usE7sqMHNAyVCHQkN2FkE/UiXh9u6rbKbqxluUEVN5lf0GptIzBre2zV73k6X
bQr7HdSt6h/skBD4jDwc/NfLJxvfTTvI7mfrONzOjvfPVImMlAK9PqdM1/DTVc7vVVPNteeqQLf6
6tVISn2TXXTwzB9cwsRYsM0/dWWWftjC3NnQ/AudCNe7JGmK7jsfUAi67kW+gnrw1Iw4M1MkC9qk
3OcQqudPE6FMEDW3ppoKn2Bsj2eiFyeylYH7UG+qYraCJIXOjqMimDXD+5HVOYFpGcgsp+i+unuA
HpaaZmchLtqMocRBmun/kCzfnHocDVJk45VbqX/0mHM1MnIuYNLeUrwP1z7poHOPhvlYCGeFOSIF
XymOsz/mIiHNg/Dhjg0VCSuroiOnU0CG0fn2KDFNiFGeZjN+Ge5P8Eg9s2EGnfjcu+2+KrLlcv+O
oR6PYNuLcxxDjUII9D4V3a5R8bxzOyxmUQiwNl6csD/2QjQwlCzryXZp1M1ouKDWdK5yIWdYROZ1
ltnHPYWSomw5umX8bpXAmlPT6bgi2sDAaA5cCiugq/XkhEj4dWOPX1aK9Hb/0hETYtm68XT/qW8c
mzO/+2h0HP+V0cawg1OYjhLd7XYehbH7+3OZVstjZ6pf1dj2VA7dO5cBTiAT0CFdKbJjlBaPjEi1
x/t3eOk0H6n/SC/XxvtwYdVsr1l+o0dZMBZyOQP4EeTXkqRUjtoHjqGItAcCuyBSZPPFmQBOJslW
X1f6ZlRWN6BUf+96niNkqWv+Ac41v4Y/wef737uT+43szBHuOm4oeqp7eQB3Keimab4ZeVc8mTOZ
eDFgViu0HjICRp7dMHSfjOZFlW5yiMDSbOf1dGkNiAhuFxcn7NTLQY9SaGZ8SE5ARorN/RUsR1K/
jdqZg8wLZqMK//Q5e+yUpxnb2HwD8Z1doRTv/s7ne+FslnxOXzpHMWVZwP3a3eLhuTcI6etcMszb
RDy7shcE+SHgcydpszM35DEbavLVCnb5VRgTY9M0h4WZ2NUu6l2Xg0Ua9Sb3iTfLLlYvzI1c0g9E
xd1zP7lQlBwqUgC74sVSFX5tj1NsGcATpNju10HD/Qt0n3PaK7RSixWjQIqcfUec4CDd5nm09YUM
FmFfhnfDqOo3OFR+05fjY9Tle8dSMfZKJARiBh8Do4G1Aimzj43UkKZ7aHU7DFH38aEwuWYzxHqU
eX2yi6QyzvcvZl21B8ucT06+zCc1XasuaqiHlnpFZ/WStmeVRSsTkU3yg/VZfxLEtZAa2zBpzvqS
qAL+Gc4mcbVdbT78FTqu2rihd/uH+J+pc9VZwRY6YynCmVuIL5VVzrk1hE1+ubepzUJ/HgxiK7Sb
mcxyn5Bq3xiofe5fiIH+FKNXc1qaxXyqVgj8WgPeP4BWwSTHnLX0GDseJ0nFhwn+fRwYnbAPqeIO
rTXR3AovMQ8u/p7AypxtsloeFyOZr/fvPCx3CXUT+qkJk956GNy/GA5SLpS2RFa5wyc5D81lVMN4
HTr1U/ZL/kLax5bypr+5GccL0coY1PFN11l4mqPk99/VTjYhCwnX6oQRWxFkE6EZHVSuTde58y4z
a2QwrQOqvDTTYBrkGNyNaYwL4rMye+wG5ScbZftjLa22im3v1kLb7I8piiEAP+l+bkNO8HLC+6p7
PqmKy6MLDp5w02JkS8I/TOaQ5KSYxixsXRreFeYXaoa+JXDEPN1/ZMp6jroWGWKNdg3pwnTjrUQK
b1rvS5Rp6HKWzLca0TLutNW5yfv3EkPc6xCH02GMrXrvisJ6YyP/AMNj3KXYuy/VtjHYpm3ajFM3
i+I/zpj+qCvp/pIDzoM+sdKzTMCgrvfouReEoTTrCOtfPzKWuf+Yqdg9wInaNxb1rp0o96dsMwP9
e2Jcp7yEIjEOX2FPhm1BrweIHvRG3RbxTirb2t5/9CzrJbFFfWkI8wIYQTNsUA+/DmnEp2qAYNFn
JSsMIucCSKjxiwmQGEHgAmIAOVDd2OU+Q/c8pKShhCtbYMoL+2YU7gcp9OXD/Y+AHwh/YF20SVQh
/v7yrRgbMjmaf/1YeaJhFawFs8SXZZMi91Pa8G6GRWP5uzA0jVe4RiHrn/wN6M0YTVcMSzYWForX
sO+dZy5XLPD8lBRL9opkUk7zRrl2v4/lwpOB/ugxKpNvidGDCQ4f0K4O1WlczOsyLwQeE3CdFk7g
AMXSIH7ciATotkXTheeqaMnpreKXRl8zM5dDMc1/SHclJO5e5CUGSeGSsoNzsTf2ps65cD+4I/zR
fslhswIiS6BwXCJJI8QDRQ0J7QIrXL4M4mFKGQuux7VK5o8mb6DRjjHUOhIgPyY8W7MA6jBG0auY
iuji0ICTkdhqPwuiVzazmofHqp1bGnlQUh20hl2FhJgcoXgNTeTG6HUT8nE0Pea4fQ/GOPZbCjr5
YMQmv7jMuk9HDA9NUc4/VKdKOGgeWmCzhQ9BIYM0rH2m8i4fi4HXtQM6U3tQEe5nrePZdK0i7wPV
+4DwGFb8xxcLGey2Nj6F6jUucJc3z2KobujgPMBMPUzSxWAo1mQHl/+okdq7+3ozohzjZtslI2nM
C/MpP8bdf8JA7ryCjwX3AvOHjxYCY1lu0FHU/1hx+4pxu3sxs+7JUTGbm6EGcNngN68JjkeUlFhP
TTLdCAaOCUhcsr9PQL4+FV2kGnDcyU6B6u8ba7gsDvRVJy7sJxZFMSthFw96XBxt7tiPCkS2XEgA
v++6E4ROGbjtixpphTbdTECOaXXf/QQHDA2zXmwrg+GEZpAfHEbv/5lsPMWeF1SghTazk5M2PSMM
bqzwY6JN3rRJmT8BX6p2QDoe7wm7TgKCu+9YgNdO4yNNer6zKlytac+iAWJ4n0nm4Ar9mUM53Tbs
8PrUCc8EZ8Q+JZR1vE+8XWw+vmXC9yAoZj66ctkh9ik3jZjkn0vfzbbvDW2zc1LXfdD1R3c005vW
DttCGcMrtbd+i9vqEEWeebkfzLhlte1YQmK02CkgVNEhOFKs1l3pHsLRe2b4OCISToqLvfZavF5o
9at0g45IPvFRVL5TzNn576RC7zzyJtfTZ+I+OlbzWkaKF3xz7aEdUSySiXuOCvfBtufmQutOFF5k
lE/WOG5KRuFMLdDC3bUTlosgLYSBVlQ1PhgYKp95mhwrhUsCOnBNkuDwY85q9Wwt3OiaYkHrkKTA
NNB+yjMIAarJLukgrSfL7HYC7tIK9vgolTeetWlxn5uwdJ9L0jtDEXYHIkrQdqx/PjgMHtC0HO//
q/sfpXOGlxWKImFkABYnY6L7nQz71svHKJTipbPROEZ5c21xYuxZhkawENEK3OsnkLDX2sAKndWO
YtqPy3vUqbeq2dK2f5v2VbB5l+/aaz7deixuKD45ptyl9pdi1t9dU/xcUoI4hZHBiYlUjBSirS4F
K5MAggTSoXXaqlLkDQTnuTxmAFeUswsN69Ktai4ohrgGSj5xg57OSMdhs/CvDP44ZH6Bz/l039LH
A1zvdEwJpbHaI5b2ZNvHVngEyGGSrsrgRfQ5daKTfM9rZHhYat4DAq6nnr3QaSLH9dKObGiYAu94
ZT9LAlk3aUdq112T09f1452Po+kQi0Y8x6xTKIY9w56vOttWbqMiOlH2oL1w1DPdEVHsKG9D9kZ7
06xBfhBmHcX5F3QZjLO1EX/Z5Ywim7sRt8ZbSe25xZqM9CRDOlbmPB+GaLlOEka8TO7ksmniWbsw
1Q7hvhaflSLWqcR/uC1AScPHYmYuvgZnFrs0M272mDDZi5NT0zuoxSEVMiEidjYcDlLGjH8MPNGe
Pu3VwFqamIPU96r4g/1LJu1H3bPLrWSlAxoqRdwAMJsJ/pO0eCuZwTuc2jWBXGY1uoeC7n47iFoE
i7YkgZTIemxuinCUGPZnyC21hjpBwOTbL0WdBAm5h9Iq9pPIcvQVCROpOB+3JFotu1LLadKSz7jG
MsGi+7l1yNgzMxfq8YBK1tQBPFex+ZOSFKvVwoEet+cQ3OHW8m7esS/6LOh77YN9Bs4YjyDWvtCP
UZih91UJ22/Z+zqtuyM1H0sCvEGNzLaGmnIaB7ZXVg/rrqzIbE5PUISYKZb5b6OmvlqyHy2pM77F
AJjkM3NC8Pwdjw0bN9M8iEmsH8omDLKaJCPHU4B4PL/R6+mJcdPWXPof9mh/tFP5K5m2hZZqAK/K
DkGdwfhw+O5gDMnpOUzUd2SNxdpkNDSTic8npzhF3aOjhxXsB61iAizLI6mUSBsAku1ooP/E2hg4
vIfNHB9aDJPMScprkXibPP/oxync9QkDkiiBNNNNmWDIipx00eZ/MmJqzjJ0TZ+hPSPtjDam1aez
o93A0qD+I1IOSmxJmO7oESGrgaEF5T9SOGbQ/iJ180xXXdyYThCnWbWdWpYs0wwsmWyp8NwJYCLs
KsjmapIf65z9wSmy2geUKSLGQJ7lnEvIe3CD8AbVkjnvICHlLUnLkH9cir3J5yxPwsBpJDPCgVNG
H025R3UK9NQ84mSbvEL64FPAV9ntftK/K9v7LtcMb4xeDlV3lQQZddiykKQOtn7n6m1BrCWSUWsK
ykJzMAx0/Aa3tks7X2u1z1QvApyUdOeh+1k5he0zb1vhAzSIioJr7ObfEl5DgNDLIAeVy2UamFeR
X9r7qc3a2Y2yfZToq63Xc08OcRhCntte4kNa3OwYudOPPId9NzlUsRVXA+6bWqJbKU2ojgvzu6gY
HwBQGvs8n/+EWbghRkTfINuA9wn22dAWZAuhjeyXy9gRNhlyx0iD4gpaLt7xsak2thjUUyjU0YvX
RXWBhHBAIefGUb1GgUpfTzEbRBp+K6ZfL4ho8gf4F/teUw2lE5sZE12TWqpsk8hS38KQXnwiqFl7
AqGFiZyZoz/3JbvtuSNyqxQcnZhxjEZ7mev6YZTJMWm6UxdxPNUNREJkzDcgJri1dU4GswFLxjzy
AOrpUa+kOlnFEQcTQ/QUDwSC6a5fIeCi3nm/KyMqmM1NnEF60QRLwys2OsRkGEymFl38Fl7cgenF
C0PSUstJZTFidAbC+5wsDTSNvJ7QfaEChBis198VTFNiz7E/mU77ZKi3UDeAw2VYlHotv2Iz/eXp
IHqsJHlSK4I3LEPeTo1NikF4C85UaW+kCyLQgGeGCOi3bDzSGLxbWcfg+5a4OKhR+JPiZmVR0qnm
jBZtm4OpnMu4ORaThRquoCMfbCCZVgqFr49eNERmWGnTN6jfZE1Gdn5snSaBg00wh2rdd5bx7qPg
PV+wPI1KZCtMsNw7dfpPPa3BZMT+UfAAuRpSeZQeqNy0GWBckIoajumeJCPO7wnPsqXcByezXuKw
YlRllNfVa+PjAVFgqBD89yqxIA8rC63wF0MfgK1VtXNjh2V9pKKzTonBxVAfNI+FPdzpaAtna19C
83MWeYtjBnY6kPxEby8iB+TG8PORM0vf27xB5goVBQn820TnQc/WQYqdzD85S2mywvHyAsC+mAIr
KENpYJax0e+AsxPTFE5O0DdfoVtXa+/DFE+hfK3Yu25sb242xgy3dITc6NOaFuxFgOuim9/rOVOu
im0QTBaEqbWroQgdsIqQdTSA9nMJmLJb6OvhCJLeg2JiwgsNonKxfLeGidvzEIR2yVFa7TxfLWwP
HI04EY6+kgT3ztjlDZPPKD20Hux0wu7ZR2fBTEC1HxbY3fBceYBdE+eCrq6J/iHyarqEM2U76aON
3wAI2Vk1+/CYRPoCII7dSGcTpR9wq/ylNY09N6DazDgbX5K2/4ki8NG1nA8hojeM9/Wj9Ipzh3Fp
Q73sGzEWB2fCZhr/1Fn8btgFflkamQldRPlqC9C2kSOe0+Fz4LDy26r9LAzCRgoQ9zGySDK6h+9y
NLGrEeO7tdS69jCW1yRinJHKJBBeeStmpdHijQMT62QzdvjLQozRU9KaB6ft3lwXxY6FVWMKH5fc
nn0nZ6cM3tL0HZIIN4zgEz/t+zJI7d/WQIFBjRyCTunPBoxD38q4ZLlI8g2M7HivIu0PcmxEpKFx
xc9a7iLt2tIGH9BH5cTcv/HXPtumDtMrpXVZGIoytVMLLdxYtgS0NfB/GNtJgC8/HR7RnYmy3USh
yYHEyoSaA23pBBWQ3SlvLWsEdMpiE1pxsW0a7re5YxISTSR643wgQST9wsSHP1xLHqZQfmIAw+cJ
dzaVBPc2IK+KgQO1I7/MXj5FQhHnOW5Ls/7tue07n/wXtvt5YOBCwoocI4AZdfupzXvfTKjTChSB
eEoRsM79r5EKa+/RSTKX5Bpd9C3w8hV0nDw53jBsw7putn1UlAGreLi/s8VbCUL8ClMBeWfzWhOc
usWFFEyWeCIY8mwBVXgty64Ctc7rMHufmOKCuPN8S+9/x33Mp5ouRiORgI/YC0pcl+QQ1IZT7dib
rEweDCcnsijKMqB5MftWpZxt3AGzBosGtjml3BceIT95tfhpMWUPWsmSsk9ZYrcuy8qaJCDS0oa2
+qmPE/C3mg1xq8bA1NG5jp4yDyOTRcSO/QOq8nBmyBdK571XXOT2TLyFJxWxrUD58kZ7F8ObaVcd
+Dv9GcyBsbF57HHh72qXoiCuqCEQWL71MylwLbkYm6FBYooJZcWsD+NuyuIPgwuXrJDTPFNr2aiy
qd5h/aS3eiCLLhc6q3q0cHWo8YnUyEUr9Ly+avMx6QzMmFWOmj3kXKT2i5MGwoZJ9rDTexiWZ++Q
sDJdHwSb27xIQPBYnXy2o1VcnJt7tsS/1plQHo7ftUscC5LVaTAjpsYLC1eRovIfqcV1QKzMiDM2
XGNzaYtI0uzkGXGk6Xeu49qtDM1AEgmSbISMxb7L3KRO/GxbU/SgTCjQrI+XkpFfH5LuZhTdiY5J
UncNCM1r9zMsO8Ewg8NUzA2Vkc4vW7bPJDK85aXTHE3tO64JM/ObITcCvYOPSs6y7zr2oR+G97pp
0z1jcEovuF1zh44byUGNaaZ9IcAz3yUkOyQt17ct43KjWeuHxXNOzrhW1LnsztTAGnkDPLfc6mlE
W887NW8LvUG3T7SUnfavcznoe8M1DrZF2jqmdHcz8XFAAXFol2naI13gCWitHcs2sJD9XizJb8L3
3ENjuHu7GQw/NgeYLAvPkpHpzqHp+yMiV+XPKUdBBZ1y7OFzJZIKKT0P5SkNXZClyOrYTTbXDgAC
0wuxk71p7aaS9HRIV2c2CQw+s8QvBIMoIge3qszywwQcBl7Vbz2WN71y5l1ewTrN2vFohc0H3gUG
YRZwCdd0ja2c99aC5txNu5OnuUQ0SG+TMozI0FkBdWj7l15wmFqlJQCD9b9yWWq3iR1aoqaT436V
RSd/6i4ipj4pko0SPb1Lr8gUaAUK2wjqumixWjh4pVxmagnrl4h8QZYEYUsXZJh+iJIaPvs0bjr4
ovtMOzt9GpLQnhD2pCHXEkzFofvDiAf5GDr9JpkMItV0COQ5rk1zLpkwI1Gyi2E/8hZbkIeCsvXi
naNCGGxed1JVQkYGUKYt7qSnykVm0ozOKZGknWBOLfwK5dswvUexnW1kEZPOzskaG2tMez19ys4E
65/KFsj3HwqteF9MhJ6SFNHnA2uTigSANCmw53jGU8ehvPfYpDMc1oJaDCdebjjgLjlBKnz2Jjyr
GB390O4JweiDBfXJhqjrGJvhgkCo8SGV4FRQ1u/aY3Yxe9ASWHkRZkxTMvNBCELg9MBZyJWPQBIP
JgrjpRUOVYc38K6Q8KK/tXlyAEJRknmWWdvewfIw1DhjN3mHCAXbaOYnRrZNbOgEI4Jjv8/aX1YM
EoeF6CMkOG+PHbnBVY56g/G96fE84rmOmu69nMd6R6OCwiZl4If2P+jwpWtznxzsEFZwT6OqPKDh
qD0DpIbTZyxAeTHBaYPOyQsWHNXRDmEmTSP5vHO5HIa5Qacgfwgqv2NrFf7ohl8uaOR61LKAjbHY
jrjnV5cvK5+8wuqbawI1FD96zBPOPVtBdBm/B8uyfSbg0c5Ue3MszX3rmD5ku2hbLRPNPrgVrAMz
o99L10XnBihuQJ5J+dTMD80ao0WoC91mn0UcaXgeIr20HvquLAOrrf+QZ/NcgY/hfGB54pY/0fal
+zU1q+Js4TWDP0oICvZ33jaz486IyEBJ2psmzMVPaOe4CjkDbX1m9Bnvcd3R7wPWDEiJ3lmufVAY
yi/9MMW71Wu5TQrjPC8jRzp8QMM7OEqbAZx4C6RQcuK7qWWO/Ql/r+b8ZzTLAdEzNXGuydKP274u
x3O0DLtUH19C05MPpGK8rRnYQas9G1r8a3atZ6jWC0PIONuFXdoCCOQ1SqzCgExhYs7nUDM9NF+N
/Z2ZYnyuNecH8j7rrC3Di95+JDYabxfBFQtPJB7twApdC3cEO6BeT2KuWEK+EWkNG1svqg3iTHKD
HZuF/XwFZlhcRakzEZ2bkyKUFVa2HhM5ZDEjS98JvrcDKt94n090bQ2ykF1rUwii/z7gtr3mICzR
AdP9upGJ1+LuaEjE3jB5K1XOGnRcwfJ694QmDsEXEe0bYWanMB7cgPjGhZ329KstqxfJb74ZE5RO
A+b5VgixiT/ypJiD6EDkQZeY7AX6Vx1DwxUp84FtZYK8L/6R1EgwhN1bu9Ig3BboEW4wK1C1hUFD
O891A3zfdkgS6eagGb8WJLEBuF64hWV57hp1GJVaHk28p0IKamG7vbH+gZfkkR+ITX0ztF7CR2r8
kbS1E7ja1AeTAYUJh5uvGwUXi2utdS2qh8YM15Af6AKFdc77z7TO3Aej3Rhl2O6WcDp2MCC2wAya
gFnAdYl1w69FdHKUidKq7HzdqaPTmpaYU9MSIdT8rFX3Zrf5bs5Nno4iVTuvax/dqNIoD+YjZ2q9
7xL1EQ6xcai07ItFbnRixgyvOUJmOYw2sjlTCxZ4pC/KdU7IbDGTSp2sDBe3yU94yf1J2cO3yNM/
Krd4YqSiYSAOhzQCc5t0r7KsRJBjkQ+If/uTj+aNMW/p081N9FIuVID0yxkKtSsIHdruc5t50gIu
AuAguVhRvGzXFDOUEOlwEir7UaVMhKq8anwjY86ftlroJ4viEUBWpSf5vnaS/uw282E2SHqhcBKE
uMunNB63ah1bOS7pCGYkBDSQXmzBhzBKSFEu2KO7j4WV+SY1oW2r5aKDJ7Q8YW2UZBYeDoyaaEBZ
9+gq9VsioPfhNLdsHhn0NLXat8NSHaFHfiCrU8x/Gj0wrO9kSADDQrl1Cf1w0+kNeR/sfSLBG4Fm
yWZOkvRo3B3zhjfzUrsgIsgyMLbzvzF3JsuRM+mVfZU2rYVqAA7HsNAm5pEMzkluYMnMJOYZcAxP
rwNQLZWqzEqlXZuVsZJM8s9gRMDhfr97z20n7J+jN96NNaCXO9HwwnY4WdZhymskIxOVWuBdF/3n
MDV3LZO1VdLjXG+pqV7lmGoBFBEKxcm/stPxQCunvaqN9oEmvw3bZ3cj47SkfAruqtTPupP/NOv0
4pSphYnXuHZKfjUh3FfFvcXuKg9Rc5WHqHG5T5s4iTjkOiZxBEI+huxSNbgQOVOqmvMtpQ3uweHQ
ESZVjhrk75DeWhqUmWjKKL9IJ732iv6wCOhYDx5U+czXJH1IK24J73Ydh1eZYfig/oYNBdcn8QXo
VtvSjQULBwayrtb+jMJ8VaFm7jh/HwwbppVbMuA1AFisBP869hoY9DnV5x3vEd7WH6FfH4KUKz/D
aV4cYxNxr6q07hSXszC7Yi6ENuS26UU3xp+dXuqnzs1/IsboZEVQi3NjJDGU32Gpe5GeLg5FHX+Y
oiCO1g2fSubZGv2Xq6DpXrtcsy9uvBdchjGRtW0+dC7q8XT2mtbEdxK+oTSaJPJJY/kR8YoaeX5f
DfpXOFa3iTFsZQzJGdYxYLyENnE7nRtjK/WmpfVBp3Bi3Wsq39pWxOUCsYlF8hGfFS16XfCz13vr
YOYBTCvur+uc1A7TPR1BO2+J5+sPiVQ+tSmCKeaYfkQEe0yCKGrk5KIEkBifpHjs8F6scuMWdznY
/CrvtqNoaGMP7zut+GVhyuccxy7SlXgEs/F37+ugqDJuoSMjrbfQaeN7qrcZxgRmbe59CQitHOJ+
nRCd2nSSMrdmWIlaqWMm8I61lv6UOtm403rxBqJhJCXVD9x2qGbllMtBB5Gk699qrXnX0pxWlomG
7XFEAuzT7CnQuEyVMVxz41Q2RPsmCTpEUcPMDf53M5G8hlD24Pq4hmpB733tkVIRZrKhJY9Tk8fu
FLOFvTHqrNvWeU7QS4/eKFY4j0mqDtKM2PDFVKD66ax2Jyq6uZRKhA6OpJbp+Nmv5V3rdDrPWkfx
SlUnaD5VyKi+pvixMbr1VPgAvn21Jv8KUMnXotMw2Y99EWu7DIQtAWewKzC2H80iutWZvuENHz/Q
DfrUOuhw3fg6qq58glS2o4LonSRDccFT+mrD3BkM/zrkcyPI8ETLebGyK/+J8QYHP/NnNBdpJ5L9
tvpZNSH6lG/kl+6HMugamrljaRhxGmgDfdu440CDVZNcClXh5VQ0y5E64/bKaZf1evxT+cZGN2Nx
6XBny6H+MLwR7bzhGzOKNhCF/N95HTXnPuaZ8iYCYEnN1CDS8/RipH7y/YGneNUy8tkGI1VvXRb8
KlyK8UAJ/BZQC/dWFDZYnbydRm8MxBv2yPQ6JTjWOc4xyuxlfZjKhlc+yfaJ4MyPFRD6x2ct8O7V
kpu8gRHU129kgfK58usj7v4MiADwiHXj2oDM3sDtlCssxp+DUF8RRa6BGDGd5r/HoMEY0CN8ppb9
I/Y4cCcG7bKC44NKxUceCpdIvH80KsZMMg9QFdFhy5FdYBLvC41uC1en4Qt7o7xi2dhGvRUeTMwW
1uTEW2yt3dqd7OdambigXY7jQa5vFL0zq0DFO9FBki9Erx/KlK3UBLaNml/KGnokRC7S3uI+h59G
2wBRNF3OxZiy3UOCXaicWmvb1OJPy7TBM8TnwNFyNenNlg18et+hkTKuoPLAmIKjKnWkLsxAHLmg
zqNUodKDOa9rIVfuIDGh569CBK+WxqIWV2+AIADmmAoCo8pefG3ihq8JTnudid/eNTjcl93J0eM/
beinp6zIf3Kye3UnJzpimQWTqZrHxnOrfY2QHemGRSOhiz5pIQypn6OliE2wost0eOlHPErmn1C2
v3nOjY0TI4fHUVB9lHiZzcH3OWw19QZyy96j//Uhtai5CCeaZ2Cvzt0EuAJWqnGDLQ/0QzoML4T0
3jyWqzqaj9tYtEztKx7w4LSA2knUsA7MIwW7qY+ob+9uicgsTc7FXTVu1cAbT+cQpqMGhrKzdo7N
HomlMiVYnFTWVUi2BRbdkKTo0nbHGffDH1ui6e1HRBfEFncgEogk5+wPnK/Z3pHlD2hwZ/7LnYbc
YdPThMcEadNIygVy5TNM1KxLElPnNVZmtIkaim1dRBIaTcOVF1pPk6fSk2sMbx09els6bE/oaemm
yjBxVAr13LF3jT/a1ILGXJaMyBRmra1hGDjlmr2u9+WV8C/TsW4zhbipnRQHWdVMtKYarDUyTF8i
hXJCQvOE2YLWhpTZ25CTSpQEsvzwQO0YjYnsd00aezdRDNXTUy6egYk4OLGMo1bzrqcGXmAUQCTw
hI0QxiB37fTFnSGQCtgTDevWDK8JOZ+tUJ+m8KzZQZeReDIg6xeI8HY5chIywsfKNvdMdv2dqkgu
tGwZIz0zONU3e2uucUnMhMm/fCvDnvw+Pm8hMDYD2Toy9yA3Mc3sMvspr61iLd30SJQW0MAamEBF
Z4P80+GJ9/p3n9OFpzvZ0cjsJzMsPKwYBqIqm49mLshjWFB+Vhzxx+hHq9f9tnLHmikub8SA5URX
bE6Vi51D68c1ZI1tFtI/OMDVXPkG/n4fCKMv56ZIl31pV6Cs99NcotzTJojLop2xsvxzrAZM0tQq
YS63JkmJLNCG/BddTmzNKB5QRnDa2QEH5+4twz5ZSD95rIv00Mu222pUSKzH0j0OCAAc5D22auRv
WdKSfZd+lLROr2LffA+kyE7erA3OMopdjyQ7+qrA3OUKJqTEr0qT1hxVXD2cUSssqGLjUpzMYZfG
QaLHG573o5trEWAuFa1D6rlUI801k/BVVwMraTlKrQs6wpkTohAm6dqFBLwdC/5LjsNzQIBEst7J
Rw06HI0GFDcNd7kdYA3SEcpbnC1RPMEeawe6R9Ph4GVdubYKpvmN9YbxAs+m0yVXxBswVaLgIsuq
Yt0ymMtadPLervONJ/NfMcxCAsU63Evq36gapwyAF9+dp0Y4BPIrPvJNJcaK705yVDvojxykA/5S
PnRe9NbP/mSLWJmpFYTg9rijHrzA8h/sVDDJTqernbiXZtDWhS4LGpO1OYNcfaVeP60lvxK7hyk7
ZzCQsyBHEva0nwFslX1FnnPlAZIjFYn0rKLpLAP/UTehARhkpIeRPgDROxFqkD/TGShmA+EGbMVj
E6E7J+aaxQrT32ryku7Yj4TGQzS0OnAxM08U2jjZ5wBhcuvD0OYgpDePLsbQTPPRNYmcZFjd9yN7
YMk+GUJpTdYSwnGrTPfS+SWzCzoSBlk/Y8A5G3MN7zSRTIax4BwKUsm8b9zT2DUz2ndceXHxUFah
vdFyttpBa37YJtDB+NHt6FBgiyN3rHKrWgHd6YS+GYZy2s0WOHd0X7gfF0diUqtaVIIxnVefJ1YE
0bIJNgI5HKMo2atx/MNRjtZSm3ctpxNNa4aLl49nwG/2tlLj1qo5gyglAfJwD25JRZ2ogL/zmrLa
JSp/FpV9FcKd7uo+c0gO9MkaDfJIiy7sK22kQ3QeQ+roHkErHruwgq1aymSHM6BdSwdmGu0mOAy3
tGBYJ7KLXApDQjVGPxws1X/qXYYRsywKPEz2PZIj+000g002GJst8+zpMjFom5JM7NgG452Awdva
sThML2muf/Qkgp78OSIyJJ+hl2b3ZK3v6uTXkPY3pAp1KW0kJGhmhKSGlIgNog7mm1NhECKtpGOh
mYc/YkDJTAzfeygcWGwbwIFEbLfYMb8YqEkEj/DekoO/t1sRwDc2XigcviZxdjWEX+Lg1LUNvuaH
gOBPFEdU92RopaluvCrqXKn9mSkG6k8XNdkOa4jGTYJfqnmHVIwjhc6Jrao/8oRJT8MaPdFrvo5S
DumeUbwFXEuHanY12pPAsIBY3TXF1qzG58bVbc4S7EuSnHOAX1JFSYjBzCRuHGrly4IAVxBQW5KJ
6dkPQnhAUBxA3oQtZSJhiSLpEtmxAuQZHHu7HnQid6CI43NAgiD9Y+WUNeHk+tCKot34k7GTgM85
EAfPJGdxlqepxR0fvqCutqS8amhovaTyO8Ce6oYMGgyn0fcU+zam754YvO3S2bw/Muhow/7BKDTy
gbrAOBJ4zkkUjzUIIqfdJw4mNLwXH16i6MGdKovsor7JFc50XRizEzi+xOyoXFvsxPCVJui/ZvdE
jRoDYd7OQ1VzqNJF8JDYOvrDfarF4x4p7qJjfFkZ1EpuIgyxu4yuDTcfUf+iaGX49okos78jNLHy
O4PCWkPuyKTYB2sKtgxorI3IdAQAMW7lfO+2u0xdXJ3T/mBrtDtBNnMAseEn7OEPj5lGsZ7mJJtw
cFYFh14mZ1g81CdYhTkg2xZbbyTXwoZzTwquDwCPjdEpSlvAxkyQXTWlO+cEw7k5V1J/NZAZgWkE
WHzYDSqyYxeSbK+ezc6IJWTneRAgawO9uVbFw9Cqa1+b2NnZPpSIUFiAw2vmh94m4NQO8RMZY7hv
cxgt2hwiQdCvVtbgaAdNGR9qWhvRU4/4HvDDKN9o+kVmwLfhsNKwy0oHTd0FaI6nQS8fRZDtFUlS
FrzaoxakvRlzG3wlypYotfPOdrrCfXKpEjIbdppA1ISKdK2wtq7qUd1pZSdPgWWRzLbba0n2jX63
m6ndDBkCmNDR2UTjHgR7p9VUavR5Bq5OxA3+kBxK2jVG19stZNRC77Fq1WFwI+QrV1gycPl5MEvn
YB9saV4OXHFYkyAyD7zhxDBBBwqB1xcyaO8XgHueKO5dKbNPFDzqWkbk+dg+O5rQEGKoQp+BA6Jy
7IMrqM3JpaP2HJ5wWTpYOTOG/Yguz4sv1MhZumBPU3g6ZvhSQu8c4qRfBzjEGeAj6S3fxu4wOeMC
dr8bSWbtakY8tXHP23BqSNRRzUhc0X/BngTzBqJMQ3gKUZAqEp5FdmZRvCVUFbM+e8FzUbvzzkV9
DkCpLc3d6+xzH7hvNQ94sE1EtpD7ZWbU6+WJELJHcp2wAmJ9BU2BYT3B1mx3wzWJ3O2EQepY43h9
aXJidlNJT6uEc1r4xCxpdZyVuDh6AbnLeWDSH5XKH70OCL6pqfXyLxuyIGVRN+riF7HLnSMhlqnC
/Fl5P3Ezs/EcigYAF19h3xxt6KOTWziZtUH+h10z45nKE291EVDHrEwi1zE4y+UVs+keOhmmc5ND
P14WSyp0W2vNLjG49lggoDWKYEfWMQOvTdMYhHbAB0Zl3RNnrzc+HF+iQmOE09HAT6nMmELrSv76
BvZnVms922yZZymXnQ67eZLFhMsQSztgvJ5DVqzCUgYdZ07RLB/yCZEnbMXe6OrbxCzlafD2zcDQ
mU577QDo67g00hUMgdcQCZlhUp56tnPnuvx8l2IR8ITzKgcyiwE+JEEdmcMeRyGxbxcMjzNCwe6L
ATwciOvlt1Vy8qHgFvwz5kD4cFTxC2FO2PJhgsl0QQbpiiAm8FbyuNyo2ZOmchMjfx3YT/3JC/YQ
wE+5lRVq3AdUS24DV8aXXqXPfVP2hFi9hoQdQZzEIeTHxSO4gTWE5urqmTXy3Wp0/SgHTFTYQLzn
Jj/Wc8yug9e1QDAzGJ7bpAt8NkjQ3xBpylUJERDzdHI19GbYWIQfzlbhQMQZB38dtayPPX44TRXy
95AKkm7oux3w8zHjrpQSFN4YRv5nZsaeyznXSAAHbsQ0xnhEw+EKy2xPOXh0h0sR92kIAtCe0uSx
t9zdGBuQsSfnyZgTIW2TVfc5nzU1rtzCz2FAm9Pa0WX92floxLgVwofcGAQ2K1662GbcMkTt9GOI
2fFl/S0PVfkywjPnSRqCa5L/QBbur/3M6EvN3McG292G3nnXhcUJphvKbN19M0QaI7uU/jje4opt
dj0FhG6y8UzcvXmoLTaLC1rFCO0Oq16BszbNgp2VY7Zi6bHP2fRb4+vbkbQkAV0N9unYPTmQADZh
6BWvZlFsfF8VN9NMClB2GTekVjmwiOM54k5OFY8dY2yrdA+aFmCZnSfd5pyMUX0/3sD/Mc4gV79A
fCKFncoO46tBqbJB9fbM8OXuG52xq9UXk8nCOgJYTwu6/hO1KTuNoRigbJYvC9PNGSPryKjEuqv9
auLe5dw0mbMOCCM9j0299nPEm3EMsT82sUUwrDeQTJWOGv5edwPnx7h7X+jRPc7E1XcJbwr7iRzc
KXEgSRael+4sAwZVYIX12gq8+CRztsQtC/BNMC+eM9DLk4o1YVuW8cQv6GD5JNewxBLrEMaBQG9e
F1yAB3fs1QEnbsYxeXYKWtl4adCqwjlfEfhnaQjnvp/zedDQwp0/F7/3jmZu9TTkoD2/JH7YEFhP
UOX5PrIhDG7vNC30dvlcqEIUxBjs8pqTFN91tc8keexPhSWN1YIHYmPnrfK+zx+1uHZ2eYMv779+
OtD1T3AHzn3dMfbg8JweUhH+xGp+TIi9U9RY7y1UyO1QGBDo4I/d8YVd4lXnhZBFr3b7mEcINll+
jHT5WoTtbgG61xYO+6XDYMgynBHtNK8b4dOQm/XKg4KzLIgEKkFf5OnOplyep5PjDyRMDsmFi2ZF
wLMfgm/4fpFtq0zpl+VmW0TWL9mFCpJH3F/a+UOnk4ECAGYc4uae0ciFm/S8vv+/D5n77piFfl/2
xWOPlsB+ib+ybP9X2QOhXj6bBO2sVd93u+7AiWD8IXy3Jm3dYkcoeRPI0RKPWt5sq7ZWH3nLHhcz
obgGRRZRoMzTVCkEDYlpjX3Pa2tgQXCH8Yc0z7YKvWPuUEc6BVn8I+0cRrW2xsmitg1EiUyculT9
Ur4r3iOnuij9x1D50R+INvg4DCTqb2pQU0gI/P6fQA8JW9gkAIRTvGoa2DKsKO9ovMqpSNVUQ7Az
ElwAFlbDhSHTYhBYGSjrwq66uRDEfJGj8ZpkmbjW0euy0Pq+l8Leb344dayvWVO8+6H0eRB5cKN/
Qz6aYCz6xNoqEXLT76v8iqnsAQyetrFEwC83971ohv/REwE5EYD0DzklENsFnaCC/jbMIbc4Hsvj
qDnhSz56j3RIe3djZUQvXWSgsjkxDLn5L8Wch5Pc0duhYqs+sXC3UovPlLpn12JISrQ3Uv1TAy9K
UxTUlL6Bo9aB1Nqm9bDv4z55aEoW48ZC0R250x3jUT4OzVxdG/cQAIJgxqukeywiAMB8JIKoUvdR
TVReM/AbzPGdKdfP3zf8ylUeznaGVQT9tJaHMgidVLSx+35xyEsVHIp5rdcJkIk0d0htUybS5N1L
jOiIy23QzkNIYgXvb3MJLNpHouS6rCdakA/0FzgWiRVKKzR2IauMC+WwMOGm0ZuO6BQcHDpGjE5S
RZ/gDB4cVqxLRWgQKnHtHnU9qbZ970BHIXa+DYp6uFbp17LDybivcXyF+2T2rbNLUnqFv+/vRUJV
feGWr8qSHvotq1FoEQzE8FFtqfN8LAH+3rlmbD3GzF4nu4R+qlsj29LARKzpjrZXM61phU+WYaQB
MBv9I2/Ket15frqOCJhsGB6fdBxV961fMBefGWvMktyH74eAqVDD76NKekCD8m3EHDib7cC6NGV5
0uIZ44rL9WSH1quvgUQ3aD0/4Q2gRQGuUInT/uA1dXzgFjvXW5spz+X8Q9Bdb8BqZ65j8WBrBNGy
xMdYwvJPjhgvVZ39sqARtE1XPAfg2LEA2mhANp+xgV9rJOOf856zlRZbxNzK5hLbeXVP6o0zA5cD
a8n4g4w35P75d3JIVXVK47BG3H2HWmBcysLe9KZeXxZuTCfL/0D6fEPshRnrdL0G2TrtcTEz4Wd8
IyuUvRIabmj9ahgJcFltl1qohImQaIX1oIISbEEmj9h87uI0LNcLRsZQsXULVIjrFacfXvcvgCJc
Hfyhl+Ge1DSYilreLw/FQGQv94rcGsuqr9HZSDAXOQn3WaNTKRsyu82a5p4Ujnzy+hdIB/spjcOf
QVqodWIZ6JOR7e0SnXkK/Jr9wr7uVJTtukTcFrq6M5MODfKRFQFs6nPiOS7/H0cW4jOKAGjB3NwZ
nONSebWs+jJkr1wFzpHSdUGWMgLFU9XNPQUTVII0bCeXc1upTHONWQLj+HxSw0wVbJs0KvYzq5Lw
Q/SlUwJR4P/fDRlbWjx+4kAKGWf7Us7u99Yx7hV5KMfGfli1w1bZDKPVwh0w4vTYJ6wUeM6ibWN5
MecStsj2nDWGNMBAoxo+Gx1TS56YazjN0HdzH8rJ9x8pTh/RX+qNUVTyVbhwaL04kgccDvKVpnrm
rmb+kTdOcslBWLEadcWqy22xMebSFElg6exH1a/BIvu0ICLHGh+LPrY0RhWu8zQ2rbep6y8A/Alt
EykfSpMxYWix4pldzxBH4aUl6LdzMys+ar7/LCEO3desPdXMwMKOyrcqdJei171v8DXPD1t0zCAR
ofXYoS11ZIeIXYudTu/jJFqOBKXr6EcjutOmFotpPxiPuW+hpCbVZ1mNGmN4uBySApZVzS1nWSuX
VZPVs8w7k5HwGYxaseYgmN3I1o2k5RAOlkeVUqyKqTfYtKXsDtKBldRrwoN1ZR50I/hSyMa7dMwY
ri4w4f6CESU7eNh5qOq2L1HZRs9ZS197Wf5orYz9T21HVAmPzve6Y/EGmH+ynaMe0RQ0O7fwrDWX
rbOr3SY/lVrO5WSLJwscStWC4nbC+hepzIuhMyuPCHLf9777RejMRIizv3K6LW6Nrd6myOp29HYg
DfiW/1xQnqhCez9hZFnjjO7ui1Y7DGD0qIxjEsrsiKRnGtGUFnAgy0Ifq3YHSm7ewGstBNRlUQl0
l7uFbDdcutNdYE4MElnJeod3twrHfV6xqRptQs8yRPHNc/uoMMhcLG/4CEQVnB05uWfWyAQCDDOv
lDX2qWQ987Opf25MDqluar2ybMW/o7R7sLLMxRsSnJisjZsSVf8wlkZ95/K2XSU1o7Oh6JzNcref
h9zIbONlecxj+5S7Q3kz6gpt2mBfsIBVBW2Jx6nVj8vNTNIuf6ktncsYULoJGdaZEGXmr45V8A6g
VlEI4vU8IY67jYL6sTB6k1fZ9U4y7R+s1DxUM0m7Ks2HptcIAdjqFJlkwd3pArKk2+I+zZ5Hf5wA
RbCDSjn+yRkuAuFIMFlUAEAgLj4a9PmcuGDwRU0de3QB6lXqqn74r79IUl8egLgjS1bhzZ8lhTH1
v7CLyR2B61/Iq2JX94VMQanSYiJJ6q6dzHVPHCl/Kuw2jMZZuzSRQMcufdx+864izN2THYFd6A3n
QeTxE3m4Ft5M4M5hMZaTxg43eQcrgP3+iICs6nWup8dwaMDYd6l/7TzsRZWblLc2YCRrctNo10PZ
0JGb9j/wVlJKRmR7LUX1NWFAOKZ4A7lvBS4nuXCzEFgzT2P6Cx77OMVEI7k/BntJoeS1zBXbHKYZ
RBLo1iv9ELvcsNOLYTxoFVT5mdV2H9bZ/XeJlbS8XRcmcN2pDpoP0EmNNAjnByfT3KkBbSec0woc
rEFdMVWJwTZX1YudjDEiHIqIZsQnnhhoFB1Z1uVLo9+9SOg0a5kZIMEdTsiNF31UKt+nWfrWMeK8
0xr5kdjogmXMup8bT3gD+xepAMQV3dxBsywkSNZ3WYsqrBfSfk5i/RqFNEG2uaQ3Luuz47+yhTWD
fsCCaRtPrv8YDsyc7mz5ObmINesEy11FimxvVjU3n1vi33nui6G9OOZrLV4b6xmHyqo2qTYneW8J
TNXseUyhbVhvAdeuT7lxoHpVgFhp921+cNtN11Rk1j/G5qHpHmah9191M8wdpCbJzsK6LyQpdy09
GTqpkNIKXodAontMm4od10COMYI/inm7+oIyFE3REWPNAbH7Q/dmw2xNa2QzAtus3FUokDl6uM6V
aF7zkUCFERIexJx+g77+hG9zSzqLO09sPvWD91ma9jYv4ApNRamtk0DemrK9mIBE0PB5FFZ8SMmK
BoUCjQckZcXk8hcOpRfqEHh1ZwSzm8ujcOIZtGPh1036x7BrV57OLT/26ycOlbCPmBqTjm694rkh
cQGOLCE/0iK6jFuNqDZ2595PSLWHoJEhpRouk81KMMGaaNK0MmMbGJjacW5qQgds7vLyDYF1yOv/
oTRD/B3slkmsZxmGJ12a003nb8tD/cxSbVzUWGgYbKmEBsqYnfBQqLNwbHXG/vSID1UwUA3UywDx
KZ3AzMzc90uSk8pw0GVWlUMRnM/hCT8Ts32u0eHotRRUupokYYhp4YTq87tn8PPExouGB+VHu7DR
5XvtgNdxaw2q+0TaKfSs/6kW5u8rWFwDlK9J2Q7zXbY8/53ni9eKXgr8mYhw5avl1uamZOqFnyH4
LCZ9PWCn4FrpxhfX/2lhUT/3pmPuctGSmC9g6PzL//m//6Ct+G9LSqioMSzdcU3hmggG7t+U1Hij
bxcFfq+V8jI8iCG9XibdPZQL6mwYjPjm8UIf//G/+XedSEi++hwDMedmHM9wZ4bwX9W+jLCLYwSZ
gophOrhkQskQd8/1N9cCaWyi3cVqjyGdWQxTcvXUTbW3y0yBByf9IdOAXrV5Lass44dphP4xNKB0
EFKw1v/4kZp/RzPmuaUoxxQURGMP8P7m/cglHOWsE5BTpXiDDmesqgHGA/mN9+8OWL3Umv0i9VtF
shkCz3+0+9Y/xV2HgZ+gf95Y/bmbzLfvskfSpBP0MeZRzaxFzNqjntUMtIm9hEVzImmdIAYMr96g
N3cyIwM7wjx4G61q+CZL/6+ax/f/TK34c5Hxv7/tFP/nmsf/ue/6/7Cf3DR4rf/zSvq7fvKn8meU
/3U/+fL93/3k1l+ESUEGF7dJJzP+e95V/Z+m/bd/AXr4F8PhmtMtKSzPMA3qrHPqMsJ/+xdL/MVx
kKsJmc3/xzX5nwXlpvMXW6dDyHWkzdhVGvb/pqDcMt3/vgZRSiQIOTiWxSVoOlyD89//1QVYjnoT
YRT9iqpc7Qwz9PcRDsW1mttDc3KgfdA/se8iIZ+/mMzg5p1UExErKgTWS7gY010irYkYR5T9amx/
xD+BMtlJdJNFcg3h4YCHjXde1xNgs54Ei+Kp0q/K7vDhRiRXuhr6sFRR9cKEgAmIxjKusWdxxJBs
WPixJEQpAnVir5q6z98B92q7Bqpr0FZiW8/9tZYhy62KJZ6K2q2uRsftQlVOugoGK3lGwTW2k/UL
TMp48xsJyKS4W7p62S2+Ji7xrXY5gQY62n9a9hvGS9EprfJHkL/skWf3Z8a9kkHyyS1aDr29k9ym
2sXd7cTZZsBYAm3eb8Wp7d4dXyYPKhHTlQguGbQi8H8vJ1x7LigIo54tLLDppvHIykaqPdOqGB10
CwcvQ9AY1bJvN6rRy40GCekQxgodW+LfW37ezYvfflh28DOA9ZVMKJuwRshqXfegw7I7dmWb3Olg
b7eBFt2XMDKAR3OSY4XHlTN23hHEdJHs4tKCGOc42omGCO20/KmcPx1MC8OiaFqfc5wLDkfTcPk3
mr5dBvF42ca7VriAY1pbngeEFKuBzrmuulvS2rgYEev6CQdZnE1iDwhLf2TKJ8CYKMLyo7gtE8wx
omdp6KqWfAvnBJxmwzWT3i2NYYI1Xcl7yjKC+qABUyAFxIc2zuVm9K0TJxI9p09SzlhON+7bfcG+
a2u6z7GW2RfTNS22avJHH72DyV0Up9YYSNYvD1N43aWa8TCabhcXVDVvFyYIDtL3oPt41DUuI1iT
amzc/8ycYbSaVMCCJFheReHl7v33b+MS5AMR1aAM184A4IPiXbuJuKWDpkQn6zSmQHQwLh/KGN3y
+yFYUAg2VaxZp3jg2D1WqmPQdcztYqeBHw1W1AnvckszPgd8acsENRwsDC2WRhurrR8SOVMvFoz1
/MGh3tLsUt6D4MWM9RDF44m3U7wxPemvCvo5b7K6pmNo/a4bqqdaCr/6Kn6xMc7s2fcIJl7pKown
pLl8XxY4dvWartopyWHmOAbIYGXhP5KWGW6Rq/kFjd9Sr6JLIDoKRhsb7sXy+nLG26oZgDZRRLSr
GT6tRpG8Y192XxHFyDYoyCZZ6d59f2ZRAOv2gIs1rCYbUvcBg5UOe2VkvCSyzqlPqSiKaVBjtxiM
261jMnnW5aQ/9ciuOLq+P/HmLytyUxs8cHgI6AiuPOPZKORzZwAWJqEa3pYuI7ezP4ZZm3Sj9Msd
aDtX82cycZOtBgAUm+D8q7pp8Ap1Cgls/uCVzo3k9RN7FZ36ktx+8NPutxdrbMVK0hxLzVVatuSB
NlqiiYOYt04FQzHCl0kGkcWL98OEiLd8p0aLMC2kwYhvnGYy5cPRYxo+4iT84+ZfYSBRwRIrvAsr
1X+M/QSyxjb8xwg8+c5OB3HpjfKNlyjde37nz3mq4pOlRebqMw0LuXFopt0UNhOhxbmgtc7vMDYr
jsNjsTaUbb5woP1tZ0aL2DAON8eqzqZmeXdRZRTnMdUl8VTZvxFmuCM3erMjo7guAC6cd19jTF96
byp1LtLE24JTcO6l67nbgAFlZwbldhnp6iVek+9ns1VedGF/zdl3qMNjD4RqGag4fX3HszYxkPTB
PgacygM24cVgnOoGx5CfTiEEgNp+Kvz0x5Ak+GZmiNSYu9oVbp0/rXTaWDaBtA+EZ0mi4k9X8ySp
m9qRqtXYO8jQbO6nchrP82ChbIP6lCbt12J5qKXLeres3n0eNAeL07bVZ9mtm10OEY5asJP3GSQ2
YNRjRNQKGpunimptCL05mPSqLyj+5YNp++7e098wxHeWfTdCqAjXAgsZaEixZwE5LlTFeOYrglzj
BscuftctBo6SuGGVSCIdwcAQrss77JI+iOomsJ+yunyRWatO5QAKYOlFWx590JJuo6/ZWlvhvCNN
RV8dnWEiT6BjaytEs6GuK7y2Hufgf6fqzJYbVaIs+kVEMJO8ap4l2+Xy8EK4PDBDMibw9b2Qb3RH
vygsla+vLUFmnnP2Xpucw+v94hPFeipZko2w+Zd23UtYmfJg+xrCNkXJB9+M1pcVgT/Cde5nGlkP
Sj+KtLZYGVkaF2lZ5u+gOc+uXdo/XQsj3v3MPWQkgxmLlWxgksoaNXAK6nVtiYFUzlkCIylxZiPw
skOCd2st2LkOYK9X0j+IWscv1kM5JIYgHnapgV7K4ua1qR4O91Y0brdxrxnh2yAfSt3oLtb8uUKL
0cC2uPUW9hjvANm3D4lN4xvRbXkZ5wdn0gAHW+O2nVrr7xDFH4acqlfd7o/oMjH50io7pFjZjulg
1ch2cYTghxufVKRfUn+cEAolY/2lmwedbINNZObmtkkd50KK5AG7JfOb6IVYrOSIcgtXmQiIDeuR
0YgMCIinfGxXaKKIsQCePYArw/0iPstY5h//74sQ5CSfrllvfUejBIORb9ZBv/GjMoe+yDofzQ89
lwhETNQy48iUJwrcbQLh5lQPiYWhxlQfkfveleXsSnVffSDoix6f5KOZ8J1xppI99iWbTG5Y6Rxc
Iw5wSCUgpFVvoK6IAhjxEliBtr9jUw0QYovBHRkf4ocy50b5/WF+KQE7v9dk/eDXBdig0H0VXXmT
JQwFK+7/oLzr/xB5crX8wL8EAT37OvPkodCTI37+9snOpvY65PhCpriOD15UqSW0REIykL/0LSkj
ZmF/cG/57gFCVbMvTZo6nE9Jvo5snXjKVq7RnY3MgBUkQmD+q4ge7dmPe/uoHFJlTeIy7+tdVIfl
KkrD7X1lNublud1PTXdOorx40fQUo9NoTg++OSLpwkYsUtAyvuk9x21ztLWg/gi6Ilj2lm6epmBS
p8BkSh+WzY5DU70aJmu6xbr2PvVo23stcL/qCmGVhTPGIozrjIHMPZetKRccbuSLMBIij7ghHGUZ
myEZq7dk0I+xkET3zXwxdPjfldfjKoMCuzVUQD3uVvaLYZEfVQQqg0zmrMnqw0jO0OtRw6xFdFSy
UpZIb1Yc9tsYzclqGBWn5YoDxz3PalKdcQZ3v2cwdPHSxPkrSjtbVB3RhVYdkHaAJWppo4f/CGwL
CbO+U43XfAwDsHY0GiSoAfixUXoPbWZ89bwMyC96UAEyjGCqUyjC0AZAFDcPcVAFW1Cc/VpBaopp
RS34Qo+j8UwADUyP8ujcXyWJ476deJ2ZY3Wd3HXe4R8wigSrAirYU+UJdeLCj1jhiZ4Y8qI/D01d
krvYoDUqeQsrMbxBOp13BDeND0huTvetQuvvEYe1uw1MjZNT1zJvTggUb3qzgBRVmfsM0fpyRnvu
ckQU28L3h9vgV95vtrvNGOLioUha9GpO2csNZzf6oju3QHk3ZTMlDx47wiobuvK5a9kyqrDuji0D
/2VLywA2MkCQ+dB8fxjbFH7iWLcbgHvrrJ2YQSGTZjPwdSCPhX3xHUtuWkOw8JRhCx1AET/BbvA1
fzF0SfOKJv+ptq2/QZS4QA4QullJUgIiocPvwWTj0EEuYUuhlRpt8jU17U8ayfaPy962sCP00zBs
3LMwJY3f//1q/mDVJKLj/fX/+w4oanYtBEIXo3uMbHStZTFIktZhoQO1WZcslozDyeFKDQwtxA53
jI1QMZpmXyCj503zClpwpYwkVdIoS44MQFcNGpBhE5MCF2H9uZ+6qj4s3zlnLFKtGj9hcYJxmMsG
Z/JRwCX13JZvHu5VaDIUP8aE0mcVWZwUvMbfVMnU/6GW6f+Y+rjVQfrA+MWG4pra6c75LEQi1qoQ
6ZJ1X8VtdLo/tL0ZnXC0/ff097XWlbs4zV+RVaJL4lI8KK3eey7BHtNcR8a2i0fESE+k8IVLDIXt
5j5KvT+QmQpnT3WYZat8+TtKnWcS97NInIfWSkvYxFYsgMvRHkJEzYF1JqTFOldTaZ/vTyNuMOIk
mwWtM3PrS5vzSYRulLTozyKKvb3L/3UT19F7aVDl1rKdD0FpvM3Qa7xANzhUYWX8Y5SFgFUFHzLF
M9v7hPtilPbW3dxPG7NkumIUY7xzgepu/NGY8z3i6/glpt6feSmosCbytqXE6OJ0XXvrAMacaqRV
9di4hKuW5nrE4UKQL1kUTPWSZV8zKRvKh5Q8kF0gnGjZQfm9pIOz/j15zZ2Eom5/X7p3E3ICg7ea
mxLUHGbGyoIu/BiG+Xs/tO98cLAE27h+Ckh5RaJhtksbEM3TZLj1k4AHAwyaEiaNy0ddl2ixGhhV
g0+gp7D5NVoPmVnjGX+k1xmUBJhUh7479TCCF+6g6NxlWv4YJQBFRo6ghArO0oIsHa/4ydwNqYHa
tvO0Y4Zdc6MP8ARyy9oHmuk+/fZLnbQMb1qZZdh4whBo/9TXF9x/S701nc8Ao93CT732uSgK1nbM
e74/viLz3OIVpS8SAzsWQfGXxm947IyOy5q0FIYavYzQ2ObFq62VFxsaY2FZ3ooJFW6PWZJkZbG1
8KUB82meAkUV/pywA7NYBOijJ83VibvAe06s6RbFVrFhFkHR3M3IbZVck74Vh3oIcqKXkT00RFdu
wgHPiZUoqqAm8ttDpeDld1ZF1g0iDpdBqUHE5lVLchZDV65yDEKSIBW3/3DN5AHCAapQ8LO0vUkS
kVmxFEx4tPKpCY1n3ECItDhGL5wfj6BoBAYvkMGe8gQVvBP8g5G8thCnoTytTmCjEbPklPt284jT
0GnQhpq2d0wiITFWgRqO6scmSpB64j/s5TrRUgJCJmsheggfUK8iWR2aVgdwn9BewukVW5gF8kkQ
rTqxOIlnJlSPotY1DKHoh4P6T9nH5lELJgK2MpTvqmO8WOFIlkRJCX0EX4HwhRo62WrGwF7MO3ME
drPGXxa8ZS6bSjH9UElApPDbaFkb478gBxCDPQnYWOx750lRzbbQ2ro2QvQf9vE5qz6NOM/POobE
0R7fPQzlJ1dnDqAIAI70HEn9hRRsuEOCMe7oYE43JjwkqWWDJDEfrMG7xPSvWXLIA5fdpshpRxWY
PDVrUFSweKLIUYGS68bo1dvqAucHcQVkm51Zjdku7qTLpMh4pK3C1RG4Lzj9qfmNpiWzRGlPjZ2+
x8xdaOxNf0MRs6oUsCw8LYQ6AEAdu3KVB/rVD6Vx7TX9o3FytfelizilD2Ge4Z7Qy6Q7i1DbplW4
TfEonHw2lBNarcNQGXKvuAFlUTcEiOuLiObY2v6EGCs2SRPzy7LbtWNzsdw/DXjCY2ea69LTi+fB
Bcfc+Q/AVvyvprxmk7bwOgamBcSZBay96aSZztLGHzYgK9pnBY2UGgtUAuNomVjDQ5Yg9UzagUBO
0u0bcKnEGjwKI0LZ0yPk7eSwtx2qSw6BwM6EOvT+nFVV+rB+MmyCcS8esphoNQEAeTfmDKvj6bEk
3XmRB7ONqN47iBow7maI2AfzxUem+ScVJD8xhA2ZzWHprCMgt9VItEwLpyUm3rZyy8NE7OPaJyqA
v8SIdvSuOIZYxQOZAT/UGD9JMsQILWD9mpK8EDFTJAPWIANhpa9V8hiFQIgSZppQaC30CQvLgBLk
V5JKZCQUvSD7QRrrJAPJTQDYluNw/JCl5ATB6dXxgC0aWg/LiBYIakRLUHQqe1sjB1q2c9zVaJx0
DADHKpcTjl7ekakDOVAiCss8tatNODdpNwBt9EEtj8lY7vug3urC+7FCOodxYoBZI7ITH270KkX7
Yz4HU3kjU7h8FCNudiffJkokizKl3ZHQ6POsv+RYhOs5UGnJUn7A17eG31WsG49WH7OcXWPYx0y1
JCyTZKuDZrACTvmsC/STmVsP0DxIH2ueCjN+L6Mo2/uNV9B5KoyXukbm1qQHMyxN0CLyqof6zfPM
L106G63KL+OIbc1KUToURf7YxzESVq0qDlMINiHXEGzQdKOF7NHKsvL+4HnqEsLpSC2sx5ovtoya
1MEP4fsnHccg0X+yRRFLr8yrMzRPQsXGsUjk2gZJsSu895iUyR3vibF8BAZ2QE6tveeq4f3F4ThE
aPBMppZ4bFzvgMnnlY59tgLCzezJq46wHw1gERvL0DH82JXNobIkHpQoqMm8lPX06mftc5DGP/N7
QOZb+jKa40+lg0KqIrDVY9Zew1H7sXKRnAsL+46ksXXuQ/MBy6ugD6LFQIoBBvkXBCj1KSVrimZn
tqcbi7oYHX7j2ybqWcWm3hLBbt+ADjibOIZQJVsYgf7oXEUKhh8/iLa1sS+gw4UrPKOilsN0FWSF
HYaoearlbLT0/0aGeQFFPLtIoHwZ3p+0y7+S3l7AN2kWhcllUDcG6gGJgwht9pbmgEdjj0sTHyPH
xVLHaGC+RBMpXy0SdK/wjyHSkEWd5D9TZ4tlXdKVbiugTbY5qXWXdhO9tR590khQcqYy7VAquSNG
rlunavwpXcb+dhGvR6+4ZZZ2SUBWbIdBIaKN1zoHV1Qz5hqoFVTPCvKXqnSxNgP5btV2Q6WaP2YJ
+nETjhbLCtWpEuTtlNX4Oub9IvpNuUd5MCAChXFa3/IM29xU2KdeuddOR6NpEOhaE6tskjLIsbhG
iVnZw0Kr0y/69RjcCQ+G5iLmWC9X3uKiv3DW/ZdP/ZzDQHaWf03nsxRKCFgqTQ8k1wFpMpEQscHb
hYuJee2kZ/S7a5LYo9I+jXE6t0U8eGHYqvyu0rCK/lGTzNZWZj7z416KrKjRr6GITYfBWEtdtxax
dOn5c3Jemi1q7xFg4ir2in8sKR/VCOs3tMoVkazdUmNBWbai/57s6lt5XOzki2CLSmASRaDDGrN8
ryb/FFC0mR6DU1J0Urr5aYb1pEKAH7YPU8aoIYdmR9PlnSkb/orY/g4H1KcRIoMZCX0LBWEVY2y+
uWxi9HYA62qhAOyYixfUkta2ks+VLJ2/umy/LXpjG5wRWwvi7rWUhb3hPfuuJro4ZfCqK4Os8z59
do2qPOBVp5hxq2ZJR1YsA+ZbqZsHh6rMN1YnbZYJorGcwgEh3Dd4cyGZgmOElc9A2zNScnNM50tU
s+7b/HYd4xOxDQ0IWjlrfFHPgWsdSDMX8EsDfP1N/xaVklMu8edLU9XnkfKvqoarjyJ4UwXZuBq7
9J2l6Ut4IbweN31syqFeT4AwqhgGrTds6hEVtxF303MTtluESQ8KhfUpwzS5wgJY4jSBG5kvo8RY
lK0CNiEyQbYTmk32DDqYnYz32uxr9sv+MY6+wRZROQAZJ4hlHddkdwfirZ8NHGCfy3lZRp8moUzA
hcZz7kb7qdb0fcHW37d9BrTKvMJ79fciNjeijjrQ1n646IsW7p8c1YbfKiCFDZiC5jaIb/GqRIRa
xoGePivrhsSyOxTSKXaR0TBASwAKRUOy9PAxja5lv9tuPizi0PrEJChh5uooYzaBAphrN0mwzpkp
Yodts0WXV+8uB08E+CpZeTF/snR0tXBEo23kMGDZMGBEd+U+xi1PcULT2yYbvs2L68iwapn3M9HS
L7s1c176Rcgt5wrCKato0QQCfVj3nXo1zNOoBITbOadoZON1sfks41SiPK1OQ57tMUmRLdWHZ3JL
/lkJDcwsbPMH6GKHyKkR7pgj91He79yGtgzTE3kG6Wxz76m3aWozTNzYP0N7RINRhR/kxbKUkJgY
GE126g1roTsZ8dIyB4VZe3Tw5NQeUDICSar9t6EM+iuf5smvq6XPesjEzNmKKa8AxoMhb8ocDkXq
70c4L8ugvIGpzja9Xl4tZ6hI+9JXaMuBRwqfiOiu3IRF8iWSprrFg9zIdBS0CuqaHTXJlqMzRqRN
hY+BJj7NUId8UNBiI5eNcRvEpUFrH7RI0MvM3XKZNGibAtCs/HfOsDAdjX/wUBFLRROiVePrfFbK
G4TcmmolZWJ1K/C9HcFLtYvJBD6vE63u8lluK9I6fZOmnBTjinOqvfeoqeseDm6Ir92dagIoCGAc
SVcgQv2i24ywtMGZOB30OjdX8mZN8CbSljuWEjG3Qn8hqClJrdTrg23iwhnz5GBGwA/ErNxzavho
k6knW8JamRC6L7Vu/WRJuExr+9ZnJayrILlEscYMnf6EBC7Q9viuXad6SgKOino27Y1avmgckPD+
oD3duwapHiPATrPpWQsFGeam03xBmmvWcR7EB72212S4jifmyDRthsDEcNEPJ2Vq5HXOG+PkWOy5
PKByh/rohzucbOW+1PKX+8vYTex9OvWAV3zrZoFR2wBVpwaB4ny7v1aKrSsBAy8i7KZrTSdiMfZB
5OsjFDkz8c7M+jmvTBF1K8+kHqWw1Akk0JqsPN8fprR704lI2OqhKbelqLiAoV0+5q7dHNyqgNYw
P/UAq90sRlxlrG4TAdAv7gTknP4FHSyyKDh1eT0SnMhdEBLJQL2ImT7nsy8/7Q4Yg7xVLnv6dBor
DlZgvq1U+RFmBIPWiITMI6h+6K8SHPRUBHBEjYzya/aYSCcxeCo2XQJSBX80WNgW7sY0lQj/5mF2
XfYBWJJw/fvj/BZVQQpwHGvg0L9gUW/B6yx7QODoGgQKrBT0ga9ZOPGVCM9GCIMG+CrbdPCdzxNo
ktmKm21P7zAjPTAc4DeZ/zmbu0WAdrdG0WMp7A45JGg7fCtU/Jjmfn8EU0vC12zJpL354IJQIkIM
56WYCI5rPWWnZ7tPxhv2wzc5q8x9YDuPZvA9yzPcFtCtnMX9IZbZxDU27OkBWSuyeqvHce8gIt2G
0X3w000c7axmN4xmeONQvY4MGRNzpPlHkHCLXlKv3R+iThzDMvzV7YamGx50ywN7P7avoR7m/5QN
zigz7Wc4wGs5iGDWcCziobD3v21T/ABsV0245vDsnZP5QWh9dqxCuasG6eHi1hnxpo79hOjsoVfE
0vdaV5/GeQIGDAXPcJUsExVXq/tVeP8RZhbqG6OnBgq5IC+qDDs+PTEsFbaIteODh3ACxznqYlY7
j45Qy4AzS7Ax/co4lDNX4f7wm4xI9ypbNRUMiy26EVo6Zu2e0Px1My0SRI+BlIGuCwP0Mk2KXT7H
hMGSCHBumS7VpGTlm7UF40iGguZ2XxZh5xtBe6ItSNrMZnclbi37Eg9bwnVYxCNnoJRoRlD1nvRX
9594f9DoeK5kUHPQqiCdMTQkkMrXcsLYCyxXI8Rz0znbLWnHJImQJiBFtoqEUT8l2GqXvz+9JVsM
sIOxKdPAeILATG9A9yaCoSXXkSuxTt9/X18PwCTdu0uZDaf3/r7r8/ve4JG1pmVEnkupN5zNZ13I
RN/R9fThUMxWcQodtq4s2KgRS5Bs8AvZXjG3plP+bpNsnsjZxeOonoAAHqSvqmvgA4UF6WZv2rHA
zdv0OcFLSn36CVPuUXe5W8PGP9oDPeFOVP2hqrPPsKvlzpkNkRhZaBdXo7spnKYm3S3cBciYz6T5
Wjhr5jc2Q2W+jKj7j1J3X+93Q9oSRdsyTV/eIzItvDu/YZkyGsZNh/F+oeFxOKf4Kuf/i01FfcZ/
QzJzeqpm0RFFDX6Lvn78XS1bXSfxDAuGnI0U94fQBOVQGslRGyf+MU05qoREoQ1dCHcYPNz596sk
RF/oZev7Z3C/XO4fRIlmYkkIHDw5PaWOq2jM4avhcnTpTIHBgiJQzEaguVPbOs7Efmy05rWO8h+3
kvZFzA99xSHKFQkgLGE9aI6vdrmbdkemY3S3UeQKZbeLwersc97Y36buDFsmBPGuAwLOQC+Fx+Ej
xbYtGktT7Grbe6ofKQcngZ/+qW/mtNikdNE9AIjIQPE0KGe294uDbh4d9UNC+dJljXvNWhqBLRMd
3iN9FbWQ0A1JjEgBM5WVqvgoPNFQS9YcpOj1kkczphukbeVBaBpgiLlxy3H01CpmNPdll4IuPfz+
g6iH71SL8i1azHZ1d9qOaIqxbdu3ho0G6NBD309EiQwTXsQARhQ+1e4kDddaoLbRd0ZemGvBBUno
Sg6zsefylcjdyA6Mo/3dzdzN4/+4INmhcYgpaxu51exYPCO7eEQekX/KqVz/LnJgGl+VYVOGWTrI
3fv85HczaewqPBgkOi5727TZajok4qR7Yw0C254ET1ETtDtlkDhq6Ea510sq7BbdMYetufN8t8AM
jsQjZLvRQ7mvXL07ayOecb+Kx+tdh3bXQsl+sFfwQSBMoRZzI4Y5dxGB9HRs1SnLM9PI79AatJff
W14MRIcmyZcKy/FddwvmbgFlyu+Uxzfh391VTb9eZcu6pVEP7crcJ1mqvZj3WZAbFV+aJzeOp2eP
94zI+VmoOJonvYP0ZnbaBuQ/Ry7cfkOHyN20w9lxyU3KikIcESeuers3n5XrXe+7JTKW35BimSfD
FvgPU5m5m37fMdX8FaFF+jLVzHYBRh4X3mCZ7yjY15PAoXc/ECiLk959ibjfMIZCdSS0qltkemRz
wGd3uT+AlspXfce24cY9Fq9Kl9vJiIznwcwfw1T2nwCBHsOBTpw5wZ4lSaUzWohNLVS1+8+f/Fyj
5oywMTcq3QZ2ielrPpONM4SvTV2gEKb6ZxM+VOlIq3D/O/uutuu/ysORmDIsnHv7Zp3c3BkoYeHk
n4LaeKJ9+fsnE6midmY3fvyuZYYz7tksoUXcl4Ksa3cdDp7EDmYIuczeypj01LFTn5TNG8vuhue7
qmhYt0IeyNnKP+EWzhsuTSM+kX7cs5T5e9W4eOzL4McIs/av42nyLc8ZOjv1iPSwpwoQPhGaOAaB
dWsOGs5W4wDvN/BW4dCPB8OiOB4qLf4TW2rbUjivIXiRtOCdurYAoZHVT5ppIFcbdd6uuGfthXEX
bdV0TtiUEi3aeK1VH/DCUHIPlGws/izAjnrCqlxt7sCJeEBKBHx8b+SWWHaR5R9aWwFUTlHEVOGk
rUPLQUVJksw1VZg5yzyYNqLS9W0DqLSF0/nrvlVAEZ1QWw8xDswe3zobiEjkTvSp91Rbyb9GqyuC
VMiqH0h7UHPgoaPkRxq71sky+idixJgRz3apdATMjhyw3uRa+1q1mdphY5VMpl5zha2SpKF0V8xP
4VQ9jXRfzvffIXXd13R0iY4U7tt90G0bQp4tYu5OfRl/lLY9vupdASYsCT7ukzqXM/qql4Iqgj7S
TdXKQ/BDkyGuvOpSCPAszCqYN4SGc8GOP885BT3zheGhhHBK5z8NHSZL2KCludPy8d/d7NhxJe0t
S7FOYpsGpUSQQav7m8lxFZ9P98/VwmmnkXaxx90m1tICzS3BGEWrIBzL9f1IEIsMBDbOc/ykUYMw
RJLU5l9+F8touPUq+0NHgi7afEoti6lhes9wTyiifdUsuw/+8Vsbh7GJ+utd8ZgkNionJj3bhI7V
2U9AMKKJHdaY5MOrW9qfBp2PF3om9r5WQmPv9w+d5lr72NT/Qix5NPDdfml5+CwDN/ubF0W38USW
LXTDy06W6e/0pJD/nYJss61v+vgC4DF+dZgTGbMm0AQuv1CjSR6jPTfAlL25j71ZTfyV5+US17mh
IabILr/8lHmViuf3kR9/IIcyWBlldnPbLj7YbcCaH4/P0ZRPH/csjU7T7cWIyGFD87F4dDtciZMu
3wyZwfLlYC8U3XijLqxnyJjMzFO4qtgwnuyAbEywOeGWXuR0TIRLAqDnyVut3u6lBuLn7laYtn4T
4ZQvotmQDbCRvFZN/1R3qZ2fl9t2DMWZkGHvDITcO1ceB0n48ASLdR24Kq/L1t1wLWpqYRAg1AIV
rcMun3WRhBotGmFcCZtcemPwQ0oJqgZNmDfwLygSoD3VZctkBOlNoOcQq70Iw5hh7iiv6Qn73YM1
j6s8ZvRNrXVoL/tvxuyaXhUXbN6UIoGjr7Vqb4VednPCR9fwacwy24GPfzPcbnoaso0zZ9dYbbMq
Pc27NhlLKyKajaJht84bUsZC2i9JDDKpGVOmMowyle1QZDMtR+qZxUBCq3hFZvAHEodhMfjwYfKM
+AVGooDqCnhX1F/70Vcm/az0XMT6wnGHV84fOigj/8yVZm1Dr4W2CRaLlGEAYINb7kCSVgc/umVx
go1IzIBsIkba0CWSyja/m67+qcrO3+pJcArhfWgo7YjrQlfE5OCfO2nbvsfpmjQ9PdpIvHUcX/cA
fY4m7OoCvSjpFqncFVa/jkKPjiRRLstWdnATXXQeDM5WcRA/VVl04PR8HT3z0KNF1Kd4oKH30ZAX
dEA6vTUIH9gGeoYgmc7zwkhx83A0Q/z3bQeVQCE/ucvKl6Dr1vxt38IwQdUbxq31x4unqP0dWyOR
JfaJrkArZ1fn5sk2zWHPZ/VWOUawsPs62ePl3ne9oz3OUDL02S+5k2gnRxo7v2jDK9JnUC3TkpnO
3gu6j3yg1d67BnaDStX7GrU9rW4xL9N0QeT0HWb1uNRNjK20q3bMXupVXdG7llG8wS5l7DMPGmtu
PWHdnEVgRdZAZyDjuCYofJeQm7IIEvoPvZFeSqXIKpln+hLplrL0DWpPTgXYFDaDp9lrdEQZuDuQ
L4RPhw53wajMFSZzGC8ITHr6NUc8Qx9TpS/jirwT+gO4XLm6F7oYj3Vt2OtE8AEnkrYf6yjdRhTN
Ce/7HA5AVJwlb/1UZ3w0mCH0+aKdeIsi6KNmUp3GyH9yC5sMzU5bUxWhWYqm95YovUFBBzeQIpma
S8iP3A1edRv1LX2sEdKDbBk0hhlaTJ8pxoWaI9oRIEeum/2sMD8s84b/VylqlMqzBUy07vlVzl69
JO3eEa3AtsCUANbOWemaK/bkih3UEuMjHCwZM0Gz8wfKdFIJTOSCaTGuI5+WtMo2KRgBZGBo36fY
+RuPWHiCWa3AmLVtmq8sdE8MKgKU5yT66S3klDjLbz5k0SEJX1Pabktk8j8ooh/agsFhGOLYZ3B7
Y4tn7SmSf5VTvR6n3n1L+JdIwKHFeumvzSIej13zQPpI27jjThLWlljOduxdVMQBcyPVPfeTXoH0
LTbGxHrnV0QQ1lgwCGxxvhUnJgwx2aPjOeFWeWa1JOftpXXs5y7BGQf3ck1+/Qxjd6sdKtNlVlG7
deQWVlYHgXaykD077odIqhXtHaYthloYVkO4gQrdbV9+qHrawiKh0VgJYwHkzSZHd1xzB6S7wBhX
fP4SIyqdYJoYYNe2YYjhuzC2bV1rh7F0vqdp2pglc2UWnSmC5WFPI7xUJ7bWJeoERuTZH5/e4Bof
+1+YoyWYnv7oORmsXM3+a0O3Q7iHrbMrdO4H29siHLukLSgVzQkG4hkR0te6s7o/Q459rSom7Cau
OPZ5mwGmSc/d6XYcNfbF2HzoOrO+Ygo4TFv4WoCqWX+m5o9LMi0BQ0DfGAPPylqQIZO7H1y803W2
TP+psD0TlgvkD6Chr7C993pxeGizKb4xxn6SUcCZqopOHGdqCOjBPx1MdGL49XJU5Hsja4DR0NKc
rIV9sgoqaGHnw1q55t85u7GbBiIbXZJDHeD6YXTVmvSd0TQXe66qVa0NGz/P3hG+snQ2UUW6TfcU
TzWoO9O/2bXxLeswBbwV37i+QX7I8jUC1WEh1ToIj7FCQXX3hoF4WcX5D9fOuGxr+owJ7hmn64bV
VGQH7tdbCQh6M1XXMmt6DP7WQGwAwX8OCYWaBJwsNEZQjLJ40T5NNehd9gN3LzrtZMMtXhCK0y/F
EMKHoZc3ljO8xMzf+LNITiVdYln6xdMY6CUiOGfZKGCOeUIWIM170raKv0g0PXhS3JZmEm7cSptW
RdJ66yI69vycpkPACRTT6tPHQYJusEwaOY1ZbGQASgbJD56GgOlWe0lQzy5g21iAK8mDrCxnJ3MN
xHTUuxCUAlzOkZyLYpBX3EjPKBEgdpXhY8a+xB6pT6uSJcI1i2VZNYqO16QtPZrq3oBAwqddhwis
W5L1J4tGW+U+Aj4GmQ/EpH4Mvf5hAfohWesELoUAZiTHe8/XDq0OmtJv1xo5V4vKYAihNchdyc0j
RzpvIfuXMcq48Y3JIHGBVb5tenZhEW/kUPXHWiimpD8koeGJIvyHbxUo0QXR50N6oMhslmk8fXky
TK9NWbOV4ts3xrg6tn6Mgy64lCBfU6dKGaiLi27uWp08FEVu0WirNdDRHC2Y+dT0HtEnEwIoysrE
QkdShIK4zzl+WiEft2omHaKk3rFg4noC3YicOArZtwle5BpDNr8RcCEWaywNgaYtOKtaXCbdrMsC
84FGtNl4HV0a4xalRYvNR4eBVu8Leyj2jeo/baIFtra9tnNzA4rnOxVmPNOdgyVr/8XjLSpEj9Hb
zyGvIbAt4kIt6zbZUwZoHJ5MGIWPY2T8CXT10ua4A3Xu4JWNXmHRKr6DwDVhJ38Kq1H7nIy0tDOf
mPcYq6bhPIgObeGqDjkQxHsAya+Y4b7yOmohuoO1ISkEYCD6QeSA47IJ4BtNL5lRUiHPWq/cYqZj
eGKbd8GhJfZoo8UTx3qLC50w6z4/tOgy2i6C55cU3Iw+zZ6wnuKVaRofpZP/rQs06yMirzrBhe5A
4ck7xMg+3GS9hMWMiLqxxj3a5mgzVmd3cHZ8zghIZHBCKwwVODRuUyOYY8Ug9mF9fgWYtFCAPqeu
xSLdnEpQkUurJOK2RVm0cCuDQJtZ3138bQL0Zkn6Etb2VRDxsKKLvnMt51kbaTfhinsHGbhqCMbB
+f/gRZa2lI5cdl206jPSMIGG9ezD/BoC/OEgtHhHXOEaLBWSbY5P0f8wdybLkSNZlv2VltojBYBC
FcCiNjYPNJLG2bmB0CfM84yv7wMwW9LdsypCalEivbFwM3rQSTNA9el7954b6R8s7BVdoGdXuJgD
hv5B5ZwDuWqIGCYknnKNE5oBBe2BMUo8aldj8Bgne1fbhiJCvJhRNukWxCATn+G5VrV/7yhBAMSh
GWRAprC/ToTprPXQQdfD1H83EmMR1fn31rzpySGh78qXwxIgT9YlI7AS7YIZzmFFIlreBAevw62u
TXOXAkffltHwYZs5w0FH8X+Rrazy+M4dvySQEoijqlG86yGW+y7c22H5zmrHVFTrk1MV6+9MLtpN
XhnQ9wGweBBKdzk5mwRJPqcYYR3ZNTdJy4pGZ9eCR8S/QRCXt3ZSdU0692ZgRm3q1hehFw6JQxPz
K2KFJJJ7FiWy+yq3VqsQOkSR1xfPQZ+htP7DTIMzLWkDNLfjzELQrcDPcsTQeCd8bTzFY3ftdaar
6KspRWlvrLx5KUotrdyWTOH18r5IAKTJmLSRPuwYXRCjBW3JJNaXs+No2Po61yzSlgjxrpj4silN
QYSz3c6/aw6fd5bIehf7NJ3jWp3SriUowYoH0FmEqIsi/7CkBwcaXQQafvEw6ME3z7MIpo2b6RCC
+aL1cywsJHWTDPlMsdvO2CFmc13+7hpli0Ullmu9lHOmA55bC5ehlYJ4NH2wEBbpGdasi56024wj
zWEsUX+ar1jmubR7soFBl3AkE+MmSclVAyHA3NQ9BF4Hgqh89eLI2NqdvWt9i5p67vEwubsXo3O2
jNZF/iLuAOtEO9WNiFDtn4PblaiHWK2mXpERgLNrFZEs2xGMAimmpNZyAa2ZMuoP7rUuiVHI+T/z
SHCDpKs2GeCaClRNph8ScMG40wc6fbQ4sLkEdJy1+aGnTmqoVMk1Dr8Tr8e40hiqTa2rM3IR0FDu
yJqdIrNHNoMcMOr3CuXCOkg9VEUOJC2GGs04Z5Kx8pF+R6Y0go+QjIjcTShE2k1Cew7R0JHzGhgP
RsZ1awFRnk697lRH12xZEtkdIPPfBFn/zXCjedE5RU1mrNKJSTn2yBsHk5/iLEDQhkl0Duh2YWtb
r7R8fI3uz2Fwt/3AnQqOk4AA8awLyOOENz7JMX/yamtPi/GQ1HgoSXeaMv9YtiCpexkhVpn6ncb0
X6CECHvvzlckDlb++8SJuS3SSxnwF0KoYb0oUS55b2wEYJYKgnQDrTgZOShy5XX3YwNvBS0dwh62
QK7nPa2rZJObjjpULy1nHIesLkZDnrdJsg7xKrLkbeYZrEb0ORn7kqtUw8CPWob95jSqlSi8rTkL
6D0oHPxrj7aBj3gcgmg7aPcaZ8w58kY/qYbKuqmJhjclF7syqGftD4PjGUSSRJ3b9uQIkjKySL1V
rkHrscSajUqB6cxKwIDfjQIrPCcHfxtlrIR+mBxTxXTCdBo4mM2zndpzf6+vdp3o3ryiebNDwkiw
pZAl1nlMlz46U7UowxiY2etyZC4YjSYreIfru6A3ucu6FkGIJR0gqGipzZqBv/PTpHAgs85Kz/Na
fB7SgBKzeAzmw3mDEb00/eneEENyA1T/YI6tfm4RsX4+FIN5RnCErCI1TRJaP7wabyenx3OmeuKn
MdJvAUoT+DOpe7weX32hnHXiV3dVT6IRAcRqG7ADxMAku4q+neE8EKB6od0aHGXjxxsjsXDoOjDB
RvguF2qabbbuAnbJrotd4m4pYnLgYCs78HYkracrLaDBmAwd5WflUCLUaLqquqbbWX9zY7QCJe29
VW12B8Y/37q5lq604s1zC+0c2jlGVSLAWKXE2pRZw7yGOI2SnifzzrVR1y3tKcLiG6IH6XROl85h
lCs4lcq8fgk9Arxc8RiN1pUI92d7hBeaQkqwY1PupnF47ubA8a7R4fLKtIbHk6yNRrW4L4IfIgtT
UpdRjqJWuDKqAoiau/RJbXFh8EKuTj/xT2TtU+3524RgxbvMHb7GXWLvnRxIc15235iLklOU7do2
1LeWIekhGLBNwTUcfRxLcISmEr7Kd3I6CSkJdRBguU0axCFmZ9jmNboaocXxJYDCOdLaIJf+GsIt
2+gWWXmqeqqb0rlzxcAuxIkGLOUWZ+cDAELybEG1MNCNx4YeIfcZLQFE440JC9bzuTa5K7D9hygN
QiSPhsV5uXiKh4p5a0ICUsO80LUHghPU4N8lqCgp4SpMuHHyozWnep9H0QR3rdupxrpxi/CxKgbi
QAvjCShu1vRXLbplWF5SqJYPbpw8R/V9gZnyvmj5TLlKtpqRxW9So7Vk2VTXpFgE7hiuAfhXiAKT
EqgcawtbNwnLMh9I6u5ftbGedjJN+AywPTHhmRCqZ2IbBpJE7VH9lMFjE150Lf1hmXKDKLXER+FI
+nrV8+Qn+nyXsgVHROJQDO6otglrrp03LNnsKEhD4VbvWqOvTpEOXZ6krLExWpRG2YeYCJ82Rre9
FGa+rxH7rHwbEIY3tVfOKWGpJjQFfBvyQ3pytrOfU4KDOwqdG7PL30BfIED1NVSC/OWJZqjbWge3
yXHN9b7xUnBw3XlwW9eNlR+r1HvXxMQNGtO7JJM28x470m5PPVzKFexAOY6HIQjUWpWsl2774Hlk
olWSHFsjKssdOwLupB+h2k6VgRFb42cC6mFuWwu5V4fXvg8G8pSOyWks1H1YJC+2kOUhdrP3pA0m
IFP4PWM/bLegyFiwurPecnqgPf81DCAVVpAJIO9fMdDb2zEtcbqy3m1zAHNIRuLvE6Gc66zHuWu2
3A9MRKsHfKAEwYQRPEAwb2k+4L/Th58q1IxL7FjdTvMcnzFNblHvcIQj/M/dyHgyDkbsfgzM5ihN
6Kjq8JuTMcTqa1b6XXLy8s6+dgOIgwQVUNTSgWyHH1phnIKe05Wu1e3Gt7+EQ/utFu8z6bQDDzak
tPnZRPd94X5p3AJzxXNvOONpaPCdp+7dwMYIOdVCuPASkR6uGuMwMHwz2L/sabydMvGRQDFpppKk
XoZcjhD7dMBjlw/uPXiaC6PQlULy27oxR+WJ7sCYokokZ7OiIYQYkvyBR4P8j3u0h3PDF6lHkQHW
CnV5nqfTDLGDu8J0zp60fnI9lk9B3hBCTgDahjSiC2PV3O03gS0/Khm/kO5b9dOwJdGbGKco2Sb8
NJga2uxQzBzcQsFOrEt6h3rFmZK39oXDm4HVulqVJTpgq0YYR9AchvDBum9MvEKmECeVZdOxHYim
kNj9nAJQQ8c3svdlqz9NQ/LAGlzi1FHBzhU+EaHd+JPM+TuT/MN9xQhcM1lrgzkzqq81tY0ISWQR
929aCy1w6s0b+tTtO9T4JbWs0eYzObVBO+cHJ6vTbjj87k1lzkxn7ZCXk1wXoQ9jVNrNPhj5dShq
j41FDZO4+jY1h23tmfYzXgAPEeUm8HBat3zB466dxaC3Ju65nX8faK57NAuCUsYkj3ZlNR2joXbw
saxoNX2ta07BDvOsVeUJwgRz9pYUOFnYmbvSwu5XgaiXo7MmeY1YSeJ5DrofjWAAR9K6Qm+kXcPH
qZXJK5LNPccXbUUITrqz4CSvfK3PGSUFG92lEeiKZq9r9Bi1sbiGmXtJAmqJNnnWR37vbnoso25v
TTsNG91apMOzOULEw5COlR8aTR/QUegUVyLiXQw57Ssq/lm5XL6HjD7wftrWUarysdSeYDO8aZb3
AhoCJ4hkHczjx6QsDZZUn54JtF8m7yE8gEmR/VNeSZ78yOCzQ5Rxbk1BaloWTckmI65kjbMNM3tJ
grRdij0xAh8d75VmE+HDECzIvK1RBrdOk6HQ9aZ3+1j0zl2RVD1uKW5mJ/dpailr34ukXmumA3kW
5mFJIUXyQ/fR+s3E3ttjqRF5vu5F8OzH43uPyJhrlFcajmK15vxsflQpZ/tBuG/MQb/gkk4FtX82
qXc0wluH3KZVxW57yOJbjUBAHNIcE8Lyu3Khvsi8eMJM+8I0iNYFLVsuymHNYWbv1aPFuc3hkyuQ
Syz2UGDRN1nkWsfFMco2pNENa4fgEEf2S02rgDagF8WHOULLaOz67JOmdvpEEmnswWkexNsUtzDO
DBDS5fJAjNTaxdZ2YEvgdN6PilibVnuhfX5hlY+uyOI4GaAYR0uiYxcmkWOhLIjAlacRH4LGqfFR
yojtYohvhRSSTaPXAf16gguN/mneU174gRUfm64kZ2TWayxPLQZC9EVi7dGP5KoldXKr1xohTrk+
nOvUIm9Gmj5rNpdShd77yESSWw9VeSoK6z2fRLshaBiWadH7+8jDljeZ9cPUsJarrKCF5HjmRuII
p/Nio7f0rGgeMu2yqh2vQx1+RVYX3rdRU5Fendo3g6czsXfA6VbjyQHpcPc5OraK6NajhjqHgm0l
mvrxvTWb21pkJG64xkNg4TaZ161yGVY3kn+RfB+0PNWIs3EeP/th9wKWCZn3FNyJAJsK6xEJuq0O
D8YvV2EmdzU6vjLpxvfcKsg1CiPm8CGBfyQu81TEP+ntpU9LbZoXtQnEKnA4SsjuoI9ZtFHpZCEI
pG2k0m9Edscp4eSB52aXkvzb4/wmcXVXxwWQFJyMKAUxN9vLZ5Q1+x9u+wVqnU839lDT7E3DLzhW
+xMjJwTD8XTnOd74DtS52aj+p1SpvJGoUI9BO6RHgPj2xbYtnI41nSqzRNM6ORFrEskG4DSXSTD1
rL5RgmGQEbjhXTkbsLqIk+2kefnD2HFTVAjRPhKdetCKnPF+8k/dPGmnWS67qL0YJIZB80ZuShoU
TbwC8evn99Y4TdJLvAkN873tRnXv6p0ik51wAWIy6r+hOZozrTFPRj/Pjt//8z8+SWrSklIqSzcN
W/0BCCxJZelN4f4wXIsVclSnPDAY22by3EcWeOAp+RIB6yrMQDxFSHa2cwQHcBGfsuRTdbOojVK8
8FgPhxvYmhwaaxEdyXwIrtzpqxFSysbxrvgdetLtMxtiLPHVv9Dr7j9/4v8Dx/Y+D7Om/s//MAHP
/fGLKMc1hZKuoXTbATH3GxLOUR2bcz6hlSsVQIJK38OBfAga4iJA1m1pYZXHWa6v5/6TU7b+jAH7
SaBIiHEG6AsFIYdMBA+ZpDz2Oop8CAVsa8q808KZxu9rn/xCiIH+j/y/+JHtmU3523uvbEtI3dFd
C62Brf9BseuxM/tBGWb/ZGVbqUW2bplm+zqhnx9jAfpSNebRGTWBozwmg2Ay4kve1/RJp8LEY0u7
Zp+rghwaqvCTb9PvyKTxWNvRKZ0lMUj+UEM65tmd1dfLQ1EEG+X55SZ1PO/E1tfd4hqgKwrmchXb
9ARgS1QEvpP66NjxY6BP5ta1YJYvqiorYvaiu6CGGouUjflh+ZNqxLsAcgF7x6LpBDrsQiu6XddN
PuwB9Bo3GYXzRH/6nokqrgjHtva+nNAvWLbzlrU9f9KCu9LWqtd5DSJVJ39sau28YK87FWEq0hOX
TgUo7Dgg6G8YqGWLAj0YGlvuRPOFrrZ2XqjonTKb+5wyKBai+pt7xv23e8axHcHFZgn+Y4E7/P1S
o2IM6HppMEXY4sO8PDbFRMZVo6pLWIx3GC1WZqCpdG9qRUg4GkecQmfItgDkwETIR9/x6GfDu8Vs
W+z7mdrUSFKbkcsOx+VpqwrcgcUMc9Cbh7JN4qMWaBhj6Ic+lKERryPbdPYLf1VaRr/tXPq+ZY29
rhyCx7qaHtVox0R2SJStE+fXWaJJ/mFxJBiw3IRuJm8UCQU0A/27Zbke7aHbKPJQyRnsuhWTyvAs
LYt8Oo/wiMGp0zOijEOc6PaLAznvUDkJivG0wxcUJIR1o/MiO4fzTvD5XJaCEOOWiQC2t0fY6sSB
d87rkLrXRYe6PCA0voJfQ7VjefbWSyk1vTFon3MNrbtQ+vDcVAY8bcGxfSD0x7JMejKjF2OQzhh2
xLgpbvxokpsgk8U705xNkbnymzOr9LoWBpnqsKF1ivDmHGc6ponEvUxh9pWSOj7887XcV5e/XpDU
vy1I7kzClK7jUEqDJ/7j7tYCxYHIAFKDN9Xd1WisITKqeqdJurydFeiHZkK049s6bYa+di+uiNtH
MbIYjVxh4McNB0RjV+C+dRD82aGxMTTx3LVhc221Mbib5JuNNfKhjGjK+V5I9VVx7ImMq143pPJY
WvKTPJqfJBlcUGZqZ9lylB0qJiLF1GvHIhKE9QRorBcYy1Sj5OwNsY/CLtn2fjLeOViJiDPMH5eH
vG1BhqB+ejILapZxGBxUpCSbCNBl22ZeCwZRoZuaovTYS+NHmITkx+cBCu28efUB/MFgSCUNRD15
QY47riF5Wvu/fuMt889l1WX5d3UpXJctjff+99tTiLGVOKsIfHSImaxUURBnnObpwRZbPe3fIz2e
YOkFJNeQZ3bjFR4Ijaz+qKD431Y6iq4IgR0CrpyxDVoLepy2f6mlfe/H0fAA+jdeWSnnWqvC7DlT
A1lc7ZPtDV8W8fXy4LU01UPD/+qMJq4h1bnmMySgHQN4fa3X7bAmJJuTS5tWqJEQm/VWP92QBITo
yqYfExD7JPT0b2jJIKj/eHPAlMJYNx2J6shS7p+85BoyXeGVMYwMOwj22ujrB0A0lNsBgaOsms8O
fkHFkZtWHxmdmS6e+WzrmD3nsz4pCGT26L0/piLskShIImLbwbsRdv8qlc9wBQSUcV4IgW2jfnCA
MqCW1iczNepnLdOb04BJCdKZf4zIyd4acS6ASfTpLkfKSPc4fMP5FEB6MlviT8f0YvYO/XMrTy9h
69HnnOiHu6MbHOsg82mCO+lWoz554dzhbiAObQY97i9dIhrOxK66MndETcM7yipq3jhlv2rR/1PX
dd60kehHNwuhLJHQKbEKINvOwBLFhUHnszP09VwkCPBddyGY83WclP3OmJ8urznMfQ5aGYJ4xBDh
lxEsWKmmbUsaJVJY6yt83S2nVfJNBjJfmTz5KBYGYzyXityazAn60xhxLJSNsp4qUd2GRQ1Fs7Xf
0aL8zLyouOoap5o8Rgq8QEo1DPBMs2mDq+l+iZtbounQPn4Hzhiel2d+0YZ/c2cZYt7Zfq1YuGhY
yCRllil1y9Rn/Pmv3N1ITolLZjmw+M7aL3jTcnaEodkkEryoHSZKdn/OZctYw8qb7CPurG9+Hrx3
UhJmAFICEkMD4Syd3I1o0EqycQz7qtLb80Bk3GkCvnkoGgwHRmNde0XSZ16V/k1QipQJzKymbp2c
qdqX5RWbVf4sU2hUy9MxjKo7Lff0r0Qxb/o4Kna1VfQ34WAYJ4crcS9GWc+1C3MYA1O1o5QLoqE5
tkGQfat79WAV9i079nReEJSdbrOvRS4UxrKfDi5Q9i1yoiSOySmlN3ZiCFV8DS0aXQFdtBec0Pkq
1Kc7MkC9G6tznz59MBqaxc+LrjeQ0LlACYDwZfG46Wlxn/SszB51ZXwl2zb4OkHtCcdhz8BwfGNU
k21FbagDM75NUttMXgO9N7cJX1jDyidcVx8BLA41EP2mxLCaQDVjLKg5t587dAghfV8SS3nnohSd
bXk9irD1WIJbWa78Zfnv67Y+c2CasS3DPXOKmhjA1totT4nbG+4RalyFk94sSl8xy33JSYUReBFZ
4fIOWtjUQre5A806Eirj5C+uxGI9kzpxEnOuV7W2XY6ddUl2UqKNYK+STRcNvKMmWQQN2/xrRFN7
gy7R20PLZOlsI73eM39bErymL0ky3CnRWz9hbq0N9ri/qcoN63eGv1QA5W32Zkt3Qfmzgf5R3hGO
CLu/NDgFRDF5aWaZbCJuqZcBkCchfqP/HWgNBufW9lc2qEhm6TVebbO8msq4G0yyTNvxrgHid1fo
5EZMARAShrS0nn0l9nGOTqOBvQAMGggJA13EkRI6KxOLKdjaiW6emyhal5OOPdC2OygyYUilybAi
Mmt530m7fSbbelXPRD5A8vLS9Fx2AnVQlD0VjGYf7MH4vCOaYGjuP08LlautfaLuV5xErFNbiuBR
GUg/h6w6GX3TNSsVRulN9sVuguCyPCwcTtlQJXFL6XTN8DIQABRkbfE60lPfpTbXkDVHccWNelIu
drDA0oPHDmHGSgsVYcI9A+fFJMTPVWwkubTbRSm/PPS+tCmBYvH5mm8MMVJ5pHcSft2JqU2y0Uvh
Xmokq6h0nPhEFyJYLWYCN6lRVlUdHB7JzHXGANsNPvMx6+xbLRyZF4EPYx57/WxPGGN3SbWPwZLj
Qeqxg6Lf9O6qVNnrxCkDCBjoIXLDSPYOiEo4ByQEVjNG184ew7bXwS8JskOotqllGWjU88ibBbk6
UaxbD0BKNgjTzGeTaLLbSiGAi6tP5yfSuTdnGJKz58FG00f9SwhK7rab9Z7kBkM9zXq3Jf8x5mym
2LHQUzPbk+W+9czJ2Js07zsU7mjsbhGEa4e/rphMyOy/LOu2qSuTmaSy5qVdtwDW/L6sB70xkg1F
uD34qF1iyoMdozrIp4eAPacA1Xoo6A3T3cQiOzhHw8qjQ+PfC8H00wteApTTETy10cjOdt+KJy/J
bl3f2X5ulQZ6K6OGzjBgMQVTAB6voOZs6eEeVZPt/vqXcX9nw/PLcNcqyf4kXCV5s+Zf9pc9amKq
ShupjlZuqCEZRXvyahUMxhYbiFmwXPozDCwUczZo0+6tnqj75dCkFyWixro/GYx8cRhwwvZTF03C
AjXEpxseJ+C2SAzH186GnZAEmK6F+o5bgelzVL5//k3VNRoDPq0ApNiSWuNVEEhKE7JhN20Xt8E4
cOe0bCXhLHcKCSUTJfH0n7ZGG7XjuZLGXupudFOHEHgLDxWXGcKQ9Jl2PtFRsbfNEFs3zvCYjAxz
oowrZ856ws7SX4wFqk2gH65N/Fx9moMZKHFgcKtTOpB2hIomv9X6fRc0wG1z2BUGoTmmG1/GGm0A
581mm/XS3AYWbfHG+x7EHoPhou8OmiuPU9nxHaNCvLqg6NaoubNTn2brpT6Jnn3p9YfBYbK6QNLL
RP8Gds09Yx4KoZzC+fSAP1YmHfOo8uVheVrAT/ubC9v5/aRu45ESwnAcgwGxQAcl5mr4l2tBBgo2
vmq+k37IljbNDnhzeW8KMZOmWV5Whe5r99FMh/Ic82Jjs36wkBmvo45Uo4WirY10cWfqGpk7yMBb
jBqDIA8J12d8EQEw7b5t9iX9wF2UUUpgUvDWSVR1aOKtcQWzo7sf21mkylTKoLg6Uu7NIXitOOUx
msLlkkA89i8bXkUa5r4b8S2YjlV8mYV6kjXO7PV+yw02nUw3paPNi5D8AbrqtkIoYZrlbEK6QUyd
cdQXm6wY6n0ypPU1moApx1MJ53gxTCsSdhktwy8tgUKHPaCdyKtJEbh645xOLPTV0qtBqz/ehGb6
1ON+ORGTzMxz/pPfK1IO2zZ/mBy2nOzGVLUD3smH/OJP58ab1k4I6yMxfga1bCnrIprxqLxc7yNM
qqe/vufFv8WcAKTVKUptwMqGJJXl988Z1JqdyDz5PpgvvbC7z5MMh+9iw57aHcIkqO7SiYNFGwcv
thkcQD6O70YHV6GJ7j8viT7EWxI1HbXjSFvKUrwPnSi/lB5tgjSp8MiMdvEFaSRs+WuV2skH+ptv
hGDHj1rSxadikGILI2Pts0h99UmJWseCkxEnu2LdZRttEv5leXDmDRbo+F+/CxzA+DX/VZ7Pl7sD
Gt8QCIsNmHn2Hz1QWn4hR2P6l32VopozqByjzpw+ZAKN3fPfs0yfdmmUvI4Vnw1mMGtnmzhg4UQX
B9SSOewCShddoAoLmYV/lNkeFN9FOHX1RQbsTkliASUNirciYEMe03C8Xx4clKAnK5gAc3lvRppj
CuQPek393Sj/bX4y/b9XqfZqLNOvfVbF6GrAXOGeLNdLQRLO9YmytCeGc2QIdyO5ZNOEaIt+4W7y
/T13lMMIDw5yhpwStQ8wrSBqUSxCFc4/xhSBCR7I6uIrd2XNY5ymC9/aQcYYP4pvRNG2d7bQHhjW
k6c4eG/dRCwIMWHVxSIqdJ807OyYRuvV0p0KUzc/17H4LswJyInCuI2akl48uWTYb63X0hOQ8hSO
paqqoNx7rXzuAgvwXwQVHYfpwVSvNBy+V7MJtRBNwR5CWGUfVjCVUBeeOoE5hJvcLdZLn6xrhLVf
bntrbMxDMrfsGPx//iWJH/zkt7MpLMrum/GfeGTiJRAuwe08GAPikaH3fgxNeqgTHKlVBW4DV3R9
FvMDp/P6jANH9np8pvVqHj5PKKaX2/s0U+NzqNKNF3W7T7+tXxHJtXg6p0HeuYO49cI4u3SV711I
EaEPmTCk/vwe8WDf6WlUwcR/LdC6v6KXuSAX1HYITIstFI3gK8SLwq1pMo8liig/owBrn8y585AG
Adb61jkUBD1uXJF190WuRiBuiXUqlGqPptUzZ+H8kuskT2Zt4K+1yn7K8jG/CpE0u5z5/CHNzcd0
zLWrbGzERmVzmWdU0H9j96QJncnNIJrb3EaSOE1tswVFam3kCJ8Vyk+yaap2zr8O8xPBMhSEyvZh
bGLg1aSmE3hX6i/gKfqD7Ozkm8qQkC+TMU//1gLXhJEYN4e0nA6mkOPFm0bv1u/hf1rSF3vClKaT
pWurye/ybw3LFsaE8cWiPr6tYZsdkLvsM3/EfDQHCCawzLdlXTLXVBAzRk4VxvA6jl4FYZH6Q3Ra
BJKQDlQpqp+ZyduhZcBBfDHnquU79KVf/Sm6BYPb3NRSb/Yxnt2d1/r9oZZRc+hGHd1PWR99RYhV
H8KmaYzkQUD4A89lP1SW3W8WYGsk0/H0STu2HJ2Fwekvmac/+FHo/pN2bMpkjZ00f8o9eJNxn2z9
3p1eajr7tKPhGhocmHC0eMkAMwwA4aPeWc11WQT/R6FQT//reU+/pUL9dxlU/x+GQhlztfzfh0Ld
51XT+h/Jr7lQy//ymQulqX8YjsmYTSkmVw6Nq38FQwnjH6ZtCItm97z96GxNGd9tzoUy/2FYjBf5
ikJl6synjzpv5y8J/R+60F32LCUtk1Ld+Z/kQs0BV79sf5R4Bj8eWyCpVdT+HJt+rwL6PMMGpEcg
hgnQJVDoO91o1NqTdVebjaJh4j45AS0Iu61vKWKKq5e3IAZS4pfq4inzXfdkqPyonHrYFcoe/2Z/
tubG87+2Z34+OvaOrnMsYUBpmsYfE4G+8MMsEAZh0QOnQ7+Nql2tD5yOz00LYxfVv4OQzzl0Fdo7
iVb4WvnYIKUWXgtaYid7Co4qDfPnksBKcrtbFGyt2ppuC5AVY5DupOWdzI50MAjBqfGfORn4drf6
mFNQWdP9gAmB1RARDeBKJy9nQ+OpZS0JP+BYDbdIn/yXMomuCFz9DRqYHI+j8YFnzzq6YvLvu14A
0spswnL6B/q/f9efXoYiv79FdF8o2fn4bA7Sf05xSzXmiCUYDER82Luxi53z8pCgTQb5BO5KYoBf
qZqjekzb6lVXaPql2Zd7NVbDOi9C5xxHEe4/+O/BaGj40hP/TH7Fxg1D7VoM2lstk/GMvwbvhtbe
TS1W+1wZt36hWfua+f+qLwrvEhCPO62cCIuFG4w3BrAhx2T3Rynz2vNTrFvOHOco6e3XCYbG1Abh
Cdad2viAYjaswcUDTRC1/uWGvP98K36dcy8N+t/eIU4xzItp0XBTUc39cRERPRgr6PjYdnpgGS5W
qcVI71ljePTZk2neocxjxhj03hdrxDxjGOFVU963IHTKk655wXV5aepsbeWqVuyX15YHeiH9RnW5
v/FwxHJeCV/o9QcHuPwWI/w4etFqmDaaG25RuhHg0snhYXmwoWMUWtfd9lRgD22OZqE0wVwsXwyq
ZHwQdgAMk7tsL/wVXY76PvUn/V5VnoYquVdAH3m6PNgVM5AcH9e5IySaKJ86XIP3UR/KlffQ9YJn
0yq6PV6pTZUowKSuE35BXf3F8PryqqOBQ+uNsdcrd76lNGTu+FHQcynwUTgA0inLn5M8wfnhC/OY
EZx6NBJaqJM+AUoTELAqVoSdbrfkSpjWXRUK/8VX5qlFYHmdHa0vCHK3hZHJh94qvv/1R7yU6b99
xBZlvO7iBHZNjoN/NiBn1Xvqz/pvEg+CYWiPkJr1lR/0wHQS4d1SIW6mVkZnWDrgLIuJkIdSb9RG
awFfWS3YVhRxl6aTtwVBcjujraKtFw/+JanU3WiCRlNNnVyC1HxPosHcLy8BPIk3bjcEKMIH/Woi
vNxQ7Rf4L139OswPqaRbZ/R6dZjmdHRpdfHVBUeIOVL9HJP6niSn4lqBdeonvzgXg8g/H6RR/POp
8optVoA4poq0Ppl8epSHh76pDoQ95JfYduDleQ3cGl+4u4bzVOTk8btMpL2zoAqCe5WISfViAOAa
HDsnrI/d/Gx5KQyImWH0EZ3muaboYToB8WvOTVFmZ6bu5BqhLISrdVvYXnXjEcH2N8v8H5mbLPOc
Q7mWuDdN6dq2+uMUpsVunbBCDxjTNH1jgpO+pbK9523BbdwKnMl6Dt2PTBrgng20SadMntJaB1mM
vseTg7+rZmAd7t8TpgnnoQSWifZ3vEVqE90Uoohv63hkbbpNuq58YYYKWDtX+SUzA2cl4Ffsl/qM
Ojra//W1Ka0/9zB+PWEpOB5MEDlhzl//paPiuKEKdXTb687BrtdU9tVH4fZEBT7gBX7zM1t+wZIF
SppSuM9tMPzzg4D2AHrwlqlichqsqjh3yCAxzEzBmm3tKokMv1kezDh1bkRi5Ye0ch9CjghgmhLz
vaNA37sz5zPtquw02s05rEDJGjTyjqoWxlsw3aGQN29apfD1UI6cdRAiB99uX/AMdG/B6HxFhGd9
h/zYVOLQFHl28WXEqLeE6hfV+inQjlpkVP+XuvPYjSVJ0+yrDHrvBVfmYjGb0DqCQc2Ng1fQtTLX
/vRzjDmNzspEV6FXg6kFUTczryIZ4Wb//53zHVIgugL7zhwcIqv+zw8ki/7N9wqDqL99Pl2TFYPw
bKb5fM/8ZVo50hg5yRLEe8B+49jdIckHCiCJtvaoedCwQHv2EIoWkvtCiHumPnjGU2Na+kPSM2lG
/rbr+JWP//WhpomxGulgqgGNlg6HmmeKlQEPHONV1Fzc4binfSHVqioi/5iV/ZZX1qFHUVNa0xqV
U4LEiAFwbkQuog24aTnO7pmJyqlEzvUgU/TfBc5coEb71Td4+9b8YVoGSa0jgvuFz9vZcYQaF7W6
9zbqgzD7Ydk1kJq18NbfKwGDYcXem+WD7qc1fJGt45ohoMlnal5UGrq/csxfzGg8Qnw5t2SI2qvj
dgcMdfg31Yd5DlTcO/qgY93fVkGjnbvUop12plvbwtrTZsGN6Xb8IKeZisRWPwuR0bMxodHQavPm
qg91M6LxbK30MpYz6sy+ENc8ogEo8avuQdcRCwDW5Bdbav0eR72zbIG0P7kr0Y0SYxUXSNLLnqZc
VJ34EbOi/Bji8a3DPHkfw6o4R75eo6uyi48qa59ysxxOTTQlD98fypnel7g2D7mci5EdE+m7yRLn
IdF+QmYXP//1i/iPgf6fnzCusFybARHfd4JzqK3maX96FddQ502PKxdSLbN2Y9joD1gwfTAH4r52
UmGfV2+asVHQfdCF+aqYINKCaNo7fu6trEDHDJSjSE7rAhshvVJHMweOV0v4JMzO42ygxJEILpqy
wheFcHfrT9I6Nt4QYsDZcDzALDTd3bQ9M8akfmtMrhxf+/P3B22MjBXTGaaI6p/pyY8qBsfKTbc/
BqEH39Y0u7L3nGMf29FexlF89Anb7Zn814e8+eBy3p662iE5rXdFhGmpfcs51rdqevA9QkAmN65n
i8LXePToXaUhAtG8RdDXwv/Pt2/xnPVYXr1I4Iwq+x18qfMydhKcsJwxYOGdmEu8L7Mz+aekw+4z
FpZc8euAxbo+Me7q4OiVfuRubiAMSbxt1hODKUZQsTJlRVINyMupjKN8LSU32uGIWnnZ6G6Qx1Qc
r28efWPnOhzfzGBMXjJCnYgxsvDQWq+jYeX37w8eggf1BDY35RGGN7uUQVufUiy5rUt7SdVimPvX
3z/W3x4CruG6qPdck9Zthpl/eQjgWTWLCTfjkmKIUfTVnfF4tZNID4j+R+5ZdGZxzPxkXLYm5v4o
73ouJem+n5rqCITX7PK2+JIiH2nLoG2Ez637Gih95yCjX3SNUOqOxKSYHso09Fcp3V4EqAztDsgE
R9eY2zjmk/79Ia+jYRPEZkMC0OmfK8uC44jn13/9V+bd86+3S2qPHU7uPP2EoNzG/ss7dc1us/Ns
FBO6OkjAg35/yCB/k8gx74NpG6SsvPcGwFitaRyiR16OPJ77iujT+IWJW3HSAn8AFR7jF6+IncPQ
Q+F+/1sncPp9RqBs2RDUfxkDSo2BTdAHlJsJRe+zR1CPZO26C+rw/t10zDCLqmAClofvHzZ1TrFF
FGFMRLPzNdqWfSblj4a59W5SpfAb5k9r7oS0DpLQL4jqGyqzXxHeT3r5VCdhuAD3xLVIvp9o6keZ
XgjZxL+8dKgWWjqt59T/QJWVE+ZeNKJ9nxQyoNiB7ncLSFD05mKu0hKpNYxBBGwwAh1gvS+XWakq
zqmQwd0wfVIdjAyXdaqLqRLwAH5hBmTwFdEQK7ahVpRDDe7g7R3QB18xEFMRX4xaW2Mjv7FeeU8k
MSU3/fSAJ3xFURiKpygVWVEqxsJStEUPdiG9HPAHEGMGyIgVmcGdKSagCq2BJROCpmXPCchhAHR0
iuxgg/WSgHpI7ckB/OgVAZIoFgQRwkcrcbH2DkwduIjQOpR2dVssMC1cE496yE7HX4BQ5TmxtW45
0C3cDFsTDMVBq5Boz7RhRezQ/XMArpK6mBXGsN/qRkUlThMjFaAEmQgUYtoRzX4ua20hjWArzeK1
tmi9heunrywzkQWJetpl9PLuKPdJlx13lyVLI95x4m1tWBsaj0jMRnBBWi12vqJxerwNG6sKf+qS
wK3r/aodfY9yPtmY8NMbo82DPa5y3242dqaNF9EDYmWKADLKK3dmnm45wWAaiKiqoG5VXyMASpZe
V4h9hlxm1OJua8hsWEkePtQ5KN4W7QnrtK0AR7IVl1SQzDUVqURZZcI8Btmj2287wE4zwKkkqjE8
IXg58jdj0WkrhZmioGomzXYttW026Ve9Yrek8f7aQ6ZvoiiVS20u7hKsCnKqU5SV51U7x6xWJrWU
9djP4Er02vnKNDM6N49yuwWfT40VN/yWKmIViugyQbtmxXg1tuiWaacAL0WAObzrIdeFbxrBw2zF
ifWjGNd9v9Ti4sVvvc9cEWUUh5XW2VGcWdsycx1HKZ9y3f3KZHAkPhBdR8ZOk+SAOgCNrWrHYUgO
fUfIXrsZ0ErAbRSobhNFu828hTSMr4PQt3fTnGy6jmg6gFwFKNeZCVmozty2IHSdYukwmb9ouv6p
2QNnmfA1I6c0kTXtgXrSp5hlJIsN1jtd6V7bMb4S+2au+9ophm8E5iN/tfXziQl12uP24qBjfeA0
/Bm574ZiAWNFBYaIoXu0sooWzPmDD4of1BRJmB9CC64wV4ThoFhDU1GHE/ihCYaISMPYyaH2V8zB
koWjaEWwTjJ8HgSjq1jGHqixUHSjrjhHAfDYKPJRKgbSUjRkqbhIXRGSBqgk5XD2gUUShcWKoxwU
UTlM9YNfDuSFG1Z/QJfNkBVb2oaO1hRtqCvDf02uj2MPlUYZ0KYVs4tIquxlrpwbrNFh8HgFSiLm
ec0rrfAsc20w8aKb3fd3NSKgOP3taWvOTjUeBWwHQZHrW+HcqVeRm1ZkpJsmPFo4ezifYC8bzEMF
hlo+5IpJDW3o1AZMtQNXJbiPenOAYDUM8cLRVSOnb2jn0QW97SmY4dyIKc5fNDod4oFXvwWu9E6M
8C58wb8oPxoWkGPaojY5gE0IE1qtexjIC7SKs9Vzua1IxJzh6nhPNyu+CERNyHa3i97ddrWQByfb
9i4If5fyy+RuQGjFafd0e25gprIlZZrVqtBLpc5sn5HLOIRDKxBehN66Vf3u2Okb9xiEOFEscayo
YqokMc6oEJUR5GfaFyhaDabXtmo4aZlYbSpFKDfOUK9dOlyXhqZ0OnFrbZoh+MXZ5rdH0fVbDuwM
zFIssnjOb4V1E03xrIFFSxM+OkwvsukeYppBBostkBmvAnBqF6x6AK+uvjlrRVwL0Gu8BvEmVzS2
5sBlB4rQ7kC1A8Vse0Txlr732HnDtPNMmnDzKovvhVvx1ifaLaUlx7qFAvcVD54pMrwAEZf+xlTE
eAc6rnlcF6giWY0jkElteNfafjIUbZ4o7nwGQE8UiR4nK6yI6blqYNQzRau7xa5Q9DoDRKAVgPY4
/mV+8+2KdIdVy/d2XZ9IFTjLfCz1tS8Tdjt4UwHlfUXMZ4qdr0b9R1R58tqC1SeKr+dh+1Ir4t5X
7L2MtbMYIpV4gMUx4fNp/IHUT9LfVRTR1xvnyyFjK4lcAXd6zAVeB/X3uLLDw5c/rS4kboUOwBrM
hwA7gLIEOOgChPIGDAgEKmUSgH8jTo5bICLVv+zQDQzKO1AjILCUiUAoJ0EEyJ4oS4HGterYaNXb
oAwGReP/0GvAAuU2CJTlYEB30Mc0HjJGYZPpTQsKEN11iDgXjBVPgocwoVLmhFk5FAZlU4DOFrsS
dNlcz8q20CnvgqkMDI5yMXTfVobROOsiuENTP6X6tDX4Hgsc6ayplqf0C7VDOWpU2sXJjwTpg6Qy
fUdWUWWjoQ8EdxFfOSL8/DNTzogwqRDeo5FolVTi+4OhHBM9D7+KpMDJceV8i6yUCUaXn+rqkSl2
gXQCV0WhrBXcS8XCQWThKqOFb60cZbhwJa2lbeTqeIPdblFoDsl9poOrajUpQ0anXBnBp6nMGaJn
IlT02JY7q39LsunNzSy58ZRxIw7G564dPgAH1UQ23/elGpE0WriONVEoeLHeEMtYxOhksoiDoo/d
Q47eW1Mxg8ytA53tzpEJJOeHXzFD1oUlMITASyneJ8Gl0lX6QZazYHH54JRFAo9CxLRVDz4EHyY7
87WExcr5I6P1HNxFk8w/GCU6AB28Z8rJDVZ1imMffqRYpspu0ngx2dsgfbXe7Dl1d3aDUsREiFIr
M4qjoWp3tGrhB9VwqxKx9HuEPw2tbx3pvqUoo/eQ0r2aqaZU7pUeCYuOjGVCyhIhZ4FGvSauKpfh
PKTsLZPyuEzCPfp6tI9c2CFELzHCF62x2S6UNEOlT2k7jisXNYyPIiYYYRGzjnJWR0NBMoeISgOC
4CY+VwPDjItqJo1rtcGhoBwHTapsNHF4MJWdxhjbn8HonWjRRGKHwIZ8nNwTzmqV2SbkRoP1DvR7
mvci659nwBblwkmQ4lQ2dpyshjUXtMx6PX8kVmzUOvgro9LWGr0pS1tZdgz4cIrF52Udm4iw55aG
n4pRkQviVbfUzjlfXs73g6ZkIcdkTOIjzUIxKYF6N4BR7OmSWuak1ze1jnclqACPOD5BjtAc1plE
jxE/Rk/mKIddWvTaeh4B/6Wl4RYiHuobfrDo5yAGu0M+5GcziCh+mdrgpzZBn2wmT1wZf3BKLTgc
Te1tVkojkikjXZh4ypTuKMF7FOM/GvAgJfiQciVGSpQiSShZkuZbA8ek+Yro/HVGfsHam+18dC0L
vm6gNVsPUeqCDg6Mb0l/cHhKrRvd2fLSEMs6NzrekeuPwSOtOlYc5C1UtcsaQHU5lvtEKZ8MJX/S
lAZqwgcVVdY9U4KooUUjbOOM4m7KG06Mv8jMOdCaoeEc9LTYkORuNnPCNSGb5C9Kx1DB8KdbpMfW
6eniTqwLkxJAFCWvMsfaPM8Op4GCTg5HKa5qJbvqsV5JnsBKgqUpHZbF63hhUwa+HCLmJOlMebwo
5oM10yzvhcO+1ON1kESgEkq21Yn4WE/zZ24M9sIgkVELKgmUoIsuKuLL39Iupe+KlMdLCb0YKL1P
5MxzTF9+7jyAUQWM9pCAlUoHlisxmC9QhHV2tp/65rnCHUYB+4xYC51YJQ0eIgjGGkxjhlKOaUo+
5mEha2gtZP49ICYzUZTlMGuBsgum10QpzAhA00DEvcAxFD2L5kziO5vxnsVKgIYRfpPjDlsPbXSR
IYpTZ56xUXjoeMLcndd5eLZi+SuecC/ljr+hCJCuxdH1lkoxy9Iufsn1Hef6ayqs8Ba247PNm0o1
FvlaFvwsD5kbTrdx1FapHt3zeCmSyaIpEfmb5kT2FjYGg43kBuym/nAXFNT0PnP8tDkZhvlJFQAR
vxwfkNavjRbPrk6Tjsv7y04qCZ0TtC1Jp3hljPWyp4SUF5B4kFr0zgmcnib7A4+JtiS39JziuEv7
Bp1obV/78dWbuN7Pb4FS4vGyoK/L6bLFbKt5wkQTeGTSXqgZ2zJwnru8uoXCnHHGYpNzqEFqNfMW
tfwxkMScgSb7A1Wpu0k/6yaAHjqPaU/JoOAvN9JuYtJsv2oKx933bbB1cp8bDgEeHnMvTWV/8gpD
aqUkgZmOU1joOeLAOfpkQsXRfFhSZBsowWCjVIMZzkGRBRw1fR5QBrrmKIRU76K3tMpwa/ALaB33
71ZJDMuB1wFJHpTB868krN7o0qMnC/Nhl2BI1QMuQo6BFHEGQOraBT1rAw3E2VPKzjVKoqOdOhQY
mE2K+cb0EK7Pr1NpPY1PzKzKlckD+UBXMyIRguKzEjVqoIArtx94uurvRi0upAPw3AW8Xc1d/pu+
W6SrGwoH8m2LB7JUQsgSM2Q46BuCUO3FvHmdqvdQCkmWtuRElVYyY+W+10g++0o5CQNnAjKgodSV
kDIUN9L9a0+JKnHPLX2lrpSJ46272F7VPVesUgkuaUvFIppby7in/Rc85sSh5hGPYc7Krl83A0VQ
HaMe4mC4ci6ZEmkOQ/AYzJdoQsCjK9UmBGCGmqpesVFPrqkcfvXDjC4CQ6evVJ0pzk7uvsaRs3XL
0+yLGe1z/YfeM960+D6jYsy3BcB6H+jvDUZQTalBE/VWFLa4ZqQSh4Y+CtFKyURHZ90P1LFTJrvP
tExbmfE5CTjzE7T6JJr6qVUFS9QeZYPL68y38GiSZWCRG2w8bKaetG/OaGPvhZRcOl255K+waUsk
QUxdTYS64V1XelRcW8+uEqbKCHVqqiSqWYROlUqZYRFzYpgqPA+QzGhNiSIuqhvnYBZkNlrWWgla
W0yttlK28h/y22Fxpb9s3WJ1Hcz8Xdr0n+YYegIxrwItWMdeyNksHBFNOc8CHPfYTWw4dCWJjT2b
PypVcBVG2RxbCT9CMkt09n1W2llnoFNb4/wqlZKWe636PtFOsdLV8hqi3lQpbLV66yulbVgjt83C
5shImGd3P48LbNz9eiCl4GqC4u3xFhYo8pUstyfSJlJGBGi4pqXEqIvHbtk7b5qTHVOSzBSkHrAU
Xy0vexuUkFdo4a0NRLIRuHpxRd6SWcl7p+5RVzpfT4l9Awy/zbfpF1rYYlTH1zr9iKJrO5AWB5/g
9lQPTPXtFS+Fl9QOGaeHhCfh7k6jkgvrsEBK+INwWKmHDUbrAhcx2z+5MIoIbANPsW+Ix06Ji+9V
j8S46qp7FTdnTemNKTQ5Zz+KiFaa0efFJvZ4MenzdRpQFZl4GyeHnAif8FhSAA8cB4/CLBzImZBh
V3zGfr2nU4s8IeLlWCmYDVzMlZIy99iZ59SmY8fASSG4zX7/KB1ZTzeudi46Z2taTbhrep5IVGJW
h8IwXwoZWjSQt2w7UmZ0YfxSSSvk5pY8hS62W7rTTC4n/bTQIwTTEc/qEuG01dL80ZtkMnHBDsim
gEqpy0ZcrAkiSr1X6SsOyda4KoRMdyVe60wJriOTo7XTjixQsF8P5WesZNj8uWrUcAiys9znRlqv
EszZVsR6GSxXgGHT5av02uHQcAJntsFOtSfaS/JBNcVT1vtsO/K1HJkWGP4UbvMquYe54CRX6L8b
JfUebZzJ5ozo28D4PSj1N+Pv50LJwGes4Cl2cL8vN4KL+S4MN23zIHUdb3ta++s2yinPTBhd9M77
Nm7KNyDtH46SkNONdOtc+myx7E+IYswHPWq/MqUun3CYA3BS55zfMA8OB39IayLvCM9zzOcdBvTU
+KpdrKlxyJuIZb54Lq58L4tQByh/ekJyR/nUbZ2rUAWSKbs2f2jjaDv6VKXZ6K3oZBsnby9oytZ7
y2WdYga8/ciPbJyi1UnXbWb4eJV4/csVAWo+8w2aj8h+ppxALEbwvB3NSN7FHktCmoajxIdY49ND
zXbaK282ixALsTzFjY8G1qzlGKNcG7h7yYT5ADL6yZ+Z6HjOY9CWp1yw2g88/4UHKe9SUfpCvX2G
db9iEKhzxla+e1CTK2VZFiU+TJMYHijimgJVvUSHY3AW1JVKIFFHHGOgj6JqPpNB14+Dugwmrdg6
o7EKmbhAk4ml20Xs59psM9uevZYwlZtCufvHAYt/zXTCUlb/gYDTgOgfLAAUVrn/ffYOO0yyP8FT
GBE3NARwJg6NR2uWsBDS2Et8GY1qFGizjMbwMd0ZPLwWpdnjoq/n37pXdIS7/R2DgGqdDrbcJ5Ab
2PQqChrG8TOO+n3CoHwJz0nOAnueae66qeV90k5fMzNadn0WPuo2koRxTvbYmVSlYf0+aMG4bx8t
adfnaDWqZgVC5P3WG2hb6KhdiKhf8FUPA9+Jv+uV4/PFSPWOHU3CIYfE32+WGAteJ6eOlxePC9od
TNXz4FP40KrmB11+8l7Gb0zoaKYaYsqpiKArGxPiY8yJZPT4BhIB75xUJnIrlETPpNGxbvHL3VzQ
lJFTeW30MWCpZ+GZEXRc8zWf2avvxKxtvUb+4HGgkaXWbDg0bdk03okWLH/Lsvmr1ebfFTNAhDvd
p0HDNEZGUudaA9fCu1OT5rvM56xUiBAlmGrXGFXPBrrhczbQgkaw/Y22kkVYJudZdXNE835OuHgl
4Znc5guja0YcpTiaCTO6Qbqfoyr7oKiWw6rq/oCbiw8+48tW9YL0ftjQ18TT2IvoDGH/ua4jI9mk
gbYBFnSvJhUjsBqM7jCwsLB4DPzuVs3caYKRVhLjIQmH7ObGe+lyFHLjPF64MixI4eENbH6nUCNr
L2OUxSdy23vNQ5sgUk99IvEsWp5zLaaWILCrhdXVX2wgwDUjjKNiNG+DN+cYFtyvPM2XksoVkXrd
opNVuGgcjsusNgkV1RhfBkZa4UjTCGe+Vw78wTrgvNIFIju7VfzTSyd726UB8xt1WdGaacPfouWz
Q4aztYynwauNJyMptyYn5gXFRayXKHBhqG2X5PL06eZ206FwivDO46Pdk/bge8CO/HXQjBpsqR5c
BAeXC353jEPFPCwTHHh5OFHpPevtxQo83HBheYoNV140b4i26cANS3sphuorTHgCGWhOUN7SFlXK
gLQ8J7eNa/u/RZQczdqTp4RyYNkRGoIkiG5VnSHIHFHug7CPdED1P6DTMZ1Oxd7ECEn/mSEvUB9i
aVRt+zMZaeuDkNOtQt+G7EY3rc+mUwpmAjHt2Cvp6cN5qLv87tPBjvWnvVflNm/r5s6icE0r78AM
rHCINSTob03+eWFcHdnGe7pd+mss0uHqIU/ZtR5n1i757PJW3JJEJvfYmol4iOjNa7T4/v0BxXy2
iWwu7fgf9hH4GU6rqbpzPyA2Ywf9oS8DNtKxwK5SFgUm9mjcBkY1oWmorFuXcZUw3lVRyiEqg/gh
navkQeMguxjboKPgz3gfstw+aFrDNqbvqxWyANamla3dmHVhQOpShzrdqKVAqkEb76fN3VcfZGPz
GoyGi54KeffLKTjyl3/L2xybeqpbhzg3vcfA/RlW3JlZklcU5YTw1EKzV9Ky65NjrLFNduweguJs
uuNZn83+Mc+eJ6+q79yph8dIJ2Qw0cu9/f6hPkP+mjZevMl3f5UdL/ylvsoGqKxM2PKJmtsvWBcd
7UEjn7zCdMnB5v7m+1+Gbc27djg/TVZypzDCfx1Mo2UgXec7f+6tJ0E1MisMfRPgdlroiTVuG4uw
hBbbxaMZ8iXkLsK7ctgUj67ZUYAwId8G5+GRVC2dt3L0yi8zTsMFwdj8HCFbWOiz5qycJBwvfhTT
ddpE2LGShgW6+2n1tvMh2XAtsd7uZGp7D3S4fCVj7/wKuFGrh47Ni+ZzzKKPMNH7Z2nFBtkA9yHx
NPwo1JaRDUWh3smm2Kr56SkSdXKwVRAwh8GskrwiYG12X1KaT67m6HdPO5ox84s+HN6riV5ztsQn
22JSbmvDYU68pyi0KFPXBNmzjpf1KC9uwloZFLqhqxBEZWjXTIDks2xDmtC4KRkGfNfUv5bQ/sQ0
Lzo1IjwOclwPWB2WRm2Gx5Zzk0OVyCkmFbvKxJOXWEvNLbkgW02yczT37mtpeREaZF4RDSAZWmqe
Yc1w4PKp55OCMXXI25ccTUvtzoLvrTBGWcdaykY/YqA2eRUctw66KFHLiy8asMMltZTwT4l8mgbN
PFjSSxm6UZ3WWlV0YrzyQKOXifxxpLQ3Hs0zcW1jJRPivqzJJ6YXWUmEr8CYmjiLUigJSq2Jh8nJ
iisD6M1Yt/5j0RX3IqWztrf9g+iLbIPjOYChJORhdtgrYbjWuPfvUpWn0nfN2sMr65M15+KAnmst
I6g1eo0R9NreMffZexRmD5UUaxERULsg6T5/8P4bQCu72r6LSeA4rbMNNT+/G1Nb7qiG6Vel82bh
ddiLiog9na4ws3V8IYH6lnBcuJDgKfhT5ZhsuPNvG9r70paASiijr6ExvMv3h2J0dm6NxH0i/rwO
vN84yHmYJmzca/dHyhgBLU7FXsBjFTua9inmWeRTnoge1FtP1D0eJtixtfSdnc8Db502Q7f16C9b
VZrrrozAobUrHCg2XRB/cW6pVox7nnU+QV/tVEWkYKZQy+lwZQ46Q96u6NeslnNfTUd6vNKl4cTc
BWqVEw5G/CG8jvdx7m7DqrZ+5og0qwmro9HoCAOm6cR+kBAEjWmPoqTS00q84/eHMiZnr4Wvss+L
BxJe9h2qSFt52NUJsmx01igHXIXRziybD72kWd3Mk1+2yTnCCyfnwSMtvih9NdiZGdQ2pLAKE7nY
3BDj7ilepqXo4vuMYupKC1bfvXWOTi7QFS0yT4WScdmSn6bf/vKvxjxU95Snsj1knLhKK2bs6VB6
Tw8ZGRbpraIpdzdJ2BEBLeRjnv8uwmI3pfN0NVOneg4G7ZdWwzpoyUSjMJcKL033VWxGp0yklHaK
5KxrqknEEi8T/bin2mu8S0IbokGx7HmO4merZcM3pKHxgOKAVRwONgy/HgTTGBrgkZV/LvqE5vIU
4YrWWQxAyAWTjKgeiMLMDyFB53vvjVTeaObeVBeUVPXzFaoZ2CXZ6mV0uZk9bhgrDE5VYRbM8EyU
n5E+rFLeoba+NU0P82jvoxk7CSqnYVM2WXtKEsG5Mxs2ifrnI0wzOYiF3aT2LStZJPqNNTObb/tF
FSOqMJLOXDcTgnqDS+VzWKnZemIPJwSY7nGUpsFqpmdB0djUFZDqe8lsfatFZvy5bIXiyoNpRpRf
m0uDoi5WRRovym5K90OZFcfvDxnW5gNVzqxUB8L9iJr3vpf88ILnDqtGscxd1uW8n9vrjCKcexEj
9BlSCmUMP930eeg/UZ3hP5X1u8mW7WrP3n2mWWZTzF226UeEkiYsCw1PujgkVnjhNs/dsK7jhwa7
HMdbIMgH5mLa2dCHTdcZ1gF5hcVKX77MbLm3KK2TM7B4vs7jjqlTXeQnT8/hKW1Bz1L+lIdoDApG
ZKsg6wixotm9BmlXXUWXVNfQyHdm8xTlo4QLDWAD9PB1aMV04UX60AMTfeHrcOsmXBVFQ5XtLMTq
v8455SD2bNG/nwm+V5kfVJkdcPzwRFS9Jg4HrENFTcWBdcuWX00sJFg/Z1evenYHvV/PkIir0crt
ZW1mCVtP8qI2KcMbzyG69NpifPJxP6+li/uG7tiD2zJt5HWVrtqaTuEYFfU2z9xpjZel2fATwmMc
NZQyta375PTBllADvSe8Ml7CeaM7lGRYpfM78yf8zFF5NzAGEOUuqtUwujl3FK2kmwETvHSdnCVb
1p8JVjq99+izbESwJR4tn3mUDOPPLMqYAoaFPNUBoZdOv9qVEe4mqT/mhhOeBg5IS/km3VhsKrej
LKegAoQrBTNYZOuIWiXOWq7tMeT2xtaZZS/TwF+HIaMjUhXy5GY5s7oAfQo5zHLDLJ9Ng0Eizq8T
9iJeUCP7wJ0IyBqBf7aRtbPzsN8F9Bkt6l5Lb8Te2PXL9vL9IzPA7Et219s2RZEcyjj4tEXfET8b
HWYTUbcborncEg7EYWUY1f07umn3v8gWF1efcwMuYq43zSxOoVnxgTUTpTxVSKIk7G8mQaObl3rt
0bPELbS7u+5K4+IH2fA0JE/fktnvHxTWY+Vr5jULzSfB+fiMARsUAq7/HSp9zyWmZ2QXZ9uGUoaH
Rkz5H2Dlf2ur/Fvo03VIXduu65ieKRzz23f358xwQa2A3qv77UjHXSDjkqWiVa5/9OmsvXdOK5Y9
MYpVp/PfJEk7HHKfb04TlHldwWCQ0k02bjpWMDuJOEdeJVF5x/ENES/um6jncm7L4KpZ9o+S2hGO
liy+Ixp4FpXx5oMUroqW958mb+59llabwCgZLdZsOA3DorYp9/6NU9T+m8IPItHHHsGuHYuO/de/
sl57Q1vVrVyUXdkzBXPKVepTNdeX5jowhL0pRkJqjcn1yMAWcnILOv9wXCD/qZJrjGp0WeqyPcTk
mSrfaV6p0NUOZa0rIZ1fvXehGln3l7xLCcRP+DO8kp8XRs4lkp+42j/momovBp3HOz6rxADL8Wrx
4H+N7E4/BHX+6qX6wcgZRcNH4eHKSeCxdaBcfShfOdHmj/86B/vPogUBRqCbJt48BAMGNOO3fOVP
3wRhZZoRZgz6Keg8WzAI+O3k2heugHxJERoDVoPtbi8wAROtjv9N7vibbfun2Dq/u+XxhSCeaxmW
rr5ef/rd7cJvBvzuvD1N9memxR+jY+/7PPFX9YxgODW0g8lKLJNrlmgDjY3jp5157bJvqWH6n38i
uGCizjGQ6LnuX8wiZN+1pKQTm3fK4tfYSE5m8T7tI8GipDs6kU5W1547hOvmH5+F/zeE8/9P7LLO
N+N/zy7vuiL8lNM/ocvqZ/yBLpvmP2BKBekZXfCi5gv2H/9r+N20//s/DKBmuGH1P2H7QM38m/8k
l71/EFF1hK+TKvF9R/1y/5dctsU/wAlgjAnAI/CF5/2fkMuEy/9iqtFN27ewFfk6/88Uf0uXcwHm
JIa7eIlJhEKdyqqOeibeeCmc86q+Fkw29lnEhcOb2BRQILce63KTxeBtZcpjnY7YFYsemqbIQulO
ztQCWHFVe95NLwnYMOyke+xSU4iZjKxqCmLPE6leDkCMxWaHRQMVd2wJdEpry558wSTkkuxOtqY1
gX0Z/wFlKy+GnearxmXSY7ao7vsKrX+LLcPPypbRvZuwvkS92eZTRHewWe/DeeRdUBF7JWdTOTGu
tiCaVpjhDC8NuMWuv1XtVWNTga6a6aKaRlT7I240nstWyn4EMQHDeKqY/EBEK6x5PUaG/jEenwO7
W+lhGK5RED3r2I4TkxaPNBCrmQj7OPLqi1ye9K7PsiwrUKsS1dimad2CPk+IHcL4Ix7cU8r9+kj9
wnJqfvjEtA8cHJJFqw27kWgSb9l5tBu74d2bWdb3OF08SkNtpBCWSYsZlc4oadPiPZuHnRelv7N2
eLJIyrKZ7z45kxgsrSjWtJBI5ONvz0XeNvHpIA/0mQcVO1Dhf/E4u/BtyE61nPa+7ccr7kqUHUdg
OWEIFjB2CRE7/X12fmZWwqgyj7YWZSkH7luYx/lqT8VRDzzn/3B0Xk1yImkU/UVEAAkJvBaUr672
9oXoVkuYTLzn18+peZmd0K5WrSrI/My957KQBcpUzIC2yDK2aiCvDdaRYPHwj0iYsyaqSfSNO1z0
c2i5qRtWDZdcTmzz7HvHjGS1sKla9Er+EFlDWSCvAZeaCHJD59R7FIA0NxPjDSFRVuMPvSR43sMV
zsQmSXxiA6tbr+9XUa2AQvTL9FO2gilt4IdWm7722v6w4k90EDxT+k8uevbkptlva59uOSbvidhu
kmhOWP5sxOA7ORhA5AOKXqtAqd2bDQ+FfAuM6RU0xwORhi85YwkyrahdiwFbwSy+tAFlNZ0AOJZm
u7WlYt1j00K2fUuWi84vwYAuHeoIjHZ7of8ZgX/M7xlBjkfmGNeZEBjYUipa79HLZbt4JJQ7Fnje
bEyHfKMimjv3tSbY59JCmN+w/VAP9vCTz+1v2hFsLBGiRE5iI6pt2IZ5gF0WOd5hELLNlsT0oj3V
JhnHxmxshUYalrDx3qq+28xKtuheLPTbSbktuWAgZqNBt1pq7qVvDhkALlIKf3xfP9g+9jsrL6Ox
D1yENZi20ibZu8YvOxvCzrsbO7E122hImrfSnfEUgHrdzN5q7Oy0IgV6BuQ4MvTJZpCkOBLLg8fa
0ypGZ9P1gKhX0p9gBvt/tTIOTY8JYGHWsBGBshm5I8HRnkX6FwQFYCjyxw3UM9xSFrSmme91g1PU
h7YydT4gpClIQ7lgbzQDpB7iDYylOvadz8YH3tjUtbekOPOxn8tPExo5M3F2T74nEMsuPBidb6LU
Td/gclvbuiypA/Qnc/w8TL0BDdPsfau6IKcofUf3zJIW+RMhieiMXNSL6VCA5TMaYNFDGQEELTZ1
yqd8e7wxrUX2Wje7jlA/QgWvHgLJ20TTOIg8Wt023Vn53kt9kJVjWTF6A6MLuLNiK3U7zYg4aqDF
lmsZ8HQ26ByXCXJP+yViyyFacKm3lq83rW140YLED58SO16lujaaDPlqiP4GJSCOE/EciyD28D5N
VpUcfDP7wPtCSltGnq/LrComzoxvE04CUS0bqrb63M8jDmhiqysQL9txeei9eLmo8VVlBHM1sOFC
y/9ZlUu8axewyqya32ywkD15D66pPz28rwFkT8ZjzBnGBdFJp/mcxkCSmcOLyzYpOThZ+jo4BMIV
AS6+pVd6+4gJgUjemQ2JoAJjXky6yDi/JLd5H170kq00oMTFfmy0cZ1hqaLcJSO+NZitFKi4S5R0
Pl7ecC2NdwupfslLim5p9e2P0b4IizWdZsjFA/snxnmy6/vjVHpYO9m+9i4+Fq+YcJ5V/t9gnVjd
ur+D0d1l/UiClddd1+Fk2G6LrM9tQkUUK9via43IclPEFaYRu3fAuKM3tPxz4Fk2g83ZiVbJakA0
ZDH6dJDjB8O6dUv4CVdEoh8qm3NBuOyiA9f+UHp0Ix+4X+mzuTQmT+2tyn+c++rYLKPcDqKsosJM
YbHJ56V2EED6ycmi0eSe/HDKuIDl+TvHhRlN/qcGWbalIdnXdl2HwK1oeskQR1TpRQolBEajtAhL
L8Mirz/i1Hr2WWxH48SgoCs7HkeZ3Y4THZEL8mQvE2K4W+wNr7BGGLsSlr7hOOCJxVvrQ8dLXNKv
A4/4+NT7s1htHhKIhTp+Qdgcx0SadMkOqRSB4bm7mQasBQF3usa0RPvvuBh13UNTT0jdkKY6M7Rk
OXR3VsD/IdmJv5bpb/tattueAcbtGb4xozgcXYwGa0YAVnLKavVo81WytR8vZVW+EhgSRNDpS+Sv
7antb7E42nM3hq52tqWxhvnjidsp3SbVzeLMGTsUGTp6bllXogG2LTTRuHGYH5fQ3PwJbREQJF9k
zyDY/gZe/lATB0ZpdJe07Yfj18bGtHkS2TA+NQafG6YH123vMe0tvAV6x7YioyIIcZaX0bT2MP6c
O+k6cC+hqCAWrq1w9r9a+f8UijymQKc/mQjuPbIFo3WGx5ehABxx0WXI2NIcGGHr6D6a6rzBkNay
dnLCaUQCjSOrw7wazjG9p932Tx1aR7YRtxDOmpYDD3JHbIQvvDem0s6mQsyKwqyPxHLj4LcZgVs1
Ejsa5SkZd/A9UcVYdNQ2AiGc2w1mNySBLuGPfc/531onMrnJqwrYc5M5v10kD02ZPRWIFcK8u2tK
SoxAxB4Zc1vUOA1643ELd4voEkw9G0zWz82KMakWTruJB+csJhRZsXEsfYT7t8/Rnbr3wIBauLY3
5MH0uLCsrlcWgix0orpvsUauT2hrdmlP2i8RIX8QqPA9MxaIcwv5gX9H8HS1CYovJl/3VqfnjWjc
i5EwBujLII/acd6RZsiB6Br7kjOdYZE6+U6JcFlVZyd+criW4Q2MRNpUtIU3jbVRkdZiFLhuVvsI
EmLbr8tHadbwChabuIHbJ4GoYnYg+XmST7ZIOsQWCwY3H3nMlFdqA3Uf8yjVEoxfKVYr7PB8OtZL
I9m+kzt8wHg03a/Gl8NJFaL6e/OH4lg3KNr6eSgidHhhsFaXGRWnGCB9jssvjFKeXzaLVgjWgTLC
jf8qFEkblzMEt2PoGvjU40/UJ7S7NWMFg4WAM95EzLNnI6yqn2M4anX+jbuEqEhC+AgWDq65zK9l
qvet8uAaY8NaKItXq8dK6uIwTaf+X2C3W5kIXjeFwqCez24vfyjBqFrTDvajlWztyuLT9OftZJMN
Eb9IVjWbwVHfq8h3M0negKrfTfZOeMKZZ4E5QfjdknKuWXdot3ypvgMt/i5pDVWb4XSUMkHD0LGn
dt/lsXwGLAz0pUfwUFY+KRhkx/rkuG68JT/k0rjg55GH1Kw+kN6GRBih6ap575E3/AlssqpZEKq6
EyGFFAW0RtU9A/UF5/siquJT11kcGoEGwNTY0YCAz2VYv1/F1EWF/DBHFhEj9jWzHif2Tt4fRaYE
6nDsZwk7v876dtT6nPZQ3VmN/uafpvYI153jvelxNjbs2Hi/MpQYpNCFi9ndQYI8d113y4krThg2
SDe1EdExNoi62P07F8V8ETxApI1zLSLBkJKa/+YlJvALgUv1x0/MXyCXC6iKetoVpBQvCf8zwlWA
YCBR7FiF+6rMdnjfDpUpyIcp0GVbEukVArOSpsPDkLqH3EMGHAqxTVOpaTtSy9pLisBr1XpXaSyP
JpuAJenyKNBoclG8MYEPpVFk5NGmF4Qi02FgHUHUOx/T4EArHwgHSedz7CF2tbvpnLhLwMfqznto
AlBGX/IKQGNu4awaOhh3mpDkyCEiCbA31XVDvVgTmJ6bVtRM/rug8iVd+WEy3G1x21zZkrxt919R
tM8GXgU0iyzUbIZO0JAjtzAE8ll93/EtbOzbPyaNBFSN0672JzbHDgTJIr6LTQX3ne1JMTTeMc4N
cnVbDtZmBS+UOXhPboaAOeap6S94+cIpc21IJwErGzubQ0FzCe7hMa/086g5CxAnF5HXe8++Mz+k
TfGqpsDasbY6+rLa8Klf5jVwNggZ8WSr7qALUpyD+mIXyZl9w11eGy+ER+GAyL5s/pwNcfKxR1eU
FsbNfHcooFBH3cC74WbZhUAuuXF/C0wpG6btvx21ROh76zPpidu8YxNGi9jK6Q+NL+e0ql5WX1g7
qeKfdvJ+Zv82tFbeKwl1G9VXPW0bThVJ1z0HzAOGOFEHVFZG2Odnt+lw0bHpC3zee/b9+dFT2B0M
s+rCdB3I/0j6iO7UPqyosMo1a0iD4MqvXTmSV54UVLoQFVqI+fZCsnn7v8BQXPwavqID+3zbzRme
0/GhT9pr29ZumGeYWKbG55xBcj5hjY8NH7mfa9oR0xvCQ5CcB8AEQRrvS+bOKOZqsoRKlEEDohJ0
njfrd/I1gBaGXzzRVEx5lLKUjIhy+LTL4Cd5F2JCStekWVTFzYeD2gdZ0PRoteUYem0QYX8dj7NN
M8EWyAwdUxThOpvnxGI+wj4H3bBy0ROVPBFlPj7aq6O3a/qUae4MxL0Zd/Vq36RlHzzwd2aWvDli
PvjZcN8t40GPZyHEHtzEXVthAuD1SJ/wVVfkF2e7suD77qO5dfZ87gQCxU9iuQ98PN06Qu1kdfPW
hBwt8cK0+Nzujo667SKluVvW+NhZxkODUGIdxkcU13Enn+15JXzah3Qz/JNoqrLkSUNIw7clk420
YFpP6a6tTr7JQAdE+7H2WZtL2d21bOOKnJCPOY06wb1K9t6HOVc/sZ2H5B5iCBUMCQx6IZVj6PGN
4IeMNrG3YmR88/1U0g6j0jL11rSb0Ez0tiE9Kpjtr74pWBIEy+Mg5rNOvDNsmn+siQgzL7bNTBiE
XzzC1jwZtT6N03hUXIeCmnAN+od2CcIlfqo946MZxP2gu79UgVfXw1Hn+Q+S/KANDo03uSZ32USu
zni0RUyHS+CJaTzeBLncg17gXTjjEM3WAGESMhtcb7olKMR/nGA9zDiJlroFJkfKNxd/pFmrJw7L
tuGMevipMZszc+5xQx2M79t7R9b1WC3WS0v9u+Zonhw6TKdCC7zAgdpIemRcjTjRzjU7N02RoNoz
YWuejS8irvx9IXAGIYpEwWv48Ai4/7C5ik1qmGgkE/IvW5N0aKd04F1gMXEBzkPGKDcD/0ZJnZ/B
n+WHalZPpB6yXkGpvFyc6Qn4OBMIGnCv6k+B9F7zxMKh0Vc0Blxbm4qQ+Q22MFLrCuOHPNDfCfk1
JSRzAyTy21X+Dp24JNV8SadgZ4xijFpsjAQARI2ZCHRsySci65Mb21/oaEGtevS79sAtvOxS7e3s
pv/rjf5xZU084kHL+VNRf/+MQfFvNRngePaIPJ4fGaABVjSxcRGJKbACdvxMqXZGiYY807DepDqb
i0i3aLzvZGfwWVFBRbFkqVkH2xFUolben2JprxbWHBo3gNRQ58fK+TSt8ugOwRE3XCGL19kZyJFU
w8YzxFaU/X5J1wekLofJQVpYp0aUd++Jm9AVmdPB8Gt6nzE/GI64U8bfVX/46ZMSeB1s790L/Gmb
lSOMZ4SZpo0facwQN5Wm/2zXTCZH8ZgGbnzX2M0294e3mW3ngtl8rC9JSsmfSa1O2t3Pa8Hp6xdv
aww+XuAE40uPaKKLqEAKSOBiBW2Vd2mp9z5Je0lQPtrKeBu7yB33SBYe/AIvfleBPvrfa+iY/4IB
t2PbuO+tDrxt0TDRrQYMhoDBd23MFMafPwa6Ycvv6Mo1DFuznTCpQKEL0+BmLS2hQ6PK2CUr9Sd9
4k4RDR4qDraOtT1+AZ7fBvEMz5r0XfRyw4gzeIUTP1tHm+Jgg+gl9FGUbW3RXI3a4gOmnwt19i4B
U8yUBFHVTU91Mewqi3FRVy3jl4q/Kyy7oQ1vuxOZufGRYJcj/UmnqcYY6+g+Dz3mkQF7SBs8A17r
bzW78yYOVMMBGmZCD7vMgc+YtwET74S/k5jtV0Tu13Kg+Yzdf4xQzmZB/Hvf9X9Yt7OVJMaOXSyz
oUoOYTCj+uIe8xCVYbeIDRd62wJUKJ4X/qQBafvaMVbPKoZEfP2w/fjRqqrEAln/Wqq9ARTyAzfH
dmgXTjCO+AdtoBDIyvw7F92DhLgcKPFSNy5dqMmMGw1+e2xy7z0pl+kOfvSmcemGssS976q2PNPr
OTV2MOoVlWZXmYnbhY6FfqinO9evyBIgZ2STFDbKhra7GbVXkPDq6uqCYFBdM1nGfeEm3hJOPagM
sGIwTeBx3eOBCg6dOf9mzOSStcl3LXmCYev2P+D0vM2YuYySuvqP7gaxz2IR4c9Ef1x3DzW8bmJ3
zS+7zX6qYkRajwAwsvPgF/X8rrGiCeVAKHFRhIakqcO5+jLpGGWrQ/VcEBSd29S1Xd794pV/IeS0
we9FKGXp4yeRY7LRikQgK3NCrBTonwoaDI0s8ex2gFSJVyMDu4WJqjMOsJIc3L4SDQAhEaA7jpG7
wGqQ+R0V2r98vLXQipjDpGSQF8fTGuE798KsbvNI6LjYMq/mO6KtxV2j9k0hs02tJkog3HF1xdBk
QjO8nc2F4SOutW0wrxI1P0WuGF9vcd6PBg84eJ2zsyRXw4vRRLbU7J4yUXfjB0YZXEUGU5n9JLgj
GqCWRm/oEJyMpN0pNsR+klOdyO/EzfZjEC87dGbftsc80eTPWm8RAVnm/B0kGHVSCFcOc5J25goX
eW+vW7fOyOYt9aEa6mXTj6Pe2La5rRZGDZ1M8YDzRA4IkByV/MFAYG6F7HdBQyPbxR5in1zQrM8/
Uil+Z6IG9D7mEGaOwG6tyMf2GX3InKO0cRIAXtnerHN7x+vFw7kwI3NbQqGUQagAbbNLM7L8El7t
Ub3Jo7Zji0acrhCKz5HR8hV+Acc8IHU6z7SlusqQdOeIH4dfC8GIatL7qaHQnIbyKLl9L+uA9L2e
FB9i30Qal5JXEZLSYXKPAkZ820H68OjSi5+b9yqm8OtadS1coBq4RRzfmgjR5KVm9AMmg6kRmWw2
BHEV7yQN4cbo+QBmI4l3faMfRDNdycoIk1axoOCEp5NFxTam5oWpStTO9XsGT5cVebSYiXmrtQPs
Io/xPTL84YGt2UDMOkJBL6hfZOGLSNcu2xKcX5Wr/iSD7x+mYF9metnI4DFrOhwzZvYJHiyqsmGT
ofBADt6G0+pVJ7IjT6C+MJOMkqQ0bY0nWD7qoAycE9Yqn+ycFfxAqb1hmGQdOy97RLs9hTwwGwJ1
GFmmRDmX18qYlktlnZVf+tcEGTW0VFAPC7sUBgs4twiecgOsXej2roZ0+01QkRCI8g+Pvo+1Kiae
iLGrCBEbbVoLRegwlEHoZbTHbWJboTuwORpBEPcaV0zKJmwhK55Zac1UdQOKCexQEwoHhj/RlncA
Vw7KVDDPefdARfWQR5h6ewz/w5Uy2jVaTH+OfuhSdekcPfHbdmBkVitWe7PEgcrWLqXTa+Y9Wr5b
sivv6ZCChBe8q2NpA1iQxg7SE6CAkWVqqtzvoQtgLq4jkJv4O7lZ2JkWwYAx28Nom2MYmwtbvpkf
SRQfAbHVhsD8Nq7vZuCrsEham4ktmAJDsCjgId40s74vagJWkA800Wx/r3Ryt9bgL0pC5NQG+TEZ
+wpTQmJcsEdoZ8QvAeU4BOVzW0ioXz+dX4lg5iSnCFTeGoQ59+/cunU4By2kDEpxt68/OVFwjsgk
2CIExWOADNPrcEWWqiGsQE273vGGu3EotpbLkgRnRzKf+pvqyVHOh2pFTZSjhQ0f+GRVLIjhSVIL
oIcdsg4kG6rbfU8H1hb53wac0iluj1ajDF5yjybPYfmxLjV5yIlxzYs2CVmuEmwKqTfxagaAo/B3
Q21uITE+LRJBYt4iQocGsYvTW3OWez5LQ/9LWWTcTDGPUgW1CMuAuqSYfnesJJn5tncDas7QcfCX
QePLNkWZnjPsVDWjBMIKYR0ksSZxhfV3MjoZ7zMf5eRv8SHzC/WHhTSadpC5r6CJJDutO+Vt/6fs
mZqQKREwuOles9hkJmNBN1yduSUrEPcUAtySjTF7ylE2xTlhQ1F0eruUGJddH9OdSGkFeGZB+Tk8
CzXdDdYo320fhWUz6Wg+g0n3b60xvPgpUTtDXOwyELs8/I4RifK2rebtPcS4pXnqekaSpeR2VWEZ
cxoMgHyRx3b7UVJ5BQV2x0Aa1o6dNLsDk15V6djf2SM5q4ZxkpUl78za+VtnKWk+HpI5MDqnPCuf
8bDKQ2P7XyOmHhzf2JEJRt9KJG+hWqRiqOR9dhSwk1+9jDq+R/hJW+K/2jlLSmd5DZzhfinVk5ci
OG6xjk/jlo9gaxJEwCqKg58sdQVYab0SyB3U8inxfsA8FCxg6JCNLHtSFJxFw/iEVQrnxfQQBNsM
7XyYGgU4SW/deRW4Cpgnf6rOOxogz5XvvxnAHUFHFK91P56HVZ0t3T+NRXVHssguCNJD0+GasMkd
yIo/tRz/VV37u1jNJ+PpTS/XZ5upPd4cZlqOXBtEQ0SEJZa+SwSjwdp1IpCwBPNOyM8b26Jxo8ug
Jug3TcNpbrFCS7XD3LAF1CN0/gZl5xFD2duM6S/11RkvOzbabpKbznrKmwbCUUFkkF6Cvx7fq73Q
g+IkABJCb1Y05n5sroxVnwd7IV1MUoMDHrC5nWGX4rlZt2MvJxYtiLqaoqZxlLBcvOFi+I1/DANV
VsxkCEyxbia2VCAosAlF2aYmbrMOJuZL19j7kbXLSYBy2AqP5XnBZOreKln2VkaNKWCG89ml/kZi
xLzGHZUmIHX/4NQj8y5PZdsk7T9ylUu0lc6LWeEzK7j6wtapjV2/ZME1MeES+fQ+6GWuEJ3Cokf8
BzzAx7i2vOBrdkktq/dC5uURmCh510Ec7zK0wfw0AxC5Yu2OOYo+LEaQTwSluCeK5ZJnuF7dGwQN
h7G888zXEXKttezlMr97C3VS58XYd6viiS0RYtUVNE+8OgfJLoOitNsFBcXFmrb7eRjPOsPmW3km
inL6+MmbnrwMSAWWW+BlWbtdc2mGfaclsuF9F7MIZHzPnorAJUybI7ABZgUDvcPM45QNAm5ca3zn
nmRLK9JPm+LIu8HicMj4DG5C+kkitGsJObF1RDSSV83frUSKwJsZaerfcEbosrWd7h0I+kjvz3gP
swyCklYTEIDqPlAUgbfdlNVn5cMC9mkZy+fBzI5NJ7iZzVjvZwsiZZDOQEnnDFYJ3hAeMSg63uAG
e4gTEbtTvPJgy+zkJUl6eL12ss8nPNqxPz5W2ZowLJpfWMowhmGB4JdqV6QDSh1dQSHT2WVqzPLg
YxLDUjb7TLVrMhOS4q1K/oLTWk9Dpiky1mZvTSUd7gQGwaqnkRZ6ZQQbpNuR+UDYTA4UJ1OvHDfY
701/aNCZ6+Pcgt/gxj76UEw9CBeRS6pW6vfurjVu4ta4OcQBJWs7iKda1ztiMPvL5DhyU3spsgUE
XIzTURVJz4u3iWKz12KajXOcV023rFcxwKcOmtg+9yu3aT5YxTGRxIEiRaePSy5gU37ziX2asZr7
tML1h1OK1Z99UxUydWkZzlbFNJ/nqn4xO6ZRLuO3E3L3MJBgM9dFMznTWEen1Lilyec7vR6VEMQs
l28uACaSgl/F4FA8cahbiQiektri8rZjN5wAOy1xD+4T2+rdQO2g847GxMvTKKFKPiiZXRljj3tk
y2VogUUM84RdUg36YIerPmw0xURhY/mzgKBAG3QPDlvWSz566yUZUWg5wiSROFYrBjlu/8yZL3Ui
nS2RRYylOjbmXmmmG3Mq/K02sa0NzB/R8a5I0h7mWzlrdV27FWJ5nVoWELDnn23xV7akYhLvSahp
l0Dri4GSlGRngI5/UzhT0K4zV5zj5VMV8LN4r4ZdPiVvMqFKBr5hXnRDT1Zw7TOvPQQ8bQfrHTDl
GwjE/MC01+D1Z0I92NlxTDTkvNlihMHUZ2H3jM3c3rW8/hT+cl+nLjdPMyIzmtwHNyl3mQtMVifE
FzAIjuPRjhYb2b8s7jkgCFWa+MGN2PVCs3GhjroUsGOMTSHrJ1ZS1tkjMIppqr6amK2asSe8krSA
fuCGY0VNZeEvDJQNxHpm9eABv46n8nu2uq1Y5HFmy7DgpSC8ClwxWHMqQsRX3TfB3+gNUvGdWNzM
KM23VuOfZpuC+1YZ5uQnee67DDymVO5lTtR8EtBBk7Ep/ne78CgjO7HdDvKDl/7YKQ3kLTLOLIZX
h46yZg4uquTBN+Z1a028r1b3aLb+VpKIlNUTMhrdYQTcO1aKnWYCgaXdMT8hxyYKu8aVzDR8R4Xw
2kFd6VcoRARFDEz9/CDSbPHNygj2bKcO4zAftfeRczI0GW5axjmI8PKoWs30BmQpjgEd1Gqg/bMz
twjhzLKc9hc2yOlHAFkK8yJbCbeHlknyNWMsLFzpMu1jJG5hSiRXJKtlO7XMuZwqTFQ2Rb1hfVL1
1+EUi38m+c97EkTv05kBT7msxEobzbJ1mbswisNAsIsdifOot/codnDwljyhZsZYbyWItRyTIJxN
g/GXywhvXRlg5AvrU5UTjKIu07Jgq1PLtV0mLGA3FUl+j/CGeJTKvBcmEhxLuCclCubUvbr56R9Y
E1Es1i7mjbzfG7CCShfZ+DIbP5oFBtIffgBy9SBAmNRtfhM5VvmvF+7TiBHQykloqRFORN1C7rEO
+t3Qq71tNuVRaNQrN35GKt8tV3dv4FNDX2HuY2DjUE7YJ9m6OEPJ5TJKEiVT/9ph3r/TbHoBhax3
88iOt+jg4sNHMAJSDH11FI4m1nIIJN+rZ+xbx3sPPJ4CV1h3sswNrEhAUlSfnlR243aWPpKUui72
HD8PZlIBwab2W30EKLARz4W07RNEmTKqGKNSnnYNgifwi0NmIINhNeKP5bmoqxO/i/Tv9ALKk858
MR5TKopQjvPJD7Ck3+rWIXfoJNX4HQRUTbDdwbuwTLaL9N0nq21vtgHrPqPLkEOMDQq2ndVZ90bq
jccJ5aDg1Ds3zEsoPOrrMOc0HXDbiD6cVf7tE9NIzC+NrqgE4RBZ/lYEKjt4PZxIqpjILBw8CL68
xgFaB6tg3GKTXgALKnmhLq7DQoDZqXuEAODUCA1Mz42d/po1xvaSPWdmv2kvvrNwb25YbAnUD83T
Mpr3mhN1x276JBhLhSowuq2Hon+QdoStFLSCiU8E7kAZ8Wj99opFLh3+dxWrjzYT7pZicWCxQKmU
dZ4VOYJCzwjAoq1IyAK2sEELw3QNuMSDemn3OhbYo+mr0WtcayaFCBqY5dYB67WCCQE+1EdZePm+
bOHqZX32ajVx8p755ZNpsyn+n70wzTuzB9ocyKH+HwGz0olvXVxZHGbw21bJ1rMTKURKOX3CHAJz
rE1sVcDy6ZDcCRT1sIQky94I6Ibap8GIUQ4TD0j1S4w33hSo4Ogpz5QqJBiORMAHE7wcXY9nsExQ
ORucjMsdfBmIlWws3CU2qcoZcFugUeYpwOBmIrdhTaCGPrJj3rXaYk1dxam7dSowuFrFvMYrN8VU
u9fCG3QEzDMHR61ZZczFlUK6jjSG8ETnH9ZNaNwhmZLucCAx/s5Aqw17IbkPinoOF0nRWMPSYQU2
uxHRuN+Qksgv2rNdANOwhSvBqonjD0bgk+ONI9IZ8axWFGPOTOB8rUYIg0V1ttKW7R8nbVzLs8zS
zwUKdzTH0xd4nCwcFCLTGYAUdPOQw+DRSa5mwmqjnIPHUVLa6gm2WoaD1IFJg/ItyHfY2slEeCvT
orl44Iuwruh7NVRmmIHjOTExwZz4UPf+D0Gkd2zfEQbYrh/JFg3uopBD5YWxZzWv9suN51Vi/csL
gcOxemmZsaNiKhmR8ixt8IAheViSl2GJaYytBB4SNH02jO2+CqwHZ5jZOdzi6Z1iADcj68daoB7G
HknQUA6Ntjfqa2X2NtsFxhIwXr5cj0IiCwJEPx6zAwPGdnI39vlxqZcP1xq+O4b9GyBWJ0Zo312z
OKeqzV74z2NRNfNnmf4LGmQMWnufovLXjeh8HlVcJJS48FFRPVpIHhyFa9ecyV9M7f1aSvTJfPCo
M/H41mRmN4yCb3wxBl48fTciH4K7zWzh9ZAAhec1TNMSt/FN0NQCghRwawoKHlvfBXBPN+7acvv5
X4trImmpIs+af3vZ8bROdKLC/0f5+hn7GgEd825X0P2lK/sw/5R2wWEhrRI6jc1BAIoFGxsqnold
VNuwndGskYr4GdYiQkHDBmQmfo2x2DlwiqSZ82bd2nrI4kcyxbZiDlAPkxq0YaYCIqMNDpWNXaBC
KF05wjgtWfmROum4MZD4uOnwaugVuZoF75pRC/GfRSsfNZtIY77tObz+fvW2XurkL+zgA0TVCX3w
CgMKPT3ffN9HkKAhxS9UGUU/8EalfDadb4/7yYYQP5f6HCv5ALrJxMVXaLIJizun7AOktsar1M1u
kAYH4TJG64QOlOkHecUkDVcBkE2CHN0tH5HVIpMRdt1hj0Ay6Dcc4YkLMtdL/vkmbBssHh+GQa6I
Q0E9V90vBLOd8ggs6Szva62+jdr99UzqsIKkC8jV60FMCZPftH0o5PhVte5976FB9sbqqXNu32+A
zfOmEFmQCLT6BjyVUV9p5zAUrz15IRaGpKBP0CvwyW5cCKuXbhn+JK2boDEc133j/NWknbsp2m1+
4UbLZ7S1MvwLmokKk7zfoqANUlUe3o4nd6j/ZTK+xrJeDvY6Ux+o4cHJ4Mz5YB82ZlK/3SY+0K6j
IlU441bMiehe8V0/d6tRs3sTX/Etrhh86eTbagcsHG11CeK1tLglVYnMIHCyrePNfGTSPSr6CP6q
FDn+7L/Eebs11/QuoaufKhT5FrZicum9g6YDMp0jT26NNA5GTC3b76Vi5wPO8ygs9Pq3CJ5DYSVf
BiQ0MgowkZrih1SqrxGNQF7VZugqcc6b9pdQJjggfHSsfywS1qxXxAbe3q/1a2rMZMMb8wkNQLbr
BNtvI5asLvVyctz1vbdUshst89C2pnv1ZwJLtEFzl0APcYe3AF0WluqAWQFIxz2A1307oVRsF0Pt
FLRF/stMQi1e7mE3fgNyEqgYGVGr2UAHwdvepPLR1pW5B//YHFq78eDO2OjrHZSLNbZgAnR8Bk+I
CtGYmocEJxqPQBeZXf7p/cfeeWzZbaRb+l16jlrwAQx6crxLn0k3wUo6eI+IAPD0/QGq7paoutS6
8zvhKrFE8eQBEPjN3t+GLg9TncVD6X91B4vWo0l/uEG1UU7qHfuS4ivQJPPq+TW1guQOjSizxsa9
U+KkLeO1rFlVk7ppkJOxd2D2x2BSNk2MqaanbR0ZsrEivHZ9Awa1ZiakYLbYDaAVRZgekvMJTnFJ
nntUQoevXsch+NYQi3bxuVmAEJ4gn3on1o1Lu21eh56hsu180fiZdlKGHw0TAD1+IF5m7J281Ljn
CiBJd+Yj1XnLkmR6F656hLP9JWRUhIYHPajnjbueXOrYQE6dlOLdntTFNYAomWNATJQRjqdUm18b
t6aKnML4kEze0TVIPx+iL3YCvSgK54/pBEorziGcW/F0xiW5m427mUmYjnhwAyeh29PzJWky81AZ
pJPkrIEOUdc+1p54Xr1l/2PCe52aH//7f31DAAAZ7vlHnNbVny11PpbL/9qDt/tRle9d/usf+PG+
Gu2w4JmWGRKJJmwbRtr/deAF/zLJkAlNi4hQ2xPEpv0/B54n/iU83iMhnlNGH65H2uG/HXie+y/P
C2wLyxx5pAJT1n/HgRdg5ftTNifGu8CzvND1sPRZ2AB/NbY6Ll5+1x2Ru87zdAFi9AEOm4OK1Yu2
YaWsU2vM72BMuBUj1NIaxJdtkRnai1M3EGBY+NFlMOuHHqEKDTVCaV3KGwArdXBFfmUdBluzK2fm
GO2dlzYJI7AMP1EZlgcYp9NJYjYmLYHF6NcEq+C2zYOLCiu9H2qz3FOK47WaSfRlBD6hmgf80R3V
lH5zqg9Ef0Jv6g920A57O8RNrUitzkt8W31PQ+E6MLwKMMyXvCv7bQpGHYoO2108j0dzJN/Ms6ru
bI+CftjpLx3TmkMrpPoh6cI3DXvQJT8pD2TAIvs+TB3rxuv5njEiVLMCMtC85CirzP02yUo/5vNj
FX6w8/SVtEJOSo9RqZM2KGxmVsYQ5X7Y2jmnjgEhrLC7szf2cOhpv8QQPWID2wR+Tts42I9/uhn/
Q3amu5hy/79/WJgmRm7H9R0zCJcEVrFE/PzJP2yw7CYFzDa3EgZ2TGrUWSJDYzN2jAs/2QZWlt0P
NWRH6V/LBDwdykkWc3l88ujxoEELxipje7WmhXivaHbiKHBO6URGRhV9ap0y3s9QRGBg2tO+6qNn
2Sy2yGB4suZ2ka6Pw37Is5tvVj8DhFC3sDG+DImsN27kPSIjITgC4sJdFgTbpg8PyPwR2on7VBQf
mYx1299/IWJJxP3zF2KZLt9EiKOa4sUz3V+CnAb0aqgPcDuJimgYJIn4Mg1maYU2cJYtXhZH/Qgi
OrAwKenjaK1g4mO/nKMAbykzijFHDeMM7Pim2QAVzvYYe2N41GCp6ONtula5m4dkos6IQcl7cicD
TNq4esyNIRGdyLC4eS7VaUBRURMmsvzilj3uUgrzhZrnYp37OOs63HusZlhQ2TGugam8YQ3cMfea
mWwjl9EMlSmg8NDmLhu8QBxzfx72UpEAAXqbpIPyccbXtk9jogfdArjkDDvFbdm+h0gw+hGRIEXL
d4YM3QuqGRrEFDix7sYb/ql8q83uqKPxqY8F/F+2AJ991WFma1l4//7C2Jxrf7swVkjWIoHJTuh5
v2RIukbM50t8FC4inw+aaJT90L4mPQDnBvTdbih76+JCwYIQ26Nqc5EzYEsQXhIe4wU4UYXhLg6B
DNVFfKdhj7WMsR9dxIE7m6XfBoMP24jY7birIZX+/uNbfz1NBcc80aU2Vn0BMgLr5y9JzLbfREhs
UtSty9WxYxuiZu9mOxLSQCWAzdq30QzrfrmVfGMe77V1yGonPA0JjewUlY9tm6ldr/LzlOXHIXOR
q8T4vnxTnX//Wb3lof/rM+CZno25m8ThANHncmj86VDIekeOgVTNFuYGTz++qEBaBeNTAk+Qkn9A
BI3iA+X+nryTGXLMiW3+56gR4yPkv9coaS8zk7VDmDblFhSGsyMNiGjLuMAggv/T8RJsDxUGRc/r
ae+SnMIFYMKuLXd1zrIPQR4LxM9FhPon9fNN6QfuuS6Zvxlk6gCvP5pTzU1gcjxrNMoooMKjUl+H
qfwSEx50SMLm2VoOUsupXogWw7KTs8J0CpRjrM9YF4oPPsDcTWX7w8moq+9GnNwZCsQMFmyYfU1f
bn7/rVpLGtov36oDKwRfh2kGrvXrHRDM3gzdImWKMPLBogb9RDbbcBlyHGi+7C59colYOxZAbFu1
d0ib3+bO/AVu0Xb9rIHDQ4q2/TqHxt5GrPIPH/A/XHYnMAU7IsoRiIXLE/iny566pMC4k+i362dr
I3Y+2nPdTWTovcFU3nCZPbG1WgSkEw2+pInzHOaaYcgRF8E17bvwVQTVj6JMPzcF3Kfff0L717eV
ZfL4eNyWUMNBTbi/PER+kEZ9qSPCser2Drs2m6Mq6Nmzt/uCe5mKRO9bk1lG7ZifUoY+OLSyif4A
t0BhWC1sdVQ3DC3uTZubaCqEs+sTqPh+9hYnqJgdTH62N3/4/ee2fkUZLJ/bYUrEwYVl0naXyNM/
fbNK95JPW2jcV/gUpz7/iVEWrzsrj0jiqSxQrw+dzxiZHWAw6/zgRfSNDbDPo2P8iMxk2osREaSt
p3+6Lf9KdFkOJmpGz6F55XsV/q/JhQNT3D7qSHYQUFbR94R66wr7Toc0c4Dt8DI2NrlXiG9PTih/
bj0HIvHvvx/7P9x5gcsdZ3nMcB3H/+X7AfSNhkyy0w/r19GDLysk50Wz4I48KKi+tC+DvDeUBSap
do5N4B30Mn3ORljRto1JDBpUscuKhIiXYURWptGMcDPWYWldWtFfLVe21KjXYnn/Dc6i40Wwl+T/
8JOEf/82KZcDlwvNN2pjN/zrlZ4toYeq4EoHmXVOKuaBMRE+R1eKey3rb1SbBB7wG+1AqBtTnSOp
xXx6zyZ1Yvl9RcwL2AnvUcvk0xCjaaoSzjYs299ZXDXoe6mq7QbfthVROQUFTNmsYdbodouiGViU
pUJolO6RedS3gf4B7jbKSR/GZsda+4BWlmTvwIWbnzDBHR5wQeLbWwqUIm6/uZIYMcZ2B4EteavM
MjxO7fwaTX38lEQWKPgRUHRXk3HFqrlKeybjec5UuTJJf+QI8CNjU/Q6Pwvm3xgGWz4f7I5NigyD
GRla0cZu5kOp5w8RA6POzG1UbnC1puW1XjTxYY5QFSijfqoZtR2g4B0MOmQYPjbaqsj7UimHbC1r
jj73cXSssV7fxSkveYxhLNNofDdSenDEIaUvFxvgJSNlFA+cBd1TM8EDwJH5bwTNf8mC+gWMtDxG
vs2j5NgOj3lgOb8cnnz1WWZ3wCOcHLG2WRr1zWrDq0F7dSMzQcXPrWgBgVbBV0+7jGeJs9xI9uKO
ow5Md4a9xz4+Uv58rsz51cmZyORIkdXA95ba0ZNnhZ8YJKltCTr4kPMTUBLpXTuZ3y2yNDdVFt5N
LMLOhFFm21Zi8VX2zFAWO9w+0kApllemagQuepoupoVYdyI4ls3k6n86VP5e7fhugDGckwXlrSN+
+TbCYYhrpHIkJuXTeC97gXIYmXsE7Hi94UcYYYdOx+82qL8NfDVWaCN2QTGVX4PSy/bN6H1im0ct
tNRvKdhGwyUMpU7FP771rL+fPsIBSuK4tM6keAe/lPx+k8WVEWDHqWrzg1Xpc8iNA8K/8IkfCeQt
mhdqXcDWHBbJ19QkScObsuH+g6kseS/SL6T6pftceTV19HCyl1CJoRfIaJieOaZL7DnSW5+MkhGg
x1oKZWb2xZzRJJmkPUu0DnuvhU6Z895fW2LNiJx1IsIv07p1HepsgCl+fR37JerK2qU+YZ4VAZBQ
HU7NUjiuVXFlzAb6Mt6I63MHIB6qlnHuXaSiesgvWcU57/ToKHVcnXVn/cTvFWBicnkBeepHCBoT
oXapdrEkBwpa1mMVEwewPkiNljmrdv2swvlhPXgq177OAVupRI6Yjl1AW5KaKsVSvrP7+Hmw39Y6
rRPmfZo2Gds7PtH6teAux6dHw38bbWCJmdR7GUPW0RNmg8a+t9P6NEQ+C3mX/f5gfQ5r+3MpqnJL
wDfq8+XJbjLjKkjA2kuJtlAFxIeIiqQ5AJS79QuIFK+BmdJ5bCgzZ82D2RnoH6uw+9h32FrS4c7P
BuOQiPhOGLq/kcIVjkb4RGzfXrkksDRddFlA1Kx2YXMu32rh0/eQCcliLnkQUD5uJh0eRKIIMptF
4AGwVLjTzDc1hJ10tm+W7EpONmM6sGtHXVZvSofVOa15/3H9nK7XXEcgwtuaBfzB6GpnBycv2Ydp
T/DFqNPFycE0omW1KDWrxTms2cR4DX78ZvjitYBu2H0DrnHxofskIxzibpa7oAJS7zDOR/hp4CZB
3U5Aw95k9X7ga9TYG+2DbtqcKIiouuJegexCV9309+lT7GXdGULRmykI6VxYRtgX2P8vMWg93R4y
2k3sjPETq2e4oSVjDXtm2hoowONrW4/U4tiS2r1vrdE8DPQpaLGHTZVY9wnzsHPKzvtlTpp945xs
7ZrPthP3LzrPCWmfmZNbw2k9J6wEofVGAlo/dATh4LxU5REZBLTNLrh6LrnHMfa02c4IiYnyG91b
R9CE3NqCFB7Pn4hdAkDii4HHTIEixqlSbRsTpXNOC7ElkZDGQjKoloSLlQolKegO6+yTy7lNZ15a
SKcGdQhqYmPWJ1IOWIJ4jxW7vG3pgLBFB4b3gkY4Jjlhq0oeSMMYaImb5Fw26D9MrTGSLvfA1Mh+
t9QmAARyNAOO2KJYn9EKIdYokz66GJNERpg3+7REL0myGoFWTZHt1y8jHhGyxHk+/XvqECzBUexm
u/TzenviJvmUi4wsu4TyVxBloOYZ/5kYTzmo7sVAj1QALGqhTPSPoOEL/E6DbdroTZ1jjkaGD+Ue
zHiJBIF9QzmB2HUpBIZlCBaQxmF14XR0Bz65dg0QClKzz915JOM9qRq5hYaIGIsQYkE7k/UVPYUB
GG+CgI8Mf9jbYqH1Fjpd3VgFugFQ0TZe5EuLQC9picUT5EhzLRIcCYYHjt9EQphkAwKq2ThHFb7O
pUuOHnkJQv1d/jzWIk5sr910aGwsh4jFQKRXMi4ondAjXdPuaz8hkPMqqC0jNRMkVUKGOmpIxlWk
LDMOwBBTQN55tNi849tdCitWpjjYh/I0U2LZGTl3SrG2Xkpjunhe3n5WHNzGDVHPIOsqf0rwe1sJ
c407bopOWQufpNVspIMed2OalPv1+5c5O2ld2q+hZ/Q3KAVwVFCc7KIq+Og3CD+M3kJslEhizH3T
ukhy9NaXx3oQt0sdp+eKo7Tq32pHwSHranE0F4dP3zjdOZnuvckFADoKKFDxN2/2cc0NvI58G7rF
Ik9zqAF4KeI7RqEXl1SPzTielBEQ/ggY1yYgg61btxk3dV+HlyY3v7LlXLS8ibjMEsxxFJfljp0r
VJZIPudF6B90ZRhInDBXeeC/TAeHDBXNbmowiyaNf/HttGG1Fyyjr9za2sODVVpI1OsIUEzSnVzJ
0MolLeKlZgq5vmMaC3FM5UQPzkS9C+IIeV6a3EfBPs15nvPARprtJX+88ZKxTc/IrfvGnbZjDoc1
1ilva1AA/hzVjw2pyeJxyr8PKfvncvLHRyn65zjSb7lkaV3a1EPZ6KMnXKprsm8uqrSa+7b5HDNn
Oa33HaSCvVOr71UxJqfEVs6VKAT4McvAt+Ekt7Hi7IaELztLW6jOHWs9bH330h7S4wjvgou6FPDh
2jFb+gMaFLx+y3O5Ht2DwYwgVEi7QuOMHZdGyJ/1vjFJiwdQu2u8nj1gg9yutTv+kiR9j6rlSsFv
WC+HwXq4RzZyFmmOM5jkSzwQNtHC29ifb07mXEQzcB5O1fe18dDG9Bq3zVtWUp6sb2eCEjRmqIVW
29YtThdif3yRv/kGv0XqKqoUGq47l32chk2zrZR5cXXZnqcQzaeVmWLvNOz6aVY4Haf+GqJ2WR9U
X1U/wRQgjyoNUvUkNVPJzp5QS2ei1SVlxSENGP/bkwx/KihlJzemQpnG8BNS1XuEqySkhBnqJBux
jib469AF7ODRcsrubIrqyS3CTzmiiotdv7UjRe76Dl9/LGLvADt4pkZ/4FT7ssZRUhrkyYE9QPix
NCBIkpsz5gd30+KlRTjFJsEY4seIfvPoCKIvoykgFhQhIGeSi2lNQG8CTN/waBW47NHhz+JoObXe
E3+ryWiykFGzJsiA08JnqO9VgZgTcsyloFI8AAhkhrU8RUmqy9MQAxBuecf5yJQwfezrYBAb0SGZ
JnqH/fZw7FJqH11PuzYlCGi9b0TIlVtPO2L3BPoQdO9dytdDvbKWDi1j7dt6punCIwnRiVH8kvdw
7E7rUxY+dMxAj3WGMi+zEIGIN2Ps/W8j+ia0+tuZ1WLhN8SXtkhXayxBPP7aAs09LNw5Ds0OW/Yc
mz88nL6bkfkmk2IDevuySxHT10m0Hs7DBgO0y0UYO4d4dz7sRoBI2nqW2+0cYtazivfQHFabzmfk
vc6hzAbBtOcw+JV1eDU9i918pqLXpGKYCsEjoOJQn5RU+V4IoKsuCsqH9YdGp7cJSJo8j1NE5BgL
Jnc5Q/pYRZcag/vo2PRXnfEhWW/8ujl5wn5PeLAGXs8gMyGYT/WJzJtl2slzyJT9vU6MbynelHNf
oiXBJ6I491NryXc75Y4U22gaDjj9W2BO2/U5Nzr+KBQErOV59wzFGv/CUr7WU97uZ3iW9de6bMOt
W3HcrP9P4vYPbcqCOWZvv6N3OdofINFAlWHckcGr3ia7aOnYgzJ5Kiv0qEVNihUONGwjmBTKmhnC
8l8r4cMe0zpEf4moZX0ayt44IomxcI25RCBF1Y+hcNmo4fIGFTXsTe2/6smCGpuzcHbrV9+oL2nW
EPFj853h6UAQnRMQxFGSpLUmTjc9qTbKNpKJ5WG9NcKu/i5S2AL/voo0FaZ+y0DmgVrivmZ/w2Uw
mleSOHqiAhbnM2tAa/opk8k+jx4vcmHq7xXqoE3Im+XYkCG3rYbmxRqz+5z8qlNi4LE2Z37IILYQ
rtcmqMFT1Q7cV0uZnhfyYUS5chot6i1zYGL9RxcjgKV4ur0n7WaPQ3Y6aMv7Wg9E0y7O+GUqu1ZO
gM5o2DhJG1DUaPz48+Esr0MAJMZfllaxUF/xEL73Bi9i0TPBEJ65UZmC+uiOKQdc3rEyTMrTevZk
efjdK/vPmW2yRBM5+RG2/LE+ko7RfBU+XK5G47LGq0uajeqPPYNvWrv4LipH1AgMuRSnxnHAV68s
3AhD0390Qip8T9pvE5U//RraBUrdI7N0ZGZLlB+LDMOjCmvBhiyZX+HRkdg/ZwPsQVeo3URm1Pr5
8gSnaGAorKV1VLOMIJ5mLTQg2rG3m4djIqLXtcRMl9phLUYbb+6vjGkY0H/JUJ8HBlFtS5nRp+xa
mri/EMdrDdPit9oQ//7RbMjIcdP8g5YiOCuSF9eW0BfNQ5RS5WFnjC5hohgx9f6B/AeIhAU3exfw
vKSQt8AG7NdbJlhGfJ3OnouSlibzCXiYdXeW8Esys2q2dgsJ3fOxAPiR+7RudNKSrGjMQI01BLtB
xA2+5n0xMqbuNfGVbp8c0hnERM5+649tAx6U4FjMAJypNa4xxHwwe8O4zcDYdcI+4E5Nj0HkwGrq
oU/OdtcwtZR47u3+IS3qb+Ad5dHRBgFcaX+Wg9zHZG1iebYc3AL6RURxT9vPkG3076YSkXTfKS6Z
Gb3YVgNzpQvfUokaxnObI4+cvtbVT8PlDxh6PPpsGpGFHjObBW1T4ZbmdYXbMjjKZODQtNL6wCiU
UScypvU/bJV0RHGKstxiAo72kVfeWgPIFOWX3VHd9jJ+CyZGkRHxJIdq4VKkjtZbqUyUTE72aX1G
5hwiRGRYb2uh1BjyG75odQ7UyZ56NoTD0pNUWXZq8/JlLZtmotBpv4enUHOOREvVDpL9vtLqQUv6
QzshWdYKrGcXgoE/B+8FQowjsBvrFh9RjJFUZlJsbWryls2WCGKGxT4Jd7XRnbi7b3XMas8hN4gY
9UFg9eMRm3xodvuZW2iP6R2PvpqDnfJhi85z4WxaSfkwGbici6B56hUyz9zrEDoWuEa8gQvd5a+4
KimnWmaWRlIPm2gEOoAkG/XiwNkj0U63E+O3rEMNup63GUKAW+ypUy678Zxz+NXM7x/Xr1nZA9Vs
53+ban+5x3DCwu6hQuXH28+Oel3rxropX1Rmxtt57uuDE/njQSlgGNp9dRfUeR2EyAgLsDDztKiY
RkU0EyI6kqa8w9q+NDb2cptje9dhYWaXjT+LntziLyprrH4O+yUUTEcVBwZughK9XMv0rR77nQry
9Oh16DeQMbUjVakmjHY/R5hTwKqTNhtU1rXDw7CX7kgsWzKTdMLM54PXpRfWx8lz5nU3eAryDm0i
KwVOpkKl7TGr2+Bh6r13fBUY2ErDvfOI+03KLHkUs9VvRMrbNNd2f0PTD8A0ONf1/L0fkGAHkYvk
mfvZxL2LN51QSUNk/jVpEL4xGI5UoS5zad9qJmonoPgWLW/6w28JgsnMIl+cjSRdzNUtM+nLhzO2
23Zn+xUBJXn72Do1vyOsg14k104QoeU0RmIU1PQQVF5/0E68q4v8q152b1Y2kOHBeHuaptfcgpzs
sXC6lCM7FE04UEfmbKC9UxVhkR1K7me3h4QSV7V+MMgsRRWBML4jY4wLrHbAonl32N7emY3iujqN
HWwIHv7D7TDXL3T8GhAF7ysr4SaGu4LLvBqeAOMw7es6zdUgoNLKK3koU59XXq/PYgo7ojhTVgd+
srejOTh59F14k72PRE6VhAeG+fAJUnECJIJyxI7IOoSHfCB4aOMOhrlzMzkeB8cd95aRc7pnbEoN
8nRFU31ZhTUS1LWckvJqSQOU9sgYymXZCqG5vg2AkYAUzk/lMvgMyu5NWE9e4cLJm7VxiKNhfjHt
ecf685ZT1t8l0YBMtMWAIjzjWmAiPZVydl9nEEZkemyDrkvPxVB4L7x9iUYqxgJbBJl8mFefVMBR
0NQwtSLMkY9wntye7WBhzgBaEw7jnCgapgmYvbtaRdcqdL5V9oyjUFXZVZHVESUK8qke7+NQ4vvH
HgEPIDxmpEon/pgcgy4xXovF8Bo4/PWkRT5OdRWd7arGTNZjJ8CVDOK/VMeGyS2AM4/nzp7aU1aE
1MiEZmFLKeeti4fq5ifPNXpyQ+X6LpN4zKSJcVdn0VVkZ8dM0ltpgW/EYfXZ5NS/0UhV+6k2TnY1
JA9FNJubZbm+s5RrHHSPE9xFIn4y66E8j3l5dIXu2X1r8zySixIGjnkiccG/NU4T7fPJnl4moIks
mqV4hxNxYlrRHwarCS5ePXwWfRG8klRkHsGvTKegxOoQi3m6Alu7FShAHyaGRg9zE90GAkJ4+0vi
79JZfdAqucVpETwSUZukDOampg5vSmcGyabQWQnUII47p45bhuRsYvP+IJOQUNguF5f1Fx/RpE0y
6KnAb3hpCSMmyhe7Zzpm6RW1Zb5VWV/s+A5wV2SA8NgpFUe7zjlM+vjGHeSc1os1E+6LDBfZad72
5RlWrL5VTfLcz6zONffDoaqL8iUvkMcYo1CncqbcjCd7PvuYZx6DjAe6yyGr0rA+YaKNyCvi3lFu
+6WzR31oY886dIP5vQ+h7aVmS/oFhtBDKSxrYwCuvg+GbLwvZAI8bJHj+LEEVMA9IF3beAx6o8bU
gik8ywBu21H0UmaB+akRco/jxtpkUWndI5R/hJwcnxUCrbbkMvUWHz1xpUSVMXhA1GZ/uTXOfZr1
jwyPXgeku/gKMvvZwV4yAVmIneyhW3ph2TXpqe2Ibg8iEX3I2fziXnjJ2IG/9K5JZ6IBOs8+5BB7
plQCGUoYnx8k14IOhSkdqWpmYL+NwAv3MSiIWEECbMYOCTlMgjpu0ZhCWnhg6owg3cwvzMX3OqUo
l0uWdVrCbRiM6G4U5nkgxmXXeZ3xqEycUE33jRmxw8qXXOhJpHd+bbwUBO0kWVbfYfIFeOgOjBDl
nVDRfFdWeK6R9S7xg2oAtc7z0LrmVVS5fWEc4GFjmEZCoRfMNoGVFduD2/q/6orGsyuwCBIEnx5I
24QNoU0AlEHbW3cexI07u3yVqC6uBAmXN9U5/Y78Mf4Fp4WHkiTApofJ4uymHyA4Kz04AZtKAGHm
MWSEcTVaeBxqGJdkPWrxLAUDX+jxMWNCN7gxdo0h2vvzN2+c5b3MjeFcxfZbLTuX7EPeQwnSxzCW
7w3y4odCCdJVNInFiWeJe4JZwKh15PZgoY/YMHm4xn0x3uTZ0kH/vAZOgmrZCQNxeiFfRmK5ng0U
wrnb+Lu0HZpTX5fiDr1CskFYl+Ntb/SeLMX6oI3YPHn+SFSwF6kjDUb+wF2NJgB4BBiK6lQyB76H
3BbdOwrUDaFC4xmI3W7w2+LRGvF86RomGWxeia/J0wdHJA9az/XHJk+/lh76Zs0adkP/Q3cXoSRc
ZJx6RAKXam5O07prR3QwVQKcabCZteDm23SqLlkPsnQQMUvOtZrScaM2g7wijAjpIrOmBENlMf8k
phgzql9BqMM7KicqYoQscAh9iAagjLzqVi0rV19RDq/VqbU0eCwCX1udeXfuNNzPIVOzaNQGu1Tz
K/lyzkeNsJE09LQ17efER05dwbCBgD0ifZQVwBpJgmObPwo6mZ449u+8mZlJ7M0uRJdSIqVdJ3ZN
M727gQqw+c7BH6sdyQG/7cIH7I9IUismD4sa7JAPRkiuUPPZBXF3zcqUDR0NKjGa58Euq3fWlAnp
wZuuL4MLOlscJaF1q/W46AtJxiB96BQa5pnXQUv/xvRg7W0nc9ntL/TTpmk/saZCd5CVZ5WifjFm
s6fO84iYT05yTNmWxWN8ZvS7W5duRFW+krvADiE0+1PeTI81I55tFTw6T9FgGQ/S/uEFL079ltWB
fMiGkaLKDDc4O6NXFYi9rfRZek55SQq2eTR1QKAbRlvD5AYQ1nxIZ8r4qAbwqwCrGWR4KUSLOXmI
4V6uEqjG4GcrvDrkmOC2RfJo0RoMFuopAGWDD4Y14gg+l/lrUo/HAMUagLPqTsDmpe8Yj7ap78ag
OlrUWk+taU4cBhixa2UGm7CO45vh4uGzxYMT9s3Z6fOHtpv6o2mqH/lsQUZNXDzP7GHY+pHEblrX
MUWciV0ff26jCO4Oik9lkA/wTAgGlkk6Hi2DCLVYprf1F8/gPWiN9A2K2MlzOlsHaYyLZc8t7/MI
bWCH2SBGt3tFCkUd2ng/WGsNF8n4xegQ2I1IZPZiwI1AXHWDPMb6EFhF/GhXIG6YTLd7OZK+h3ln
3qfGhFPa0MajQelcvOVDme9tDNP/kABk+X9fpXPMma65rNJNfFqLLuBPQqfMZtRmZlj314mOpRd2
Cqi4SpEhjNfrHEX1PYCe8bHPnTsyP8AzR9Ez2akpg+dZnOOIjHToReWelPkeNogqt2zs0YeL6tXq
kA84lds9O0kqICfmFZBa+sioUy62muZlPUn8zHwvAvW5Gnlbpa4ZnCyrb7BjtsamZkm9KbvW3AV5
8bNbUghiVw4k2ZPToWJcihw2TIosFZColp7Iu+sfDPmJcmWg26LC84N6ZuLoEJlSV2jIE+tzFxuQ
1w2qNHYtmxjrK6Y3NluYHQtSrXntxh5rPYp4W/n2G/BSaMlfgGPGO2oMDiCwRPi+vMe6986jzUGU
YzV++lwkwNSb6NI4wdWByMnB4/Y4A9GDMnT7QOoCO3xIo1NHesccJvy0M0WjdxESOTqhyHhNhSJv
GJq4YzkS6636TKQHOj2ma3sfAQ/yy3nbuzEvf2g6rl+4D6LCOFx2xSW2J5wxi0A/ogo8wJYbpr0L
n+O6qhGxrP2AyvVp/Yewmz85tftjHWRXWfQKvwWdMckpuMU75mhjBAuMbwL+BNM4ULGhCatjWbLE
OaMXX7rwHZaRgF9/9trwMZ+65KQbg2Rr8cb72NqgfsJRSvbELkk6lvP0BT6T/KqRgNl4rZYOK/eU
xBnPIjZsXTZgA+fC1NYO5O8IH1O+wInud7h46z0g6I8qs571RIiOiOxvcYbAZJVSKNF8YplyYMxy
Wc88Y/Hqx9WGAmm8zyF1awdf2rI1titYBsLtv2PAcv/haXL+JkX3fSfAgYbimfBIJ/xFS+Yn/pAk
LpRvJ+suloOPmyQjnF2VmIF8TC0as/mjY0UVJXD8YuNLW1dKjJqjU5GhzK4d97BeHq7avlREsChY
mh7V8TYIJUvP+KyNi1XR3kvJvD2UfDvUIcwAS3unPFx6+C9f13X27xV/zt+UnD5LUCdgdh36HBeL
i+XPB0WbsIBJnRjymlB3TZNMNExj+pTm2ffINuTJdEDao3lY1xvrWGh9TaeMi7aI729pKvQxmAmc
CaxvjlkeM9H9HKPo6yiA7DQ1E1/AkLZVAy9YBsAgAotKXWooDsy5WV8UoJihuqlow4axOf7+x7P/
JgPkx3ME1w4DjeOTvPnXH69mAWMl/cASrZk+5C0peTYm5V0+zvHRbZTiwcvH7YDBbRksrSNkb9lN
CLzR+NW6+Jwvw7M8zl+IxtCoDY8Eg/RMLQcydW3UrHPy7fef2VpkTn/RJ/OZXWFhLbIWMab4RWDf
l2XIuwyCSkJ4RR7NZznXr56BTscIi25Jrz3EyCJwNzI+NSB17bU71VcyhXj7EJhkKALm/uEz/e02
MTGLu4iRQx8JLc3hX79HmePAa8FTbeOaHJPS13s7mCCu5Al5BRZIDA+YYWXW31HTxfuCupUtEYtb
hkvb338U7z+o4klL8y3sVcKz6Hl+uaYFQjcXTAJj3kFOO5RYvPuXwQmgW/bqnvuewHucjehkoZG4
ZrrZ61BIDqiZ8W4myams3tfZaeamZBwawMqL03qTO8vuUs93vsq7YwXDajMQYbZzxfRtNNyao48Z
DE1KfOhdgmxI7GSJ/kbIPTK+hYTcjPHLKtWcyyY5YtX9HhN0/sezA+/Q6YiNZancwMzx2FPCGuqR
1ixSMnyG734wNMdpwoOZmcnFrYxjrNktZRn9kFlCBykMlrQ5C40t+9Vq5yPBsfsUTKBHoO6SW2E6
0057yE2s6v+wdx7LdRzrln6Vjp7XjTJZbtCT7R2ADRCGxKSCAKny3tfT3y9zK25IlPowet4DDY6O
JG5sVGX+Zq1voZ6j/YN3JJWK+G+NFSQaDY+i+HDp3FaaadILTMYFcJMVsqR3QSnh6mgYaHtbXWTH
jhnwxcn9QzPn4z1+e59Hli168QFQuz/FJM0PHkTU0pkGBBN6tcIjSSE5BLCH2vJLqtVEnTnZuG9D
QjNqD9mVrJnZUG4MM/2IEiRqakg6ZCJd97n2zgpNnDUri3iGkWK3qQ3dHrfnOiz+MFqsmmk1ASux
2qdIrgHHJGFokn7Km1pvBmdfZ/G8WzIf6dsgy5Goe8Os8TKmRGtwn2MmI+hhO4/GyyCvRRjGZB5g
t99Ybocrm9ogwktbxyjtEA2FZ6fj5g0D/Vknqx7sbkcegkxskYKBwtSGfTHvG7nFVD6kaYmYH+LJ
s+O1pQ3Tq8QsD0AQeUlKVPIwq+TRweuJ7b8UXwe5bCZNmodWOiDKFOFcR8BWT3jtKiqMnJkB9jT0
6Dt1ZaddxS09QyzuG3enHnklQdUQe6zYy13VUgjs2GPdoehdWhJJ+sgsUfslmNWZaRkjToI6QxQj
d2WDHCerxdcsfTYZeQKdAdxdKT2hLPDb8WSnl28n5KWIBD/KiE9gyU+MA2nbOfGPcOEeMFI6Kszs
B1VjtcJ50tloxflUb5EAokpryo8+E+2qIe5jnTtoXv3p6rc0L2rl5egeWLCWX5vRgGcOdTof4AC7
pC4uPvP3Yz2kfAd9BLVFqjO8xXpBq5+uLWesHqqp/ewd992oDCzGWqId52bYCqm66lG1QhwC1ln0
oDHtznoxJ/OSlKjwGtkGxvw6n9hXlQ91bqGR8x5SJ8yfbCKFrsn0CZjwglcIc5LQQfWyZNsmfjmu
ZxtZnDM8hvPCvadX2VZY6Ve1dPCW+j4dejIFBRDexgZQmCwQN8gD3kWx427Uvg4KE6ofkBad1Clo
ESmKLesMjT3BTIR0OsxIW+aH29J+InfKJ/PvtukPGtSYqJg+Zuz1Ny1H7pGTmMS0Ler3qtGzXYBP
UWpzQ6/doGYcTH4BzFdoKhoaMBL0NOuuC6NnNza1fVJVO2PCYDKRBr3mUOTPk8TMQQ+Rf+Hc3lgY
7vDZAeFWz4tSx0VVfLSDiCYnsDWWjPyydfszhFd0+xkZSvv7JXiLW1hUfRzepYF5LUwb/YMsbwKp
ULXL0VxjMXh0l+UHoU5irf4BpGAAHaenqg5Zf8nVvtni07ciXvRELq4ba6FsEtzBCG+xO+2UlmCU
BcbAiNV2oh9izsq9jjp67Q7tB2YBSe7mnxRoVUHoVgaCUs1rkHRV7knpbZVdb8gnyCLm2D7geN8k
JDA/uhX7UA3NRZK6DMz9aGd37XLQZ1pNbeCEZomj9xWgs9bLD6qAGyCFb4ayvcw9FD217nVJ3yEa
QW8uxmR9sXrEZKW1NurmixpJuvIDIlUki2LuNhX413vLw8pKiZ5KT2DOKQjcGfZ+afJtm/O7Eu50
heftuzh48qfyHNl48cNqIZwuWk5dg3LM0UOiKeuo2xla+9Mr3Cd86FvHAOUbe8wUaBENCbZ4i534
vUWAoI6zsvXuhEmrqG4PmuIjpNzdLBwP7SkvtDoCVB3oiIdiibyz2uIOEWs09UYXdBjIeMddK+VX
BcJbSPX5500bLSW5k8tJRhpjsqcIoqcxM+OjlUgqgH2N3HWpw04djtXgPJMAgMYxHR6UjN3MIU5n
mfU1i4q7sjaeyt7jbkj5VRgIX8ssuJ9sCILKyKdODMExwunDOjk2ups9Cqk5AaO6HOOiH7FL75Ml
CVP+NHrOB+YvUnqi1AbqJKml1sdlCoXmJhBb1XPUOb7LGiVNkLjoycijzBuqelS7kvbcbnp3AKYP
Pv6mTFC/YNklqzNzMJudXsnhrPxCO3qFFZisXYRmWd0G6nCOpPiIkWHQ+KCnpGy2RnlyTB0qgBwU
YDOcEj8CsDAtxWbWWqIpWNIXevpeyC9Z6S902dtNSYgsxZjeu/6mIVeCmGm2yKUZ031OJg1/tASn
mPrB06SoOkl46yKSvpROlnaN4bzDqk3pGhiykm0K3ykpTuxOHATISb9DhE10Iw46QlqYhmTlHRuX
3Zx5+SXzygtns3tlPHSwBpzetjhkI9+Z+ipx4s0canO+JfHlMJo52jM5EG6oxzw1Fa5ZBDjShDx0
jPe9Hjj5f64r/1l265SVuMIMm17BwO//9xIXSG1HujQDbC3IzOfKIdgbcSWTWu4Rh+CZsA6hqoc+
NJgcXXOWJN+0hAEYlDKG1jaTRTfUfmdY+0fryYfyLIdWANuc/Hh//1BRawW9PyD1HrAIrw06jiMD
9XoXxqPPADuaN/5ivI5e2sADQH7Bpbv7z9/Lv3j9KP1N36Tuxzv7j1GSVYW2neSIwwKp4k+y4Dy5
8x8iE4+MFLbEytasx6kk1HnAOTGBonrtKp5TkFSk3XXaH3L+QGrEkRHPa0dLRiTP5J2I00A44iRP
7tJ//c8f+l88no5nyH7dxeDpOr+2te3sjbOYxx6dykRFNfNY9ymcWSbo5J3kdkRDqNeswYproAU5
etu+uTR6dcn7+A6OLaDvuPO2ORKKkBH7LsfWAO98evrPn9P9l77KE8Iwbd/iq3XNX3qZMu5E3McM
6A2Xfe3ScO83JPqSrtXeXFNkDpz57XwB7YXNztHLzTiwNta0oN3pDaKW0WUnp8Tw6qSbyNrDokiJ
1tdoLL2lJzMU65YDkl8dNS27q01gj09KQSgq8Vk756qh0IWRiOxMzt9rjxXKiGDypvyVmY0m0o0p
4MYrCA1DHqzv/JJ3PwXUbBXec5WbWBYGBDItmM09yJiTm23ckgnZEn5F5eQQjB5Zp3GxzoK+ZN0u
KM18hmIt7GYnbV7VdRpX7LcjhsUEjMKKbMLTaBTRYYBXeHOaGIT+Vqj8jSnbD7J9UX8blWiBBv03
w4N/OxGIbgL/gWPURqz+SyMe9GNcRL7kQ0ngglLUqXPTGhNqdgrCJWwfRoKJ84/O7lm+czaMNY0F
wanvZhJf//PDYsiH4W+DAR1rqGHQ38rgQfFr4wsIIU9x44I4mBZ745eThhI/PS50BzuUmFCAzQIQ
SN8d+hjcpd38bOeGOo89ZlTiJBXgNolbqn5zcv4LEYDPZWG5YzYAvuLX4UDtOjXbMwYW1HViq6HJ
CcOS6MdeJx450EiTLdktyAZQFxWpqn763SvtBC1nlu8DaVeyQuulRFsm/wv4O97AbdCaNBgiY1jK
q9ZP3TOODsCM3N6/+VbVDOjvXytjFkD45JYyI7KF9Iv/ZVZet2U1eXrLFiEJ2D5WKCxkD41LwquR
c2ul9VV5Rxk0JOvREt/Z4GOYzJInNWVtHcG+r+jeUdGS6qIVzLiy+S6Y8Y7lQxzuMwuXjE3pMMnd
WwqSlXjz5lsWwm1zWkRN3eItmyJBAZmWzlsTl8k9NtKNWoWpwTQBv3/0GBjXt4FA2Dzl2fyWJXL7
IxXsA5lLfFMs1PwCPJjWPuWaeQKNhyIaJNg6r+8w1lEo1ujUy/qlzEkzVHMuVZqYGuobId4M23pR
AuWCLT5D1vI5atyfC0DgbQd5fBXUVLW21g1r5NNgKuJ6WM/5QnIp0acYvBlQp+1FGFO5I4FEbv9k
HkSxvGQ/VaM6EWu3t4yQ5W18rUvTxUYwehcXSwzQe3p+CjgQLNYuNKpvcYWSUFYx7JpLTHg0zamm
eSf6mq/NnD557ZQ/eDQhm8i2vtdYotnSpT+UvrKOZIrH4u26dPpmFTDZfvPMyKno3x4ZByYJEAwJ
ZaBk+LVWqE2iiBq+qrWu5w7V271XIbf3jOkah62/zagZD01gYoOd4a9XulRhWMGzBreNWXFz/s3H
AafwLx/IMU2YFobPKFeNef/yDBtu17YJKlz5Apn0TZ29zRiOnzTTOdFuEQVpd/EZGxbIfRvqP74v
/UMRMNT4CYxojYN38HehjblmJPiAcnl4VVNRZCd3mYHxo3W/lkYBUochBHBf4uhizHEJuLyNUUOP
bhE9HJtJe0yl4dEKPkKdbXAfV+e0mRBgSQ4fnaT+oNfl0TSKn0kTIvuSNTF/BSc1DHJJKECl0+7V
O5eURbqREAGCxR8qqw4eJgIWWovJSaGxtg7Y7spIQmKSh9HbIAUHmoLdty3T76kd6ecRNBDZ6oX2
PPvuC1MShgFLMByAFbZvRTR+g5zdndQ4sDdzfWvICL9Z1jOJXe0T+wm8UP8y1eEPu+kKRlJJeXbY
4dA2uCf13WHSJ+dsMCpcHZU4tT/9EFinZY3DV7NvX5l4sLrJvtQeDnm4KXeoD/6Y2DM2wu3OpW8V
bBxRY+h+Wp8bjAZ5Zi2XKR+KS+0vR0YN2o5g0Yh4Pze8CrqBsuaeKXtE1nLJDMyDFKzJ2hZgytnz
h/Z+LvH6sPj7FO0ncHDC/ELpjNTD5Ay7Fn6e3eVkfWiUPZ1Axaoj2RnNvU0Kc7o4Pit6AtlazooH
4jK2ljFE940zXyOKpBX/A5daGMLvjYW/qWszPqk+YykabWsLMHQd23cM0WbnzTcZvd5YFP3ekVN1
HTX9fjIhlouQbbGZJASkUM0gBVSYABOpz4hs/uRQ3+bSt8ufjNxiAfTq2PEdWTbIGuQdO8nxR58M
w63jpBI/4npk9ZJrz4OVf4taTlzVcKrbe2zpsMK5vBs78WGUMdIsRMQTq2LEVNpFmANbgQ6pvG9e
rHY7kOeEpUKw9ETvXaAMXw3i5tKR7jZlc+v1AXQEOyymThCMR6d9q9mf9BOwR1vzu7P5mua1cXP6
kav857RGbf7VcYwuyt83hXaXNsVnYzAucfir8WVgalcSTRObj8MSDdtKqwmKBQVDShg2JaxUazer
71XBp5HiSQLPeOI8gl4emRcPhGVKottOVXiMsflprH7VNMtyDfWTb9JmI/v+ZpcOcRsTk7GaFOxp
0D/rkaFbZl7pYZN7u6qvYd/rJyOiVY41e6ejc17XmoE+cVnulpQlaDERi0mR8Vyb5T5FVXi1mvLS
tJiVqi6Fl+qEYtc39WG062ntMJw+Ut2B5oZlE4ZWcRjIddhiqlH+5Ngka6sOcRtnJtlSvfgGYRk4
DSaffa2VWIP6/jWCq/9gieAzt+77el72zdDWOztFgVb5mYa0CjGM28zHVuqm5LwJdTh5e9q0s5Po
ySKFaTMH0x45cXxOtPBFMsoaMR5FiT+zGftPIgxzQjyKO9HHx3LU4mOS3bHp3otaTNc8lel8S/gF
Pf94lL/9uRUX0luso0Ghbed7JY4EUPBmLVH0UCK9DSu5d8eej7Y4Wr7UBoWrRQPttSQmmgmMRNvF
gO6J4K1haYFa4+I0cFDiMkCvH9AsuZTiq8EAGM/o9RLWxTkzw/BxsKz6xKSKsVZ3l0cGw25jHklM
il71hZGcEWxRBgLRqvC4CAIqzkP/oeZvarYwSN+WxXz+ia0kqwY5AVGHd1eNH0NP9rCJR0CNmuuq
/rks1TsxEXDCiwKWeRVf1KyiDuxPXaM3b0rb2x+KBbcsEsvvqjavEVEhtLI3cyrK00hTFefkxJfL
aTb06jYbCWJpQMpTGNly1jV5vCtAJp/B4iGiqVDMRvFKz3uNqbfebI2tkROfpNcYhfuhP4qwO0YY
A7a5R/C2Q0472RHTPaPe4zSEL31HS9RbvUP3TiRrlCzbtFo43OUt9T+uMXUFeKP7mIzM8waBzLjn
bfCB/6jp+59eG+PQaLgvW3kq4YmwRuhipJIcVSGl5t99x5KI8AuyKnwKuQSXuhILqf4YGd1+Yc2x
jYqW32f9U8un9jDIKR5xplw6JnlZBOeUx8Iq34NanzaGQxKLnxgn9u4b8vPqTeKY6IOk+aCvpovk
BdRJ2h2q5EdfNyQJgGI2wvAun7321EHl6LpiOEQYc0aWhXvNBJHe1tBtJdIl9HGxw05bdX6zSTr8
ykrRpXzjcYQXIQ3hscso6GTov6lqs/ZnMjxxwqolSjj1X1KTSWwUokxo5dpArcASM8ofBknI1i1W
htkCRyOJNX6P8utSM08Nfzy2abSp3nJUZYAJg+nkiNIlKwfgX9bHDwZ+v0LWqwVLCu5ZWUOAPLvt
UkjYXC3oTFjjFt9y4TbHTKPoBXaHkF6SrpJSrOMSmeXixT+WXjhkqFcOYCVPHJoi+Zj11CcgD69g
PC1PqUeIJm85Rz5wEYTMPvLjsWvzjZlbZ5YJPhFew1XXrPgMnt3HkIHVUh8gGAWkprIRXS3JFLBM
c8k+kWgNQSL9uhbJsRsNljQdiuVeDPWhxT9o0YmhHv1DmugoVJdd38K4FmGwGXsf3b70qEt/tT1X
eMaW8GfnoA1zn9OgIOIkLX/kadjzZdD/g3LGY65HLSKs/oUVqD4N7rZfIogCmJ9krZPn9OD+NNfn
wvps6im/ikf/y6JrxoVsIsopc3k2koCNlOwo1MWZ1alBsq1mnOc42Vet3uA2Ws6VdLuWWPc3uZe/
WbWZ04pXp9x7sJHhEfE4PVCUjCfDAIiMYTDfG3MT7goTwDFhCrsMC+fKqJLsVAGdLWhlNlXUHmTB
sVFzfHjTb21lFNzxDmaTpTvUBRFzFe1GqVv1oz6WnxqBPfIvqRpDQ2J5J3D3H6TQf9R6Ol11suMy
rrVmIbZFGZRZL33TwIXvlGksQc3DevmQj6xOp/GI4dzfTzNemoR55qoJZI6Y9N3YhPONhbfwZW5j
lzMSN8rPopovqqPpgLavo85CuSLK5DiGyfM4hf0Rb+vz0FJKjRW4pFn86HPDBHc7y1hwT+rotnh5
p/u5ws8FTOvsmDqDX6VN9mKyfGBPqE2D6qrw/jgIG92bGb4dgY0TahTdE7x4GublWf17PU/eCeOX
dQT0dhcHnnmAe39QZWUUgrvvXKw6S4akMYvYMaG0A8Cka6A4ct4pfCPRrqkYybsuw8RSJI+BBzl6
qJutgBC5Syqy8Hw0FvvA176HcybZNh2AIDvzdqmdcLu7mE1vCz3wDWj7cAYFmnPwyIBPxJUopUOs
IA5dxe5FLdyBDbO7Z8hmx6DmdM1+jOaovLfCeptPc7Jj7M9dXiaUZV20V462STLvep5Zy9twCKFK
lWvMcMJtzj6q1P6kQKZDtR0mQ7thCfwKiOgS1KSWzchUuc6NoY9uI0sTFNn71JUHdZfB69iTSMLy
mYEXCDvi4AQCVbWrnT0kx1arEc3JJDA/ljWFaleHFgG3WLHVaqzAbRpH5DGrV7frOUWShJAL+TZz
pCFEL9H3gqGOULFLV1tJHPRalpsje+PtkLH7cFvnuHiJvRa2tlNDuyYq7LVOMtB6ct6ZOoVrHt5u
D0/m7jbU6+halood0SIA0qAflpOFcA/aoNgMM+8ObLhTz2nWVba1V3tFAhweI5hUV0yune13+64o
yGqzxXsbmc2JcS2VAH1glgjiEik3VS2F84rUw5WVEueGWmzV8dHvQifcTj3qXzFbZJCH7gQJHVVI
X3qseFs3vUCwCVaOIAzBCHIw2aLcYeqPXhMfXehAsk0RZcE+EAH5QEAV1NRj0BvSg0z+ncIV4R1E
w/AAmf2tlmWZui7U7mCCRkHb1h4g/skVdLPvSDbKpt4/6IF5o9yQhispGv50cRtg3nUlSAMLoSbU
jO1zUX9nFxqftEjGBYF4SsFxTn3IuRobP4j9tq+mjXusdNs3I+VUd33sJ8LPCL/AvxGIs7r9QzHO
GxbNTzL08tIsGqp0aZNXr0TNdbE3yO2D8EWrxlzD8fxrLVyiVpBRGzkwfuEHd0MdPikXpDfbb01m
k38kjaqYReGwgtuzrJMCdE0o+U6sqb+M4CKOcTXda/hbMKpE35O4OyQ6yoR20u9Tl5mWJF0SHtCt
cE9nh8THjSAvFiXREuiH2ja9jzAJ8LtOvoBxy86pQT4J4uC101uP6Nrf2sAkA4u0GiqGmVQkI6NF
jIsntR1Sq6nYnpGH6CTw1gG/M2sZyHBNWZDrrNzWVUUqUOh49YmJRAFSteBW3A1Qf3YN4qXOrKd7
jCvPkxOH596moZ/K4WhoVb/TUns6qi1cKgIYXGn0ovgMkzCqfdC57toRjc8UbfTXGEmqTTCW1g4d
JuFCjc0gRIqDmGiUh8W3HrE/ljQD0cgnsLO1VqG3bIN521kz7qCkdFE9SCl0TzhAztUjKnZrPmqB
jboTIzPEDzuiLy1Iz9kDbfkYYGEeGnDmAy38paaFSZnesVuEFGTBQzZcwsijXiJ5o+HHELJ1latK
da7oobgjWe4cpplGN8oL3ore2jAbOM8BS1wWc29aGXmEVs53ametaszCo+uO7ViCUtCMu8s1kwKc
nug3yf19ngUhqEYQnNUCN22gjkzlay133v3cf4kJjtySlFducvKYDiTn/KDle8kbvqPO4Ci3gQRv
RlOkd/R3Bou6+qkKWhrV0bwdA85E8oVN6XmfByBZSKKn1/NyZ29UvOiPsu7bR6E5IoTPynMfswdw
eLkxTHAMJPiEJnd8yIyKpbxuEBbMFPjgBFJUKaEdBsqd3RJf04H7KE5p1E1kvHHFPg78MhLjdnr2
E9PaF/RBfW83N4N/11vZLpJvedHTgo8n9eooqWmR1JjC4s8yoHmcy+Ssu015T3v1G2Trv+kpLVb5
DsJrU2dv9gsZM8ua3p9I7Fg7BbE5BJnkVvRpSNVyCt7xVK4nKVdQl7/C6qFslxc/OAv+/tWK/W9E
10IRAChcJK+aq4UHtiMHrIdEjqKSAQBjfotz7kY9HJxtBB8VBWxGj7Wk5qo1yXHu7OaazXl6Efpv
h+UKn/fr5BOkIoIXzzAFa4i/D8tFlyEesM0JPZX7lZH8KhKEyemj95wYdG3ATM2doaNO9BbYzZaM
B890cafcIImP5piF1kkrnAYteipQYFD3uI3GGiVJj5NodxM+zccW0zjoMxC0TZTtNAQdnXtyBoyj
c2cf5wjOIZFeR1VDeM70mHNByT8DdUTuXfTmHNsmhhxmRBvZ7IQ0BmadPzF7NI5dXpy5NMutDPFj
jZttdMwhxDc5GnBt534RPf4fVhe2NF3oQ045dyUpiWnDTEY3WR3JGu/qKsuJaKgHQWUV9vWZIO8D
Gh7YJyWHe4nMCqrlkJ/Zg1+KCScJAzzuIKdPH6dWW5MasVIMrwGm4KlunWdt9g8mdImDH9blurV6
f6V6dA9vrx1gw/b7d0syDdOIr180s7HShza4TMBA4weQabk/Po1wwvDokgEuA7nDtLyY0ZhuLVnt
WJQ9lWkS5IbiYTU0eBcRLQ/QyeJh1XrzXTQSMIHw274HhoUyAUvZoffsDxB0wA1kvUpWF1A+JEMG
Tqx14XbJZjZ6iLTJxK0n9qZVlfg8i2A3gIDdJ5yVbpW7W32g4A5FgIg2a7flaN0Gg7HERXYzSz5C
8Opy+opDKf3NrP6f+2tJ0XVQONuCsF/Aur88sTnHUMzcFMMnWx1GzzkjtoVtpkYEUCMCEpEbcs8l
3jCVIPpI0gXUT2vgDyM4EIocVuWV7rYI13rjQi7jPtNn4H+NTnhr4v8g3xa02bTU2/882Lf+Cayl
CnBQ10ksPAYi5xckIvd/QbePKE5J5iKX/PhgJpXJ8+f7FlZO1nr1l1xQ3fQafSAXyLSmm94tJeZW
dHc8+8gTedC0c9OQYptN4Q9tyVB52TDUPITnEJqAL2UIdsDHu6BV6qcgSdxD5B7VfsBrQXL3XuwA
Z0A6ZImJRJaWV2k5xRUWlzpG56ZXcIVChWVwsndtobule8A17egPndSB4WmUZRfypiyZuGsJHqzj
8iLEu6lVVy/Mv5oE4DEgD18S4oi8FlelAlT2HSdBRjG04Vnfp5VvrKsWaWSHhOQPh0IVKJLxBTbY
ndTs1T6csIJfFCleqhyvCkcgLAmvIRU+ECqkKmJ2Mkbkr6WDl2FuR6AWzk/8Bkxw5++wxArmZcCp
07ekHml7jorpo4YiZMzz3mKJl1PoXVeRHaq5jw4RIcrzkMjZlVW9ZbzJW7spXCB/J9OnCpKKSaal
YLOkDmkpANzg4L21CFOdnpjygZKRSvSkwxhPINutoIwN1s7EUa/GzqIakfhWNYKspMFNqnZbn+On
SEZmBxXBskun/bBGyz0TXEeqdPSzJDCZ3OnjkGF/okCc7hfaBgMm3G24npoAZmesxcJu3qIUOqiq
q23pfnNrRlUE2m0VXHbEirwSVfykDCUI5Ngkk9VljK5L0FnCHn9kPovekNZEItvm4oXhVHzKPA+3
TRxv2V5EmJ6smZhT/B0Mp3ZW5Dz24O8PqoFtrZ1plsgM5b9eVEGxwwjfRMN0jbgAdZCtgc7uQqrz
0zzBaJPJPZH57iVjs0fHxnVbRif1b9cuCc5ZMzxH1ano+C/A2F3Nne4c/QILHBCNBYDCnhUUg5WI
uOuAqmvVxbFBfwDx3x4uiAJQC7vjEeMzN68EhlYNJBrcDI8WSxW209mTUnKp9ArkI9basXJojUhk
YckZhPDseIHuVGJFwqyH8mNBpt0M0tzq3AIAEqkTcw3QFLfXEJ1M2GHEXCqP6gohWZqATND7aVP7
bL4V/KjprAgRcfAtXJAhY6nGsKi76IeDBuhRY0T3NXoaFqLPgFD/BNkHUmQ3dba2FiG8LFX9OyI6
z1xRO60YMJkzDMB1dGtU1UOgRpw62NhNlfXhSu26dAbcpYild1X+BwOmNnZIsoGcmAmdwNkxIKm5
4ygNHCLPiTO6TiGJ1KY7DofWyp/qBeP3UgQv5MOhw8sgarROcBd2WOfY5aB8H8pzUbYf2jTjKfVc
mErJzEDfg6y3HpgKXZeIeZ9V69qzO7Q/omZKzy2YDFUL+DpSkB7Bw30Utt9if45vVXsVO0d9Msyn
wi5e0HBHaGFqf+PMKaRCC5iY3fH0RlmDi3Fg1hnqMJNabJNL7pT7KCm7jVvDP86H7i4somM5NfYX
UF67KpHDx0pgqWZ7+DtpgvdPK4hv6ZYvbNsStm7rv8i/lsocYfLyvHZwYgF5Mb5NZ2HcG3pebwbo
l/QVfkvQOVuOKlneI4gWzw6DNvR742msaarCmMGVza0fotF8NlBhay2i3SUnfzhfEv2cWuLT1aYt
/Xt5ajGN85bigC7EAXES+EySIFckbwUbG27IxhuBJGhkaRw0p8ecWdgvmvZOOKu9YZjgogcgXrhg
zLKv3BCbf34/kMHw0JmUK+ninrqSrsWdPeMQp7Bu5cQrjYQAtuo26yrsxTbJ2cLIyYj6PwmLBm86
pM2p6vOnccSPHMnn3rJeqlHLbnAcgFinTGP62UYaocdRm+3HpHwTC22amhG4OZgWLePjWtraiB1S
03jxcNkUm0AgWbKf2DYvW2XbqjI72DYIP9wynPfqPBklR1QN8XuT1HvTfyCsz1mTWQ8KamJL0Lo3
a2GN3LjsnXZtzWmzUWOWcXYDGk+Cz/AzBkt8b9rMMtX5bhVtfrbJj1qZZf/iJwRJusFnb7wQdwY8
zh4s5BCrAdgllj4cFA+FLOqENFAr61SJALUyGbt0TOqadnmbwqFeG00FB0YLd+SZqAJSaWahrPfn
WUSPav2oNqhaNWDj0dIjrp+PCgzXuqhJH0dpzKYryO7smal+z7b85keb+7Rdm63itXVYotlPhjac
QhxqRZr3+1A0vHvSvqZGdOEIiszrx6PJUS+T4ZZVGREJ3ujlbonsK/tfRo8xg18G+3it4pFEkRl/
BIZQRrGWdal1a1y5Eq/WTsOPqYmxNoXGja61mJND9Fwjrd+EU6Yx44ggrX9Q7bCJCPC8jFZPJGG+
W8bJOgSmG6KCKTCzVE56UVXa/w/c+k3gluEgi/m/J27dfc+673/N21L//J+BWyRkudTkvhDYDw0h
D77xp4riEv9lAHqVzH4JAUcT+T+JW5bzXzo2TN13TTztHIuchn8mblk2AV4OKkrEuyahFJb3/5K4
RWvwdzkNKmdQLDTxriewUdu/Oj51ZoNaCAxiFUkKL3sHM99UzrRpMb7ZODxESzgNinHPPFbkQc3R
WxZ9mtajrbdsNvwt6GtubXYmcbYx2glILFly6E0b/TUrU1jdXCEDwOPTFLyUGC8gvhmPCyAaD9LE
eIZHXPTf3fwPHWnKtdCu9gxk65Q9YydDybPW+WQSfwQo1aVSeUryhyVgrPFjqaiJil1imasMFm5+
XmCZMtcyuEU9JJjGC9tGx78KBwU+W1hfCvSILRo00lQtXkcLWUTIsXz0YMo2iC6If2UFxBZmDd+N
wKd0ZVvXCibx5GCEQt8VJ+lmnOad/Hoibdp4KEJnEjznIT0gB2PWl8KI5kfwjO0YHlC43KV6votZ
ok75Vy/9WPOes6MDyukFsojB09Ks04JodZtPNFss6zTUKixFgIk5JKUzRg/SZOMx2YxtyJbjF7KS
2Ywygw7G3Wi6Z6uE9kxu9EBe30CIK0OpXV5GZ9Yg2ErmVRv8NCaDc2/kx4fzP6ebIWRGGUZAcJK9
ZHqmYcuPQF5T/NnXl5Brp+/2g01wlL8BAg9aYwUeEGzWqs9ovuYG9wdBnz4fIkz3MCNW8nNq9uuE
8t6MH8fkzea05pBFLyHHI95LP7+ah8Thhn4v9VPZfndR+wsP1DUua0yt66x8bYiRMjXq/3GTm6+A
+MGuvfKZCvRyAf4RrX6VnzK2gWmz5s+jDmv9pybIxU7bVVBOuxq9ncW/t2TDtolMqlxjn0/Jxkze
eaowKG3MMtnEouZsn3YpQEqKtqbCQTWxS8fwyY8y1Z/y7wBJXuUw2wBirYY23Dnm51C3QFjATBOw
VWsfObivcXol732tJUiIY8Fv75S3C+Ii7E18LFLC1yTFbaI03QTk1sM6wR9jQFLXNjVGjMIdN1V+
EJI00ryX7WvbfeLgXQsWDw3A0obHawyt/eLr3FQhArxp42Cwh1cKhNTA9/VEfK1W6pTI3xjErXvA
UVXrsY/61rUno+GXsvDw8OQuMebFiaal5akN7ZU3LrzrOVPq1yox17pPliy/iR5+YSGnRNVn393X
lMKuTE/wjnC9UphaboVmm2cgyzU0OvBFHLwa9X5gKVibXIGVtQ4p4LuBH5IFwxyYMBGpjeEhNzZT
ZYNcTpQM8jsbeVbk/44p7NjSAi9YOcu8MXWdlC8ZUTXD8uNxannFEGzXKKgcGCNCPivu1Wmada+B
K1radXTSwhh30l2UfP7lEL/eRn3/q+jzaxkXXft//rf7S016OxttakDTwqesu79I1i3S63zYXoCS
sj8IMdksDz77dew4QNx55LjieerzvMbXJX8yvEGZyaumbQwP/glwzWXazfzGB2Zx47zH4w6n1ql2
gwV7g/qjwgKZ6KD4cJxEVbr3pmujHyrkPV0jH3/sBmwqfFQo2fwpX7JpUu9AWz7q+jWgEyKviPxx
YyVGaATRJ/MqJh2vROnlpiVZ2mtmh2uzfyVMZZXR0wX6p0i+0QXypznOqc4R2TfsyB/byaRr/mSU
sSr5rilWV55NOpDz0EZPZJWu7el3mvN/vXn+8u3+ojnvCd5I6bB63teXdHquU3edWyGPf7JxE/Lc
EVB09R+WYN1zP+P7xOVAT3lhf/q72ZOUPf9l0qt+zwJNt2dLvTkX7t/nZoxBNAzVKb9neGzTrjIu
Fk/7jPpfP/LF2f6urteoNkvvHgrif7N3ZsmRI1mW3Uv9IwXzINJdH2aAzSSNs5M/ECfdiXmesfo+
qsySivTsrthAi2SkeIRzMDMAqk/fu/dcQPFNd+1CZqbM0C1A8AFYQ5ov2bDv1DOqaGDNen2fVXfF
vGmbz9o6N8oRbZWSvBrw7m2hDEEqizV5uPubW/bf3wnHdXoLog9oufofAm9A2y5JYOSbFOau9T6G
PvcHlaGDg07q73IL/whcEZ8avwvHjoFG30Qi/K+fGrgR/C1zMWwm0P20tkPSLXfDsLewNHx00d+c
EJmv//neNAohJPf4c2wT5e4fDcLJVWdFh7dDTC9rSaofnZDHCqJWVmswTHgCNXzX86euND9gwnvs
GZPiBcqMjHDYDlEUVAxrW5cz5Ui8XYbcTInPuoaOg1W+7IgUX7OXKK23M3TcyHxVi4OXxM8ASJHl
NFuiO35ZinYM46c26Y8rY3itY/o7t0RR0CnjVeR5esWdTpJVczDLT/KzfGOBFs5iMd+jpVvVn6hb
gmb4nOJ265hME6iHWOcVhziHFLFVQxzymf+xvd4sKhyz5TIWxjGC7A/53zc1kJVaiqWXhi7mfMO+
GuNDiOy+U1AFaUclVg49z/zSfKYrE0js/rxG7hTQbrNf4EobKGRG3Aas9wkvW2wPusNeNvJWQoKy
2fnEu42mJ7JDN+GLOrDREj7KpI9Y1tRnyRNVA8LtjSIejpZWq5XSz2TXCjGZfjjI1+18C+CNefzr
2E8bm4lvj3wMpqHO5mdy1EM5uzGVXwgIX7vmClUgGmvkAy4DcESgbBIRdc9S7lq6iEuHtJpE8TFD
87r+NrMr57lNyAgfCdZ+KiM4lO/ifYkNpaheV07+TnOzJqg9qSA1jLPotWbtDen3Vrzmhj1vIT1B
FGxjk/jm3QBZwY5R6WfqpndPGVbSruKHpfomppVE27805DY5zIzK++hoJMWr1bQHgIc31XQECuir
RnKMO/d2gc9iA/jD+sdrQ7f3bqCeBQvi54iMAEkHFZTikrFDSPo8Q4QkJcYeSBuO/op5YVpBSo0a
PuG9ag1o6C40FHcR28rIpgnG72ATE+PacDZhihQntsvEvpH7cuCu3rbLfnaxtSkpYEP7BaBVUFe/
B95FSLVpz5eoqw5iu8bbQ42T+nWW7ZWyPUw8NGJHsopPWmVQ3F7WNN8CHt0vBbmM5HPW9w0U1YFC
SLe4F0GXMQqiVDyPburjuzz2dQSwEiuhuCGUlwXETtk9jNp8qclbHK0RJza1QUlOVPc5uR861bWm
RNvOujjuBZfsNqGsdT8MLBglwb6E7Ijf4FJTc+NXvDi4s2T1Vt0i7uV2opol1qIiRGaJ2Mocvrk7
iXVgROUd0fxRTH0/pP3BboDCLa+iFKG68XB7i6cyIV10pY9bs+UZzSN3AGO1A7kYm3pj1AB42A7R
gG1hC3Ag0I+xd3VgB4j1wmkiGqMv+KzlbjVYgG5ZBFXO3VNzKIp2azCEEE8ZwwjmeFTV81NBlhOH
CAe/mjhjtIAEHf1T9NnFqyhTPM/jZ6gqAVPmgBbr0H2KImoyj6WOUqTbmFTh+LT8igFb7MRBrIxB
t76LVD9RFNu24mcLbIViYw5P9lxB1Yk2cf1ZdpDw6oM+BbHRQvRMN8hRArsncaZOrrCM9jbvZ1T8
lZ4Vto6RAaPe5/tYy/wuzrdthzTSesSqtkmGl6K5ReCobcTfipNFF5OJkmN+WsA7j9huR6ajXKv6
nwcL7gZxdPDYRT1uNNOmgMXGbKIvMvV7i+6JYwPKSn4p4RhoP8BgbPr+PiFciDHW4nyIz9yoGw5Z
n23Juk+dydQ9GCeKbBrm4kQ1aPmd43Cea7Be5aBuodYiEqnzbD/MDUrrgnMmJxZtQLAKm7WN9hWr
WOu+h8N7RZuXaZwtjr3tex4m27GtNmmMxd2i6JpehvRZK78SMoUnSBMgvtEtIuXjNah0cnMahsXE
upGg+QfSWB7oacN0drQtaSwb8c9c1IHSmzR7bgYqSLr3+Uos1owGvC6vdU/AsEJkGrMGlGFbPc22
Wk8yNAwl0Iidds/kJIwPdf7kDec8/kAG5BjgAt4T6zNJAK099VTE4lpP+Jvsxxx8+GB+/deLrTKQ
Jv2DplzhlvrEKYBAUsgWsjhXsJfo0EToZ08WRR4hOw1BPuOEq9lvgayEJeo3xFmN2HTVfaV9qYiy
tXI70CxtmpuR8F6qDL0NIqyLuvNaor/X0p3ZZxu1s2/K+GPko02e3eGJlTWqeGU6QF9d32O4Tn7H
Foi97KxGT5NpbYvurLBuhnA1w/65Mp5muCcsz+wAIY8Ph9X+kmmwyQEJtpgHGudS5k/NHET9nY0C
dDyE8THTThBO++puYQXEHcrLE5dsHV4cUgd6DKi5D+MVL1njR+4F7vGi8lEgdpp+elaOxWDYIui3
4ppNjyF05G4IQ0QuqZ3KyfeYsOOKCfTMe1ai5m6ForCudAYrqj4NFqdKlBJm8mTBsQxXB5hHIPod
jYKz0+IdNOAxGFkADPI1bwwWnikrUQKz5EFi+dPy7o60ka2Wv4OyyXsIMV18IuoBsyyvgSwj99Ky
IThtzjiX8SZXpPYz7ZVkQtS626wVN5DClKrfVs7AipqxCpxnpWOBmVhuMYesxKBrh3B9tfSnUsdR
xPvnOTDHNweuPwAc5MjbaDvaTAqSMZgh2EFm22aCM4g8zyYO1cMKRApTMKQVHFnyNFADrotOedDS
1+yAw5n3gPN2+kxfhkWySC998QpSk26SR8RQFIQKu8PA3UXg51SNOwdtXEzdaOIBd7yRqoH/VsYb
LX8Uv1iQ+BqYT3HRHQs9x14VAl54GuavgR6Imv9g6HKMKV6IIkwi1kMiT7X1R1EdDONJUZnsDgWl
x9PUpltd/zKAbpeAegFgBzmZTJkO2dX6EjeKztqkhV/zJKFrBU6bRWSVQmPEFVnZX0DTN+IjqVnn
2tnaij/bSxwcbBvpnP1lqwTuwgsekncRrgr4atvG01YjqyvX3svFAm/CPdHmvkdxVIxhkNJqMAED
tsBA8mX11ZW+PPxW8JuQmGDsDOC70F2WtPAnQhzbkbOKXgd2HMuvz2nXkKOwTWsoPzxtjojpnDAB
MT1WTUpTbrs4CZZ84AEATpwO2zwzDxMIgCUjxBSRBEFRB4XVIZ4sjl3vy4Azh+pRLBKKY/HCL43N
czebm1Ys73gQTY6Es4MihbO7+DIPTTeq6G3fExVekjBZojKxeMxUijAz3q9t9GB2OXi48h1UE6It
SmNcJM3XYk03HV2phOZBCv7JRU0d1mwWi37x2rscjZ047RvuvKNGmcOCRyILcvpqK+P1spuCCXCH
YsVnXMPglfBNjDfQIl7GiPS7dLdmy3kAcLYm6juxc6zqE7So1Bf9jt4abkrqsW59sDOmCWxnY0TH
if5eYr6QuLITRa9oG3ZGj3cHpWN1H9V8hamheQ4PCDl2ovDMoKx3M5pv2j5lluCjF60tfMvKGuCX
ZSY6+JP2s7V45AfKcbVGtcwklZ1vQvvFrWyvZ24H1TlYE9E3ogc595BZUfXg/Guo0hJD25dkkoWx
39g8jph4ew1l59ngnl6mz1Tsp0zAuQbxLySRR6eH0TRNQUbfp7PViz2+rGt76xXxTtTsMZKlX6vz
iSsGJId2FEVWDk0MgdUesdYdoRS3k9Ed1x6Ua5S+GDqAgVjxizJ5+P+DhbJP+uVvBgsOrYb/91wh
wPtWJv8yWRDf8D1Y0N1/iN49mUCc3nDoCvDD92BB1xgRWBh2xWiB2HqVLoCwjMT/+z8s7x+27TFq
ABcB6BFh23/812DBcv5haTaKTwvWHD+Nv/rP//UvYbTdH//+196Z7DT8paeiqg5NCKYKmkWSvKk7
DDf+ajVf4zVlnhqR9SpUN9JzVY/Dj5Qu5rflYjZh1HUz4eON+7uz52ezdV/lwPMblzVad4tisI86
XhXkhQgCsgekHcJDqwHbKMjIkRIRlLpHNKzjsVzzS2h2mq8PLA3S8PWXT///0hD8N0mgIcApjGp0
cqpAbfzpnydhIUtHq0nAEMbhRnNGXynuDPqTXVsMZxmp2xLwUqXhLbrFGR0FKhsdIyldGLhj32ID
aDvSmFG4E1EpIJ0tYgMkE0KCopqFf9U1O1gbjuPmoRN8Efw45H14HioIERLEx47ffeweySz1J1f/
+p/fJx2cf+21cPUEwtvUHM2wQCC6f0zjJ6dvJuySKsl06otejyR7kFy4MWMcCdI+ZhEqQeXknczB
9RNjde9U7W21nPQ736Mpv+xK28svbQQvsNISqlJqrBHpzXacECtL941UEgnb9eIQhofmiQizGHJa
3cCfglYgQk6qjTlqFDx4jDdgURkd5dZJioxKEpG28sdaAo3a9DQSpGrYBm5wIJyKrQyXlgwZscra
CXJkbLNFCW5TvnIGCyF/ETOpG6MS8JbVg6rXTyHqmB0I6gxjd/4B2i7HYsBWkalet7ckXqxpH3Mj
JhaMPDRotsCmvNozIe9avxMtT4JYX+rv362qpl/OREnxcfNaBaPQG6J9a+IEJThgZTuEDgYr+nc2
Zm+xhdWtLbrtAuMyyMs62UhbbppeXLhqQVMXr1RbB8XC0JfWA2TOiBpGyP2k9r7tCGhd6vy2Wj32
tKz4GtPAWZSntX0Zf5YTYwiIV+eq1QHraP2LS/ChdELTYUcXt3QXXIAK/QSeNDw3VBktvAUpByKJ
Bv6dkpvbOV0gxTeMrItwfFRX5T1eCiJXS+e3vAySWybhSXGImsZl2O9m3n3LerTxYgcwf5/U378w
DTMKQaKEZMpebioPZTl+hKMb+UUilGfi8qUCTroiqJURdnbc1uecSFCLyI1FzYkE98ZPqXwHw3+w
Ov21ijABq12hnrHiIkIy0mO0rp/4Wb6zMAkOiNkv135jNXgl08mrT1Iy2YunFIjzcwI1/Vtnk6qF
RdvN+JTXz9XTD0QnH4uw5njDycUk8Y1Tl45+vTXrbYMlBceqt6c/XB8pFp8LBwCyZD5g1t+yHgL5
RS+N1+gzsaOnRGis6L1dRmHf/EYDiHQ9DhJ5Bm9COmrULn7RZwLIhono5pgMkY1j9B35EOUGv8gT
9oKTvJebHFpkeeuN8O4lRCOegYXKvGv5+CYArnz5YPb2IdL0gTQprIuSC5e2ykAjxOWWLfntXkRF
Z4QXJ3V/yVuCzLbjJNBz8vtTfXX3H9KVYwrco9rzodSaAN4xDP623goveDX87EzPCVrhJJX3ateh
knOH639/jbx7pUYMODNdn4gHXl58LGNVoOjMQewjSbFgdUVwW22k99ADKPb6wfSTML8mJVKZvvPI
2RjEEVSIQSUKL4nXhZZTCICg+2e+n/xTXhsENbYAQu3Eu5GLETUn/QbhF5G/Wr4z+WXtBN85Gwm7
pO9HQwBjDLN+2MF0JR3atKeqsR5WoRqhY+jbKnyA1IjwcNaQYeWXyx+NUC5lfORRn7EJrIQfIo2e
baxlcyoy7KPilxK1T4MhOgZJ9hdcnlEzg55tOgySnqeyNJMtr6PonLEfOOZevupYUXHK0RyIaHZL
oqCXg6rOOvcj1NJXyb6cqueoJ55dPtO2pgT47Mv9EBsIaxV8P0GUf5S5soM5YQdLybwxEZ4KvfHQ
sqwWT3myX2x1OFY4dyczYtFIYMEVTCZJEI3MHRsw82I7UJO62surLTXFU65wjPb2uVXaN1n07SOa
HdcfZ3vYZwJ1CIHkMqTuVZo0DW/8CeXkIQe05IWvdsiVleK7fMiejXV5klxmmUhXCP9JRIucpvGy
rxKrxBJDSHZRYy0lZWep74hziPy0O5fiSZRIF1frGPOIhVNruyOYh6/ENvzY0DHR9+iyzHh6oWuR
NqTXlHPqgcPsv2WszVJCw0ORg62/aYI5X5G/Q2tjORlRQHDQZzTcu+puHDp3O4tATLnxhyM5FTTl
XyURwalowzi5HZD2AmKETFqwdpgy5ZtX6n1NdsxGXqQ6n9IDGQAb+YhKFiYmaW+rxRXrEG9AuGrR
/3PORvFNZPtJ8CWkgFLqWaUsrDOtelM287VWURknpolakwVf+qI6fb2S0RiiYbJvSQrrNvWAj8gu
F1SEU3JjmutV4lHQDxKbSgNaPhly45rGdd4MViCFSOL3Sma6zG52m1jdII/1SPx2hMJT56ndhbZ2
IyFqNuFpfpTT6HBc7OHo92oE1qIQIiwbZqvMXfhpqUZLBxI6RpgVH2gjSGwT8nzNo7ICqFCQOJHZ
x7YZ9vZQPBaOmxzSNpl8SE0IYRUue59nHKVshhm12unX2Lrh+W2+5W5jYY/Hzo6PoDVLHhmFu5nH
v7aL9KiUhbORxsfUM4DGmvaTrECrZVQPokCTX+p0nmjxFQ8QrrXTlEW+2jivat2sJ3l35c1yV4H+
UJvXxQinwzIoSaC4CKktLWjm5WCkzFnb0Qtpm33JdVUxmRmXEwNiRGFCMTum3LXQ65n5dBMo6pqm
4+xxrJYOQiXr79uRnOFaF2BvrgFNjqxsAtU4dubq+i0ka9KA2U5HA5Op173HGh5NLbWm45w43Zbn
jCxYFTcUiSdPslTtTOTWjdul8GXcYxV7Gjrf+SzNezOjLk76xYNqpg/ZbL/KD6KyyV1BKPos9z7F
YQRRYH10x2tZI+hdcj7gECDao1TkyU+yDJFcQ3/YoXemPezSN+kj1drRuP9R6+NOG5pDpqIcEG+K
W71D3jI3m6ldic/Ghd7kXBeAUAlakpbIBwFZF47SVljzxfewxBMjJ0J2xb9FAsM8oCW3YpoNogrD
T/EkOQxoi8k1iZ36m69dQMf2W40jsliox/o9myMXwQUPm3wI5Z/iGB+aQ3RZIN/MNFGYI2IlHndl
qSVrrx+4ldzUoKMIS3qjoNPDGu6Ofp2qVwek5XmRRDm5C0r1X+IYz1H3yDhHut0cCUuuYKAQPHsb
Z02yKVsq3tBdnvGAw6LOaGPKXyP3Txm+K8WbVXWiC/42WuhICKvUaVo0aAvpuMg7zMpGCsZw7Da9
/thNyy3Ino+G3g13KEpXZWK2TZBGZj6oxoiXubNRfi6QfmOUHoItamqNHhRJ8sUEZTvPOdR5Pig9
dQuSA5IbqRaXd8UgPoNpsL+mzINnLR4uuZRY5fDaGC3JWCKGFVoCN/mMSfTXEs+GL99DExs/eyNB
Nc3SJlcrZI9kcgqKqCZB/RR4JH+fy/ozIlLct0WxJ8HTKjvxYBKtJTcJuei3an6GNcsKPFA6y7VL
ppSGFYHzbl8gDub6Tc765gKDYCs0kcGjrUkbBiPOYJ6W1X2SFhMM+unfDLf1P89bnLZ0RvamYwjM
u+Nwlv/raXlELJ4ianG/ayh5Izez+xi54eDDY3+Nl7zegnYMGQeGReAyApZwCUKejsTHIMEz4zfF
xHaXqtbX2uiv9oy3oMA2jY6/PERqe9c6cJn+54Oi8YdCRuVArLMt0yxAP2H9m+MoLiETZ5MWBd1g
nuuiLALEKllMDJK48DvFW09ZpoI4Nc6ynq/j4Z4GOPEZ/QBgNUYuJUWwk0ahYakpY2zlRgfeJbiN
xYGT0AZt+iZOLRfh1dj40pNhMJnK9NVEsqY98uiOvuf9Gtlv9ks8vMmyGED536hE9D/0B+K9Gqrp
ItS0dN3WzT/UQB5nFQt3evgNm5UBzkokBcrckEoNZ3iOFc6w4vVyRuDYgknGstsQnLpylTLoTKU3
2iG5Yixaw79yqWpFtJRCHdmOzILllVe1/kj1CP8VpncExku2C/7myv2hvvl+NxbBXmT5ELsiGkF/
vePskqp3XdG6Z+DKEutrMBH5aDoCbuG5j6boqrWYsdQOQntVjclRLhy16h4RfeP3WfK7RJ2eCwUA
gnzK5LOdK96E6rJhJKS/LRB6XXD+lHtRs8Ons0273tpYU5Ud0GOyt3JI6hejYoLKvk+dNKgLKejm
fvzbpAnxAP21HcUdSo6ChVxW9xzV/RMoOfUqbmgdkL9cut2FAM14ZONY2K02hkqHWQe9tIsJy9NO
i5c9EkoG8WEpq0DL/451aziif/Lny9EdVYBmiRJAx/6vn/6UqI4XCSugZ2u/Bi+K99+8iFrUliEO
pP200gDQ5gVzGCi1rVkvy64pIzuwQvvqqVp+MkKi+qKQ835PcCWuRqRJ2XwMTawMsck3jt2NPJKF
GcDrlNIQR9CF4xtVhdhYOJG5LcpHWTaMjepum5U1dJ8K81VduwsJLWKQyqIqqyAlpMPhhMO9SfQO
+wiFCbQVNAqRjm6v2qIYgMcqfrJ8LFy6Dm5xVtsQf+vK4SxKrUb4ZyA3WO7PDJTRJvHGnT1H8bYR
R0NRx6YpIuMq+urK+YE76vx9BuyNgELlQ+5vTOfg4Om0e9rQxYdK0z6yRT7SyqkxepX3kcyrl0Gy
krk9Ldjyu5XsjjbB9ShejEpyMwLgi/yA5OEb69ZDWLFPz2WxyaDMBCkgLqgPSEPwh29qZna5ogaz
wX5ML0QcgoXFLeSVKMI0JUqFaEqnG6VtduvSnyaTgh+tLPNyDiiywVKO5u2aUmFLn4WkzFZT8jvK
7EtvWm8G9Cc/E+yVLo2Oeezpu7oI4WpYY0/4k71uIx1aSh8/R/Z+MrmSsjScUYOCEPuQ2IoCv+al
LZJrG82oQNydjvfnYeKHbaQ9Yl1ogVXgPfA74BW20y9TGGGyESWgRUKaGTMAY5+VRrCoXk6pwSTR
FVmkBSXwqK1PEfIPeeqgECVzmCvt2yLWzsn7+SozTBehd1tiEpKZNBHSshs7hDMmdfI2VDtKU3Te
uNvgGrP7G9V2SpOthkW+FWtj3pNrTAADHoyiVTeqYb/IcAUSAiPuUeJ6agjymbPQa1Gaf4bpCfb3
bzKkCFE1GHMOCRtK56TUSGpzD2Eb/v+IqAPylpiorbgtloeI/N2TZhGnjPV0Y4T4mwS2bfJIp+vB
BfAEIcvRdPjTIkViqjjJMMU6yjfbdyPOlVm4Cr35ZIlwPfOXLFwSBcAnkk5Z18kydGmRUdAtNui9
pWX88N23Fi1L4mLhKkHca23uogVeiJLyX4t1r/UNoRbY5OTCasf9XU25yoiefd0SxynpjlHgkuPy
AzPsVa7OdMjZyn5DNifHvgnH41A1j16cmbvQ4KwetSkqNNGn6U3lNu0w8cizqeIS2QdLc0MgeMiw
uT2llsNV07LfBcntuzCatEu46uhrmKXhoOHSwFNDMn+QxBK7JQ5lcZZvbg9pxDxhZPTJk6hK5YMW
It3HohkUVUu9Gzxmbxg7a+JVdTUKoqkRA1YcbRJ7K5/hMmx8pWookf+7uxnh3YvT/pX84xiWF0e6
bwyLWhMyIVuAKYUEpR+Z6Jr3zJkOSR7H6yr17usKvYBThtmuq703uQ0MAkFTJLQmRYoIPCn4uz2p
hMR97JWi7Q42MM/N5Cn8OOuqV8TSE7Tz3ckjS7nxW4csbpBSJxntqECo2BLcxcPPXgaNkx5NbOTf
RBqXCOEgmekjzZF9UVeHIX9/Na3yS7bfJLt+YOuL3FaltkP5Qba5fOuTYFEnTVgeAOXsNTWqjhWo
LXl3TUarnbvh2n2MIemx7UdSsBJBGnudwaTJu1ZWTPKJIemQBjoHh42tA+CfFO2AxldDXsYBCcPr
D8NM173eWB/DOuZ/I/elQvq3PZjJCTswRyJRddh/bnpRHi0DUccUi0tu34RpS78F7RwpT/SFteVL
h/d9cOgPqJ6vx2ZK2gOe485E3ZCdorYsHqf52XaqZ7f3vHM1zP1Dq+OXHauBeEfQIvL/ogm7yTIx
wQdNBE/pvaggumpEO9btArNkp6r1haAR66SewBk4t2iPUBbY3qci9KtxaD/kCLA7bd57drYE5s1C
g2AHiiYFTQLpWCvsA+zbakc2zgPyF5vXHPYbmvwWdCOl3ZpKtB479qVVG4cgMjIW8IlTNofUp8q6
oTlKK2u2y8McOn6+aNoTWFJPg/3bwYk79PBC0HVzXFF772LT/gzjMLyAQcXwJ7wGaqP80qzx3rTL
aB82yblV2+hQOanjwzho9YWRvdukRzJ5bxIoO76WV2AUFEwQbAOq3ww7miY+sRFKRvAFuCTW+n2m
KqdWyQ+t7mzG6aVwl31PKZt4D4nZnhKkgNj7dpqy3mVddtMzj9L8kKgVDHHoLcpfRjQzuB++VuiE
5kxChEfdH8cI5nUy11L1y1WUpzRy7+IhcCYYYQYJinTpCMFTfMOhi4SMA/bHPkq2OUMgLLP9fQkW
hJbyvIlnsuYXXEqhcilFmEOSHxLQuLa/tjoFQwOOLj0s+XIqlE8SqRuierddl7+7DWK9eia927V+
0AndxU75ShcbEd3ybGT1xqZK26hJ8dgV+jbVkNyor3OPFiVxST+P9KCuLQIonJv2rIOmNm7V2WZD
qK/xDBLAJeyKQAKIlWTIZhPK8GRb2r+adLwxwO8P63anFXSWMnNzs6Q3Xv1jIg0GpYNxG5J3bkSD
DyRFfI559DL2cJpsgIilyBbGeaONX85U0/yDHG1u9RX+DyIgyoKDmREMGSfJcSWsrUKKgPDug9/Y
Vh63b/lMqldxVir8WVPke3TT2tue9qq7GLdLz8dIKjTtlo2XKQc+4jhwGHKF4A1KfqRmL7drT3ND
y4vAmxMGa453EzXEMifDmS4CTU373JH0nPHDq8b8sNCMKeR6kzsdhNWvEcyZwLVD50W0611XFflt
pNPvsqbH2QTglRHx5mjjsSZqW7iinbbY9fF8Z+v9IfesF4J8aCDnZ17W25INDxbvNg9zmATXPF1w
b1ovixX/UDqTCsg9VBOWrxVJWVSN53JuW/YR4DxFV0OtxWerlbusM1FQs2voOFs4aM7ueooL5FaQ
bWh86nsVOeBE1rBahD9y4ifpj0wnGnSBDggJj5HGxzCiwgo1uKuJ7+nNA4FiTGQuVo61O/fuI109
Fu5VURbyxkLgDT8Y2W1Nq3rI0KLPevammsolraNzSeUWMoQUcII5vtWV7gqm8w6A/JsFsC7C7DnO
tC/MojzN2LLDsrzTc5phVXfTI/kEh5qE4W0JkrUG3t40uypRL7Fr3CV5dr9W8etsh1evHIJEhbyO
vUd0VE33zELiA+ALFiXESYrBlNZn7HGEU1oTDd110Q9Kdu+1yTs9vg8vQZxnqv3DVHvn2buQ3hSo
ILD16rHSdrmRorN5NeLfWvx8LpG6JUMX6Bod8Nz01cfEte/RP9/p409e+kzqcm1wwnoezOewXDa5
81WZk19S4+bRYe3rbT3AsDGcjU65X5PHhuAQJ4N70+Ne8vRHvHNOdRsuD3r7qdZXtUXdq99GCo98
vxw5Pu/qmMGVpZO/kN9nDnIoguCF6W/igOFRE0JBCYcq8BD06H37OFD0lQNJuzOAGpUQqAnkYXkO
vTNQuA6CWZgjv2JUuYBez5EqEz6FLrO+m7tTywNdKwX92XZjMrnOxg94CeR79OfOjHZ+PHubITy7
XCEXFu7Ugxmpmbma96tBwt5wmMf2wbJnskzQovPiJrM+KyYRqKLTwaBU0caLq1T7MvqCQsrx57Ji
49ewVhVt73uwLl3nzWzrnYuiGm4KljWdcV5GAuptZySIrfFncoBfdWeflzSrIV60MNHV8BqHNxQ+
h0ZrMoKyLumyV0XCsFtfB5PQeqDHUAYotD/GWr/M4AQNqmwspJsWzTzM3tM87xvw3VWMrH5ycpco
7MeCAxW7uLnHZ0DOnu4e2yrfNzQNFW31U8TWQwzql97BhuGlubGUo1OqD7r1mqJhUOhTTeNRTfCo
hV9Vc/bEShKyhRJ76ri/ZgSU+kmDstWYwv7MMMzAHtTTIrLsz8Gwj51bnZmIbdT2RUNszWkfbfCd
BvF8YvBtr/CUXvskGAnTNkIgzwnqqPnLouKK9RWnK6EvmvuaeEzUhSm+6p6QzB81oVftC5VO+yxG
5w8mHVCFNvtMXcfoP1i08jlSl0f4OBFGVbo7VnuyRnBmcAYY6PKMUafmOInag9LAiXGNetmACaiy
YWdkzV5rExKOUAm63b5QDoM2vvVrqKOkBatU4pAN1fxONfRPmzOiatSHdjHZnJGzemwv+KUK7xxW
PEeGk54G81rH2efcZdjBqp7ZSum8ZA6KQW/W1A2Sa7P6ZaoxElBSFU2d9zM4r5NXPTvZcNJme6vo
2eOacAbq0UZoWnrVX4q08G3lYcWpp4OGIr7U9OukfTS1CLsaxrPJM39VWoqeLFyQIXAzr4CbR4Rs
RpU+DNPNoEFDN55H+1c9lmf8OSgvNFwn2XYEytmb1DVoC7X61JWvA3aOaeSwgOJdK2DPM2DMqp/G
SHjXYr+1ro1EEJVf6CoHPcvuo/FuXKG9013Si+xA7/AKZIF2W45LYPULw7tqfKv75jhWkLGeoc/d
xmfGmzegmPc2H30Wgv/GRqBw7m7W6jlz+0ulU4EgU/loevejCYeTvVbJ2e7GE5pCTvUEgek5lQ5V
08rJQJDBI+2BbigJw7n6tiLbYj5P2UZIyXCfmgRCl7vJyyzqxwQzKhBUBD3aR58D/2SQuE3NsqUO
iA0muKRr2epPxrRMy4bwNBOSeooc/oTNxAHWXraXqXfBjDhTea5tLz7FcbGQ36olTGCi5qArofLY
uvOKA3SYT3XTRk+2DbnAyCHxyr+1c2W6c/vlNBZL1G2VXucUlJfsRXxraHmhv5aAeuW/xlWlnmtj
KTbfX5wuv+2kGn2SK/tdU6zZk+2AG1rdOT95TaTT7tUMUhns6tKFbrPJ7DNxP+XLUnr5iYeXLv1U
FC/qRH6L2+L7ncK8PpLboGzn0SL/sAZXJr+k1ToSXXpi+uQPmHMgn2G4Epw1r8ULNsFy2ymqdpJ/
awjlFDF72kX+rZciowGSihhWt7Nda4SvXqUH2dQgqzLDSuBYt2ifp0MK4KsJ35Zw+egw10Yl8kx0
T3WVHI3uMbeLhzRZcXvBWEW9CynCWQ40K2BslzinKfhH0IdT/pleNK25j1P0O6ld7+0xz9myxt3U
WZhS+l3ptr45Go+usxqb3WzSf6SV8gODGeryMXmdul8M0E7qXD7GbtgwqmAlhe2PrOFrSSfHp/sM
6VFZ96ay/iaDYyv+0Vq82zUH4skddyCBUdTVKHaXINEWyM815mTMAVOUH+JJn3akEAMHKQgCH1De
L9od9BufpIZdUqn0gOLo2TO63aB3Qdm6h8QJH5pOJ/E7XU9jdRcO87RX6FuXCqJhPD/7fh1Oi168
xyrpequ9E6PCuOu2uTrUW7cCBKJS6umc72tG5jE4sqnS7kmw3bZpeeNs0ETEpxE2Fl3J6M2Jnc6P
WgRYZpf45dSPTCHX2yVL31hzTt5U3huFXW/JMIK51eLwSFmjSk6ya4tgRA8Sk9W2quKrhXhJnUYU
Wh3Ov9q+oXXG/JT+6jC52hZ9VXpS41cbwhFWLRNnLt7BQf0/nJ3XktzIlmV/pa2fG9egHTCbeQkd
GZFaMMkXGEUSWmt8/Sz3qLldmbxD3ul6oFWxKCIAh+P4OXuvTafQSv3z5N2abnkSWn1X+h3Lolz2
nW7hWWEc3ZjE+lWi2WcYfGv6mhtK+M6sVx1pCUA+vbeC8sCvE86cR+wzD0nuXetw8eB7vqRI3+oR
nUWJ1cl0z2ACNjPeCwOptNC7R7u+i8SPij80rOw3WporMqaBhogDB97nosh3ZkLiQZ5q+ylsqtWY
1VuhxQdMzEivUYikM7bTrlxenMjZNHr9ZjakQjcCtXBBbTc2wyqaed9aNg906CDeSCL6JLzQ7D69
IQiKJlSQ59vSql4lPGaLMOJOmzeIDrbwqrejixo9d6lsAjCgqwn/4NI+LASIWjKhY6qjZ+GUhOm1
V3bSS1tTYuyrFyvT7CvyLQuzAEeJBwTJORm/pn+twUpd1Qx1rxFd3vX1veUuydEB1nUBVXHIUM0k
13QX+gA4WCrTPQFMjYFbQc/pjC7eG4VLXnweHYXJMMUssvngls8mJ8kNcT0PZaeV89HvCCJp5nHv
mVFNTPt8rcQES4WkSXOXTyoOIfOwSAShRUJkgZcTusvVDFBwlQ1NsBGpqd+gT3AJ6miDz3DTEsJ/
tPCk4wp3qKiIayzZFnLLqa9HpOirxsv4Ee0bhFDAdVcWgzBcFcRctHPwuKAs2ocG5qY6b07zXAen
ehAnw2w7zmz0XAkzskgz0oGy9x7v7b5OdqYpKfcGPnF3YWg0eLZ0UIhPuVMmd/4AyD3UuzuYJG9p
ZJx6QHYIbKjPgZNZZw1GAaRR+340qIP6wRoOSkUyZEB4miI8qWvak7MFjqjKrWbb25joyL0ioTiz
6fODdF1V3WJu2cfuS287VX6JRU4qiBT/DaTdQRu8Zc2xoURApn0tWu++mIMf0LEr2mGMoZdQf1vC
4pHaBJySvJQVSpntTKel9F5UT9KaSwAI3vistIGqC6q65qTx6DFYENTXxsEWf8XqeKl7k2WBtg1c
DogSi3H5HSUPQ+0SGoOnmDIfLvMmSf3P42BTpiztcZDxyEPvtFtSNqS8DC7EZinz4Up1z/SYPkIY
zQiXJDExzvCETelwGnzrkFkM+RUDU6/9bdnyN3lIpZTADvhZt6UT3Z0ZOauIATvCGhjXL0RYHENf
a7e11ox0UKFjSNWhmkiTNstOa+KmVJoJBWmi2tn7BYNQJzIPilSmrg7S/jeTxJPTZNgXpYlqCrva
9CYSXMVVmwFe4I9Tf7maDNARY0ohFZXL6Axr9c3LXKy9iC67EgiqP9mElL+2imGrPldiEihEtOq1
0zksPIZBGdGRcju5SGUYG0LyhTYiyY772GzueT/5gAZUl1/dg8hAabd4SA5UyB4AOSqetMF8VU1r
IXVjMVMXZpQbW0IDIW8SLOZmn7oAgl2dt/eDRC2p9jL5SIcxAoMUj0enD+P9NH3vamj6BtP5i1QP
IILcwlLDOarOqiUz+ww01CZ+19RObUn5u9fskfpZDqtCM/xs5u1edf0FsmGg+jrNunjd+JgtvCm9
Eug3NjSLQcsIuAu5p3QJWjNnG1JGoax0GkjXVBa1JCRtxhYLI136tjdelnY5JT5wJvUzKrg1RvOK
Aar9pDSHC74TN1mujVQc1Vfs5Q0yJdnKdPW92p8qH6lWONWPdCJcNXgZcwbeCbu/umKh5Tf7ES7C
JWqwZzigZGIhQjRrmLOLXEIJUNWAeSYAY24A0OK3B4zP6lNzCxVvWtS0BwUTmLVmcEyr8Gt7o/Oi
aX6IbwyhqLrcSuAViOUQ5svR1WwXTL/uMtD2d+qx0YA08kLVUU5L2igxo/OqHTTOfn1+nnpzIrcd
lr3St3UecsqLSFJbfrpBXNDwItnIb729lKYVDb4WlcUGZ0/OnZPKxmcGJnA71PZR8c0qnXSCMIw3
ZcDMbWAb4SBGQmuUCUgl3IuxZAlRfzEL8DDa5dZ4yZhWXoNAXrEC2N2g8/6sPDJZ1Z/akRKnctTV
PaETDY6fgYzS6nMmJvmqnG9BOzVKJqT44BOHpdrhCCvzw5u+slcG7ekL6TGqtoIFiM5oMGjhaPtR
ZtIYrlmtI/zew6c2bqtNbaAZvQjsdFAYBeRtkEULKFcvTA9xk5ssGNZtwxljr+7D1DPGaeIntTm4
vizrevrUjcaq04vDHDU/yE+FaRnT0zMxv6pc6YE8KTnOrybYSUBUd1kdnohBQbyMvHJtWv5B3Z6M
Hh0KTEQWl5ewNAHxMvMvj79TUbNPYEgtGAhrn3FJmIZ4lI1wXDltdd9U7EWmjN1ZGul/Y5u+jPrV
aCOdELhHByV28qf2Rw+AXimJYMA+6b3z5MVwWtucUlgORVMxgNZJJ5SXM0oYGV0GAB2bvZQPcCkb
DiSMbhn4FDNiJj3Hx26zoUhlz2XTlLJqWB9rryubbZKBNhiNGK5PSeR1x1hYbfJ209SrrMXwpxZ8
U/PeX6Jb9acHMXp+Z0gHaCmEhYJ+4pImw4+wtD+PoUvQcupfKz1YkswPjT3mXIbym2EtN1VefYa/
u4385rWMkOrEpoOJ1UhOQWo9WkMegf4E49eGuKn1qjrWTEsvaq46jzjwEuAs1VJ/vZd682hScqo1
pINbX8lyZiApcddQ+/WheS0Ki2mDaX/pQzel5ZwzHKjGitGbfFV3KDfXyMku0elKX6VUVWqZJyY1
V4CHATb2jRp3Rmi7Nr2o9HWXiWXrpRAO4vo6yJlLgemkiMOXI9zp1naHrVKsDxl2yBadCTY4x9t5
dVWt1ZaXFjkgeuGiMWYJY2NZDnUToQwnUo2BAV7+oT4rnR1wNGNvdvbnShbyko6exai3psH4OYrn
emhoMTTOdxKhBCuh/9J48a5wXXNn80SvbKQFdJWZ1EekBq+M2S3Wtm+WGydyGT1b4Y4MONqOJbzX
MZ2cvWdgRVVfRD3+6iEEQLadUvNWzfQ0ogbSGWw1zBe1k+aDvayIDdaZXuD8lhP1JGaJNzbLcsKT
tQ2sr3lPcleXxhfVmWXAIAjznYqM0mFsBR6PG9fzm5LRKG26elmoLU/dFxPJ3dZqakyK3H+ycH5o
hulcil818CN5Blbj58IdtaOqGjv4Gjcm0lzGgeJGfREV6ipfhq4Dyk3XmdBG8ZvrOufClplTS/Dc
hyD2a1rfJEKU121b4/dk70yCCL1nQQuPvAq1/asXkp4CsQn9K/WQRKbDOBRRK1cb25BngFIsmNmU
8tWlUImpi1hau2ei8hCX8ade0wMspNA9pCYwTR3eXpG212Jroz7uZZOyfPAys05cgYw+EWXFgs8p
akJEORfssVqcgjoYXhTmYZ2uzFXfHFRJqaQiMDheY6f/qV4zatdJOv9eR0t2eftsYawzwUoXLOYZ
830FZjS+44mlzYVDefHdXbJwzpVKxtiKX2X8gHqrqTuYTWhQXTz5RUjLUQ1l9clhk3dvqNIf1E+o
l3EXeJu5jYd90tBtFc1I1A9KSktaqtz0C4LxtShwPS29TyteGmekzcCJ7fPMkYlTPjP1tlhw1pf2
tVQViDbE7QTQW7MTfq8S3pQeEtEwuUppPwRu9nlAAb2Hpryqjbk4qGsFe1NicoKjetAHemjsmyhL
kFDj+45ssdGKFAfaxGxOjdSbiXM7UT/BX66RcujX49w/q5myGnzDM2Ay1Ti3RuQEVwpmrQCueoKY
O5zjnVGRdY5bbONZ2mlMzIcZm5Xa2pRhSEm91duF/GYavbeptM/0YsD4RpwcpJLuh0iSaKuL/NqV
INUIpOsIl2Liqu/U23lpejrFpBHEWGw6wV5j56aPYp/3PlqqlvpfO6onDAFBtTW/9xLWHQbxi6Ul
R0NS2xOi21eFZRdrtTIuOFWpv44sn31KXmA346roYrxL2mirLCc4+J6WgWqHhPiHlsAOu9xMS0qL
RsoWrCnBLpXjzEdRBxIguK1jpPVSKqTKBQ+1slRDTTA34iF75psGV47tHh1nemqXpKMc4GO6Qftp
5tRtQt87SplUbmqIJsK9bdbmfiCIFMHqd6uzunsxBlIuzC4ZgrvZF154g4tt6wM9QMZEXoo7/FBi
YWU2VBdEDMGZZg19pvR1GfvxYA4IAiopyUJCco7thOUnNSNKQK0WmvLcKZmGbyLEzkW4rMIpk6Rm
pIEEC+HuZLbV9G9KXNBH0swQIKeyCIjd15Z+h0ddBo9GjAoa9zyn4lrl2Za6uW+r8gzFhIz3xN20
sjqUX9nqKmSTONbVouw6dsKwFk8O/sW9AECgrje+9JehBRovLU3yIVE6XlUlFeGTvZTsYUZDZo79
Ra0MVRqoi6AK7U6e2tSTNpfOg0duopKRq1cCXT2ZXLRSuxMo2p9uVb6q/xPMdOFnACfRUJMgEoMG
U5taIzudiyffBDrHlmba6D7MNdE96kZEAqHnbAfKyUZCArqm/6mVsnB3vKcwJFh8HKF+50HS7hgE
KCB6LhNQLjuYrOC83t6VfbacNN081z2wpFrWdEPDWNyUFyvnYl0K+3Hy6Bx0BIsk8506B/gptI2x
LuAKSBmS2sMTkcfbmnQ9Sf9u4/5aayEUBQ0yVsy0Zw54ZzfJb1SMtTpB2mbyEjiMpFxXmp16HRyg
gTRrNNx7zy9eS2gd9AH26p3GuPGV+MR94EBm8Uh3V7tD1zff1J0z8/EhmwhPNWrBc0otphxnUgvr
LzCBy856U3WV2nZUHZF0LmDrorspSbWB0YBHlbeVMrktc4u3Ebq8UvcrRaODNSMvOFqqBaykPx0c
ML/V65M616oFr15gRRkC6q+2gaO/xL6k9b6o3zRCLtpMIRQxkpguG8IYMOYjLfe5Bk62auT6SSuO
u3Rg9ylYrmCwCLlLPOMct/qnMfB+qrcG+mAAkwZzDE8jIE3KuZQ6KtDzu8AvvgDOR/PTdf4dY5DQ
er6oh3QAL0G1XMdu98CSrzDr/2ykh1QmNqr7OKcuCWEIxIf5RKWiXQ75AVF66h6oawdjpC/7e5Gy
1fQE8m70ghYWGXRqYcitqZLpOWaKqCCaX1UEcojg/wDA/l7lOZlZq6/AtZ/UVx0178nKkhc3aiPi
EZieqb+rTDL9qgeVtG6kgP8SICz3xKHTfzYa0boEHqzU1q8WQA3BtCkTsXLLgyO3QU2DbKUN9quW
nLRRr6/UjulMGU6UeJ8surkLCNmg8kIuoUwlNhun3CrUzZL/ksizwCTlfFUOCIWZV2OHj/m0LH9F
ZJhI9ph1XDwUamPp56ykD5H+pCF5jZqnOOqucUlNVqUkYIyZ7kbF8MO0AT/KEgcVWahp9MRR1qEn
Y+8NJqsAfs/EDijbmewBZI/kagUhr2wHzYTHfgmydN5pw+PA8YkuLkmZnTMQbzpUT+FQ1afAM2SM
C7lkqvTgRMm5pQeDFatBDKWm2sfVolc3NnHgc1oNBxQvJbvCi9rXoNrm/kwzvIBgknT2W7ikn+ss
MB7icU+S3HA5RZGEcj8tCREGrseujU17RKXEMQ8VetrYLS9WMjQcCgcX4RRj+cBa170Zb8WSd7uI
QLao+7x0IEcCd6mYcncbHVSLNoUMNrzqQZnCOCqMJyejuapulqshlzFaKFtyn1bu2j6R+5fv3aa2
uFbvW2TkEMCVEhBvzmhDolqsJ4KnnqPW/BnpDnmNLC51ZhZkGm77GGmB2j5KYeZbES3EV3IyST2+
Bf4IyHipdtc49Hm0tLp3bG4IgVLMAyreky7s8YI3x1QzY+fNC9N1EsOqhCi8t7Zdge9AVC9RYTjb
3Ij30cCfHPa0fMiwPql6THjDlefT2nfQcEzU5dDEclSBQ/uQdOKRNhWXhvNqFvTBbSclXzVcLt8C
uKQxoALc3R7JW98svIvbIsg3VoY8CRJftS2sxSW7x18H1tjQa476vUGU7U4MobdxscQ76AoAbfXZ
rsnZhEdGppY3kFSKkY1pq5tvTdHeZVUd7Bgcf9UmW+xak05/IQ6Fx1sgH5NvQRCMG5wxn4XTHJzC
zK8GNDB9jU871VISvJsTKugTRy62Oy8JNkxKb8PSfCZeMt1HUPuSPF/rTVITk9qF+8Ti8dJcCO2G
3febel4vST8iCBBwg9GRzjWJQjVSMbdIr8yGHnDWD8ysUd72WhqSmY6zx/LCkzdDxRrxTz54oSuO
ZMu/jSNYxMbBTDq28SmC05TOLXbyHnCv8LYEnTLEskrtaLIS10GBfLrDZ2liMl3TkIqXtDoPpQQK
pNVdm/vVujcrbwt7rR/17jqwylXpBOByK5IwfMDYyLAX9OGdCWBloek4s01G040XTdHBONZNnW/m
RbtyS1b1EFmPPA9h+7OLi+9Rw1MyGJN9skb7rpvq1yXQdRBmoBHVDziFGVhX7MKmVu6Ia7+jw0TD
urd+LjMaQ3J8N5Y21cdA6Lu8NdDZxRTdvegZRnNr2xwiBVemwNABnHYOzf44kQtL+kfC+9a5c23v
sXUqgZFjDlcL8/FuGD/VbX4uHJpDpui0TWtqr4QZgE5wyLtpEMNHwuu/eH791Q/bateIAnkTeLVw
8SX+KcUjmPTZofVNArsZSzF1o+VgoTuR8Uz+DG/AQxlCi9m8S4tkIcwguiVDYqayxIQsNHftTfDy
E3meY/z0NRThPSNx1IBz569JDXhEL/0Dq8Mm83GiNWlzajxQRr6uERUBLpFg6eylnvqB80IyrYLu
FOUD/cLeZ9zswKbs9sQCT7iWE87ZJEPZ6SFq5O+rY0vOSPZJMnQ7fnOO1FtrN7GPIHwas88cNpz9
0jcvGn3WZcQx25SvNiOdHTq9HbI7Gl3+oxX+EIgpyKSwkA9600mMrf/Sm1/9mqi5ybd2URh/i/XJ
vI5RdZtLEN28xMWynAIU+W0fX8NGoLVFWPem8zh7h1OEyICDS8q4HbXRMSIfBGSKSXCtiB5BEZKx
IOrNKAauvmHqG9Rl/obJ/EtvNIJsE2CmOOWPNjEZdy2gkLExhtVcw0Qy8OmNdgpeEGRTEkEZ8u3i
LCr7daKHcyoG2RdqGZFAiSFyJ0i++xncWjuH3Cas8bZfQCzGVFEIQjhyjOXXvDIBDNe08fSUwXJU
/kzFlO0KosTojSWnqR74GjEkNvLLM5pm7G2cNjFTeoWLlxiKMqeCMi9QM0ra4pDq59LyLOSczpYu
hrltHfDFU+3sWxefO2wWaa0Pzh49IjsS9XEU1TOtuL1lI711HZTReWC6uFqicN+D9b1O6NFrrTVf
uSLv0IQxudfpdlw1noyLZxWyuaGxIFslBmM7s5Z3uT+g4nG4EJUfVshycwwJ8mQkavsPFjpD0ng+
eoEwlfl4yjzP9bHGv/cCWQXxmmZBitEsdINmzN7I4UGpdo0K3VXvdltaccwsOHPPQlCqqmQqIny7
JcLklY2u9xxssXiUYDlKW7+UwR7fZl9iXllYZ27cvgwmGd2ivanRGZylo6UhXJsOSHVWRb8na0Jk
HMC8DJxgaFk1hqjqMFNEj2nKIyk7SHjt6cRj3lUnb3VON6jBgsRrtkqtLjQw5PmEgrQ2MAFI84SQ
+nfNy/bGhJJK2UILHj5sUNsyrautnH+YYwFz2fzEBMY4q+P3NDk0FWnuGEZ5PRnIzPL22Y+9Z1Ud
WHKGoA496lSkznoTB7mNM8Iz9Dyd1giErZ44X2FGB/LZjj35cDjCtT0D1p5qEG0fs19V9HI17FF7
DWMPSp4cdP3zf50MGA07dR7xM9pEMWRHVfWRFkSGbaxdMjvj2pZCW7i0yV6X5jlapuOmdKzu4ffm
PeMX855heqRJ4Bh1MIj5nkQzf//6EAMq+9//afwXQeFw7rNQbCx9YqIhHbFmFj8Kovpkr1utncwb
vgz6/F3rbcZxfXIa+T44KTlqxAxd8Rtmf0iENH51tVn0DVHZ6bbhCcP+QA0q2P5G6iWXgDs4tH6k
8XzZT3DiLKCxTLXUXcemt0Ya1O8YGo6byTT73R+ujivZUu/ddZYuW8O2y8wR4PUHd50fIQYhhR31
g2ye5Om1mfBy08fotYyRBstjtHJjhTnjxqBlslX0DETpNTojiSxDmEbrEfKnHqFpk24x9asXCGno
Gl80D+m+Hf3QtDrdzU76JdcXsoNZH8ZzkArAi+vaHD8HoiSBfqaabMIAxk714PZUSciI+5AYYQ4J
nSiZIGgTU3P9RrUnSSs8DblR3YTDIU66+SYEvRDHTXHqQCHFs34YeqAfkzY6KBxj5wqG3nNv6LRe
C19sEqHxO6iX1BOrKuOkptE5sphViRxblPb++G0WnbsznPllyjlbhp8LBwiveoYGKV4oi+Rh0oqQ
noW3Uh+MCvKFzFGskqX1ecKpffG1imKftZj7L4MsjXnCZEM1kQeiySDGk/xGdBPx/FCPuPhlq0zl
waodrZ+nSJqSUCt4lKfy6D5bKcDsWt8Zuv6GE+scpyQswUgZmSbv+Qm8bwS379RhIQmYMONhu/Co
SGBx9uKsupZqb6ji8MmJ2s9ZYd+rVr3aMeNq+DaXxldp5gZt8UbmqPranJWnG4WJQkzn8wreqL6u
FghOMeKC2VBPVRgdwupc6jxT6rGTE7RWDqDVmVN5yHW5543lqaIvpBo8qv2t/rbEPSd2w6ypOdD9
KrsxvlEPpCImqY8tY1eSxqFnQCuXubp9oz5fL8JvzmzjhuasJLFOLf2VP7yJfjWhG5bh+4QaOATB
uDw/73cVL/LDZchLcxNKCorjJq9L+sXQmk+JXDZK2qFurXpVqB1SzQHUYlOfMlyiN3NyzoCavRcP
YLbspf/Tx0VSLhJZL/n0+8f9F9IcWkIB5840HeJ1LNTr7z92UIiYYnBgblAi9VP6BrN1mL661cnH
GDORTbu60HCc/mHupKFZkiJQ0UjIsf1g9tWyjUTwpJ6YahlOvhM0uwuCgQatoOAhBIBdQk43On+k
gi2eg7zbKrATPKfuD17zf7HBkwvkMvq1oJ/YtvPBnd35WtG7Tk4v3rfoqGdYFyPDvdMoHHfOSOEP
jV3bKIxHWzj7cSKLvDPsuzSgVlVjNW02n1uGGZvfX21LXs33e6vt6sy0WR5gOHFzvb/aIiuLIUpH
dxMG5bMNh2eRk1ffU0StaoenfLrpIIVxlMcZI5vdSQK4JZV8tf+rPClKlBIsxmMe4gPKfkpfqXpB
qMO3avBXor0fo8RCt04vWrVzVffPcDAIeSnnZqB1/4N0q/1befM1f2v/l8zE+l5WcxOHUafAh//9
X09QUMr8t7/kOv6ONK782X38Ve/+XIiKf2Vvbb52X9/9x1bhI+/7t2Z+eGv77PIZwrdS/sp/93/+
x9u/BaHkHv6/IZS7uMi+Fj/+Hm8lYY4XCKVl/IP+OhUI6g6B/s6nUrlAKA3/H7x8TV7EOiHKOr/q
nxBKof+DRrcuHYCIrmWmw39DKP1/QIwUloeVlZ3IMdz/HwjlL48RZhTBbIYnSRiQMt0PcRhJjxsl
sW10hk0Cnc/xMFwy9TZSzhytgyHAqMDj2PZa0+vnRLN6rCNlhaRzwP7VtxJYM9FS0VzrD6WS/dEL
SX3i8+1xRMoAMPk931Vw2iRA6SPW3TrtlZnkOFSG187DzhQlc7bFNjKecW2QSNEPyyP9WMjIhECQ
a4ipmVn3lD25zfKaEFb40EXijTJKP9TRrF3Xy+KcXf9t8MbwtpM/2MGBSBcHA89j4bGyF+DaZC12
Z72osBPYgXdD1wkKbZxA3QeNB/s1BEtNyyYPW4RF5XyOkNarQY1w3Y7DUgE6oE4uz987hug7Zqjc
O/6+t1DRujIF0rEMQsXBI7y/KP2UpRGzLJwfenLldONEhN94m2t3dovs1vYFX0IipKzupXf88ovh
xgynOwH617vTIx9xJZqXsZ7I9gzjQ5kFP8WgB9elJegmTRNtYjkc0fvWA42Cd8a0GqZ5IRWzDF/9
21Nyd/nYf/82BLH98m2EYREaz4KGhep9+DYu3bih0SnxPFSfBrGr5yHwtrmjPetOtXziwI9BsI3u
ltYgD7ip2UHzIdMe85hpVkDwb1UOAXw/fih867uSZWpVJ24Jay7vXb95CLqgecFzgFE6qMo7u9/n
ujXshqj9riWV+0x4SGF7y8ajbwTsGS1K4lfm0fXKiulRqNM5Qo4dYygArETLakrRiv3+KtgfUmJ0
3dVdFjkSUZttgvy79/c0ZiA/ewWGb6uuzXUUNJLZD7m6AUpgNGN50LUQH2RlSsyVHVypH0bd/npp
28+odknGDa/tqWIui3xvlwtmIpmIZXvI/xQEAylzs2Ee62yCqG/Yt2MKXVoRA8IliYHCLzD+bNpX
g0fAMIc0lrmroRGAHZQm6CSYc+1n3fA3qY7kNJrRU2K0U5KxwU6yFyKDrgtRaNexlt+5Ix91KWdr
a2fDUzOSCeHJ02+kEf37+4tn/LJLuKwd3wTQ4gn20I8RO7R++Z5aKja+BkBg9r/TiKHpPvojch6a
mAzlSe0K6CH6rlM8Mi8ld31uT57m3vwbu9YvL3/dtUAUmcCKXJdN/SM0pkXgEvZDD0XFqH+2U21d
DSSTrhNGwFFvuOcx8fmcmk4wDQrTTQl0DDKQ/5rX+SOtGfvGFM6zQdTWKea4UiccDPFW54zI0xdt
IdkNfoFxoo7bhXOjHxxt0Pd9SypCm5JeHWvJOQ7sknzS0Tk5iemcfn+9Van49w0Ivo9pyJ3ZcGze
XeJD2VVMwrS7KPKxRhnEC2YIsMqlcJJtThfLWLAb1l3+gOilPFreePJnxzp2PnYB33Y4ooHfo7Ha
9BtcRWgX/dTasw/FZ6cxDhXs/0M6Jde//8jqkv/9I7NnskIsy/aJFcSqLJfQ31oBcRXaxeAizW8C
gEkRFnclvSiMxrkQLy8SQat2TqNoJ1gp2j2QvPhm5vzyp5P3xwaA+jAWIScsExaI+eHg7SHs6dMy
SbcK+qw2bJJTizsfJDtZ38HJLvLpugeZH0T2MYk4IXdab65/f01+OcjwchWOw+Hf1imevY/n/8jK
pzKJG4Zhvu5f6R49cm0hGISU32It8sUhd7nztqKOX8OG4A96+MMOEd5y1nzIUm2D2E8zotsRb8my
rSlznkuz2KYxIAidd9Mp1WLAePnwh+f9X35woQuXPqBlsQ4/FNe60QYTx39SPypBqvkU4+YI/bvO
7RJmLBY+eW38YeJfZSekvyJnVObKTYqQwC/N3i/RkD+3pveAPOPopcutlkfuvpdXOGzKx+wazHD4
h8Qx45fXnGt5RBjwDw0XyQJ7vwBDr61mo1rEpkJ0Sf6UXx2LMDumDh8+t+35FSQTkWgR7h23nz8b
s+PelZDsmrQSmPHiDBBUUia72Y/yXd73zes0cr4JXF6Pv18X6mzy/llhLbhwyngZuTYPy/uPGjjR
ZE1lnW5tUcX7ICFfo1+iad3GUbbTh/Hsa/p8pIO2dafKwn44EIlQPFVivsP8kT6Q7JQ8aEbsAFL8
UWQLJFTbD3CiEMcgMlyxWbXFog2DEzQ86aXUju7QfYlc7WsnJnfTZMRBVr4QZPaVpDslzXePE90p
XZIHkTCdLmklPduBeeck+uPvv/wve5tuUqMzAeeZIOWV2vz9l7cq9j7qAL58K0fKPu52YTPdHvL8
seHTrfrCSV8aoOR6jlwkEKFzGEvrcZr04ar3G2iaEe4zZJb+jQdRjPMz1jJQbWeTxv1NV6NB/8NH
lvfj3f2iFjQtjsF4XFwBR/79R64r38mtxQs2VlxMazLPLKAAPclYloFEwAtOefeSloFzigaBwNTr
X9uWhh9SPo8Fdz1mI0Z8/GT0ZAGcqC6YqedEHkV3HQkp6g1Z9wSfhUZ7m0fFW7M4f3qn/LpB886k
9AF7ots2e+KHRRdWXVI7fe0ChGH1TNixBx2XEEgsxqQ5aA3PM7FnLzQgZ10gujb1V3cJ6yvfyvM/
HDv+5YcBwaIL29BNzh8fNmhdJISENgYd2hx4OSlHKTHmibFrGuxyoKrFTWyQF2cNHT6v2ROHLk/9
7ZBF6bGs8vwPD6Txa3FIj1b2sB2b7drzP+wd5jCadiubfqnhTnfmgudeFOOx72L7GA/FiytfF8SC
lmRBelTE4dLrB7/WX5VYJh38+UsyQEmqsN2a+bTTTWjsRpd7f7huv3AOwRwyuKGG1x3iEYhWfL8S
53ysfTeG7dwlGZ4G8CQE3Ib1WRWpUGUN9Mx6smXUVN45lNk94VdDeROm5doLZm9TjnirYZekV2Vr
XFVB4Zy0BGWhp1lXi+OO12VUHmvs9UlYLysHSeqVWdk49uWCRELHWJjD4kYfkNhMY2fsI1/cBb2D
saErIvYz8fD7Z8+Tl/7ds0fVqRs8SQ6pmEQufvjGeUl1li9WtOVkr1OOceTThirauXrlHgECvrkp
GTtCS19oX837GW6XyE6uWNKzZXiU+4LgmcxP9FvEZ59MGq637mSeMkI/z7q3lATuaMZTm2ev5pxh
VJh980o3UsJoDR06F16UAxwv7jtwb1KyvGK+yVE/nwrb2tM0E4hCS3sfmOFyN3Fo8PK7xJqOYell
Bw2CCGTjcZ2SrXPMatKpNesta2VQXd87JzHFhKfAObzNOPuvOlOfmagLhCZj0O2FARYFEc4eAoS7
ySrZkKX8XBlOe9/Jv2exLYN0u6E6GUuyRwyR7kqZcTGgAUKfYcnoFvunNjQnaN8lI5xXq6FCH+Ng
nwVFfY7LbJtynfbZaHNUD0qUrHJu7I7xvphJeEJR5E93drlMZ1tr4z88dKRlfry1rmmaBvWtQ9w9
B4uPvYecuX2euvpmxrkkzZFOAvcw7RiGaKNmw+pJly8gh185Ry0PYUZgnQS7uS11hLZE8c0UNFtB
nXytOUx/jXohYar1oZ7Ye+aYl49vAFFy/QwtV6Fbzwmnhs1QUAJUbsb4bzE37VRUnzCfLOC2bCiH
jIdfVOnK8SouEv82SL1vRTHNx0GICPdwjCy6QqXNSZVZKDbuY1hb+dNUSQketDe6z6mM9jTI+JSW
S6b5PKXhmHKNPUBJPuJ+MxlZeoMP5WyVERe+Kyq/ObdR+2VhcnXseT3s5kAXEIyW+Mko6+yFAMLW
JD6tO1a5GRwRH7RnGcXnu5RinTZ9rsCarGbT9vaR1ZRr1871fVHU5Z6EgU91WuMO8ufx3Hnu3VKK
Y1EFktgR7806vbasLLvRWHK7qfdSqEUyI5K09GwENl4Jf9104SknXuhg1CzJSmrAojzSr3WnuO7S
IWMbQn9R+w6FiQjErufnk27QYbj3ObrcYTPZPaPhVLvVPPuGYalHAnTX7dvYPNlm9clsjBflc7Vq
bAvqwjVtR1dM/WvtkR8R2UtzDgfpk0ksegyG2Ptx1R9dMXxuOi2/0ZrUP/jkMB2LZvnWDjZr2HHI
2bYDwswgOk4rrKDkqRNxcTZRBh8cYgUwoQq6UaFwNlk9oR8gGmtp9n4KT7KqMmIKJwLfFrfPr/p2
ZsBPhGPRBsUpnK1izwbhbJds9DYMNYCLUG5+65vlhbbSrXocXaB4Oxin7W0P1QqJDv6g/8PYme22
jUTd+okIcB5uJYqaLcuWp9wQcTshi/PMIp/+fFQf4PxJfqRPo9tw3EgiUWTVrr3X+hblgW+YonqT
gE+Lqf0cuR3eaOB4m1YIvB/kTE9HbLvAP2b1Ivr5pWwJGjeErh1jorNQq+jWwSF1YIWV59Xtmuas
14tYwPAOOnmXmC4yax8pDUPgMf9hj6V86pIuPYqlvsvCJ5N14FARkNa06jpS4+Ix85AZWyOSujEd
3KPdk+ClSUaF3aJfNfqRJo7+Fju6+tmGxpsaCYcR2+yd7t91Q/dzNJ08/I9lwvqjGccqgdCCGYQN
bYwD769bniVz5PCT0Li+ZJwpsxkejSpaZB2Wwl0OviLiAdaVWDne/+cSkaWmo/vhIRybVCP70Kwn
KxuWJ9GqOcznloeEs/EHNeueInv6R+3JJ8utsd1Vi4pETevudr93oxfTZFaALcE8ytR2N5kzmcBh
pdgVzAMCfLEhspihOIELwuNiLaTZpa8YkNZhwCsgUbJPpPk5I4pRpsi6cXCtEIXL596W7trrJvWj
IPcvtCb9NcoJuHc4zkcN9jI2V+XV0Cf0qWYYkBCjn7K+mTaVM4//cYn/IApTVdAGpw4zXfrkxu/z
8ojdYOolZkYdtvvJBqn4EAv5XQcduOvI58zr6t/PXZGdt7LchIDWhvS1zMq655wbPVIgbSn6yFEp
y+JvZRKdoQ3Nhztf8iOCi3RSw6zzSwStNy8Nv+laXT2ppDT8vVow/jz4e7wXVwWO7FEe/X7irmu1
j8wQkiMGXobEWgFwqyNhcGKALPFt+daolCfWWtLcu8N9q3NCAUl57i64pBBnlXO5nU1tYw+NeOow
5L40pXlKWvmt1xHCe3otkbG5+rWMUZ5VcUH0JvghlQbcatkWfi4xw7q3juncHJve+vYf7/CPswj1
EB0vm6JIo1S9t8b+R5+lVst+ViGvbrL7yVSbnc7XkGs+6sOnmgIMMQfrwatRNY5egwMuqWqfSXxW
lt3OAaS2TOW6PSIYiptqYla/LNJLW4fhecGGmBjP91127lDnZU1s0IzM2uDe9XWFfrVy1c8539+8
IU8v94UvTZV5Z01psR1bFlAtUtTtkHe3v7/z+yjil0oQ1jXT1aXzR8FAqNevC4FZqk7chbrO6RRV
WVerYlvmebEeVEE5JghXyIsRJmXsOs81OSuW0M+zV/uCn3xGnURMFNOW7xs5rYceidDfX98dG/nL
6+OToQdG52H57w/9VJm6lQBjy6E9I4pPhpy6ReLFW4YGNdNa8RgvR5pQhkS/Htjvy+vUNZdC78lh
GNqTQc7raVbzEPc0xTbX0zsMpimXlgliEdVEF9t5G+Y47qYZ6QAlS/Kk5hKsMOmE74R17l3aaAJ2
rD93bvc59Y6yc5VsAaGb7c4lw68kZ8UyqS0WTs5ataGuVSFZjomX6KRGUvhlHKaJLjE3uYKe4u9X
6A9dztK2pfXOlIk10KIl9usnaE3TRDfXJBrn7g1B2/1wb48niu4cB/BbmqUb+0xLxq1wiidVRZnh
2Mn17y/jvmP88kEtL4MHiNYcJTLAsF9fBidtlMqzvchyoEYl5qtqSZMw0Sx5VuQz0bnG1ktqjVMT
ROiEj3UjC847VdkTi9sbB80LVeSZOakMFiTrZORJGfLIo04z111uj//ALRH/1YTQeVW/vWpL5R/O
OTq9Vu23nhzxVRqWTpxI4EOrpf0xw5iBSTqhdN/puXD8IUWQpyUUC5Sc6kM8K+8alv+zFM4Pz+vb
3ZykzilWELfpVhOeWptSrrNhAnqOku+1ODqIEYJ3p09vf7/kf44ZyQaEucpwlv6wQdX/6yX32nKC
MjLOvi4N59QYZeVTfnanSKCEMGhIxxxO7+10Mm4gm4WxfvYUBD1Neh2m7lx5ORHRYe+s4adg4bNs
haCQEPYmCOjbrKVfEeCz7SxxsfRd2x1GppErc1ja35YtnntCzCNLo/KJdMNPGmdEi0217ypTfOY8
UW9G3foA6PlFDK1J3buUC05BkVrAqNnpZf3aFfbP2mRugIXs71fnf7khdZOpCt43j+yFP/qBpkB1
24yO6afm5FtsYjj6o8+5tYtjlVXqyiC24+m+uMGmQpJsatmm0ct1XPTVW2aPz2o8WUdVJsCC2mgH
N0Ds5rRRAqtzOVFK9aaY3fe/v+j/dTlmPGq4DCpcCoff7sfClLGjAWLxQyfz7x3JWSkhrdWvIob4
lrsW/ZC5OnSuafuWYv80K1U+tCQKV0iXYdb6uAnk8nbFw3+8tD/2SPQqjG6XDAuV1/f7rK9UlcRU
VPI7ooYwoqWc4W/swdtz1tJcMuCJqC2FYlDUK++YtqKtx8MF5EGDjKR4B9yhSgD2pVj//YXd5TK/
PcNcMarZBfLC9v1bnykVbiXTjFizOvTcE9SF+slW3ed7G7h2ObItxqFJNpw77PqldCZwVRhPjT3T
v+9xi03m/hvdXndplUGGExk1lOOWHYMFcLtVTqAZkkikU3J4NaLGPS192JPOFngyJvBGDLHSQIhO
30ygFFZFRcHXJOH76BCsVWvMs6IoeQzD5CmM6naXC8s9RTOBIOyYvmZXyks3YxmyU9g9PEnRHP5z
z7lAI9oew0z7gZGKhYaIobXeD8xXyec5ZYvq4e+XUv+9ZUeVRxGk8cAwoLDM31t2TYECu83GYhNP
RQseAJe0W7Ac/rv+UkHv6io53K+sNolTm9QPJpmNL3lFy73HF78vi+haTep4YSwGPRbtMQQ6arvR
3XpGI3eKcQUFVH3Qc9DoxEQUvZVaAvJWT1oMSqqpcAj+/4yNfr99l+kfPXJQTAYnHmYwvy6Wka7k
UV+6XHOCiQJPZNm2JDGrpJr0B8t7QcvuAeB3lY1htO7OcjtQkuqwu9dtCk+jFWmsF3NBZjAsOcLn
C7a5Un9LC2kf9UL6Uzo/JlWY7DKQaudEb8H+Nk75H+vaH0vE/Y0s2Z027Tua/cuW9j9q1c7gVNvU
mYcokdIidT0t6BLx3ZjV13v5pppAagajgSlb6OfSyVnF4/qFi8twneDRpFZeY0dBOOBRmv/9Bvqj
XOPF8aq41BZ6T+Qiv80hbGXslHiwuMqLrCYKh21XJvaxitJ0RxbIdVFTXuLRDMhyESAZlJu3nD1z
s6t8L8+9fd/2X2kR31zZi+O9u6rJELT7st5UEv+Q18bnYnbMk4wpaGYiGUl0hgRBtOW5c5cmIIth
vTzerdbXB0gsG6eZINWxV8CiHXzSDG28MjSipg41d48+tdZrcSU+U9lGUYz/HnwQ9Qjdc1OK/5hC
LxXRbzXHco04GhrIYdigGK39+gGWadamjbo8+ZNpBzaW2WM/TmJfQ1kBmNzTRlLqvDzVjlv8+6Uo
7We1KV06HoV7SDu8fA0W1PuvouVH9+/GKPk05jA5zGn9kMhxeB7Utjqa4TwckAGpWtJehV0+mLS7
j1bfd499W705nZgO9x/dx7rKYH8bDKX30aKogEMl0epMbx7vxuPYzOTWnGqQ6lI3OdmkSKCBOy0N
ij5G0MqH2ygWBGhzarb3X2p2GK7VIbS3HZmTWJjUJ3plgGz1bjh2aZQeknrEXm9wuszbDTcVeJ4J
v8No4upihUoehAdntZnRS5mTm+zcypDHcvxGR6oKqST7B5fklBtULwwJ8JI9VUbV2mickENkNR0V
bZqO7kL8/feFuqF7jMz8m+KZcKEk3X1kjcVaEZAzit7ZQvyBRn7/LEa9LBGoTOOhMuUO/7gB2F61
DjXuWQXK2oOiEzTewhYnbbtoVlauGI+DBA5E+G53MxbtZJalN86WAOvGTrzQvRh3lWy6p5iUJ+7s
6jpHSnm2suk9QgB26yxPBoDctd2o4WdHLRERwuJ8xaYxfSOew/2/Ly01tXJj4NZax/jj9qmJzMd0
mCSrEVlgqaY+cdb7VBjQw21aMyrPbx2VLPoNreFE0BlQN1LxZlndc63k1rMHdJvG/cakK/Sq91Xo
61U+rcOOQMEIjdPLABZybOOnSZqw0NtQfZJY6P1qgOHpjM/CVONnBX3oE7pWx+xgqKX5oWvq8lwn
kTjRLHACpTONNwdlUm63C02Zvk46kggn4iTwPCJ58jr0M9OLzvCKxRqvIclCNgHL+cjKpWphETiO
VPENK/F1KnFfyQl1lTIXWP7IgA8auwB8RWoMbXp74Myt+o2t5Rd1iIoLvlufwAiPmE2S846ZKN66
3sO/pK0SfWwvnZ3BDlwGOsvEcoMaSTvev9Sjsr0/HEBC9K2Gv5+8SLltmig/x85L15nqyRmQIDQx
4MN0KuJzbY5X0g3VfUGwKHlrtGulYR/FVIsAr9WrW1Qfo5cdVW/qrllRPNwPb2lG8LOmMh6qteYY
11m5hicDcSnsX2i5y/UYJtqp7Vm8zZgRn6mNEmxw98p6DPAIXXYVdhCxKdSC++j0/qe69wci8mh8
dwZZT6mu0+G3C2XlmNTig11hk+tkGiwo3Rydfym7lNkG3E2VBNu1A6X+YMjZeYwbTNsGh7JN5JQm
fUCHqiTE8BrFefLFqGBny/l9WEKXl6xn2EjX2C7t3QQcmY3UTAMDYjXWeCGPSHOddZS3cfCv28kk
rJSeOh6AWH9QSmMOxPLdaNNBGx0SZLI7qd2E1W8CINsOywMfTzFzuJamq5sqpxGmLbbTmFQnzf5H
FrE85/P5fvDn6Gafh9BrrsT64JVeeuhqBXwkJChJROJnbmvC76Ur9oLMkn6P629+yLnPH8qoAUJO
EUeMb+xu1BkNtmb5nleJnWk3wz5OeqxUy3JA5/LdZuFlYJDDL7eJofDCaAnibIdbNi4hlSCvT5O4
YGExyRY3vmEohIw8s1YXBg0vQQJZhFf1YxrPEyb7h5iO5bkeTnpalw8KOZAic5Fgkzo4Ts1VjlGx
vzeP7219PDoDEUYQXe7DjR6IyKHNrfAqVQuAa16wvUgXZGIHkjRLtxWuy6/QRRYnhTSflDjZTqIS
uPLylpK1MhnIkeklQ7feVXSMAzsebjqrcRrO4fH+BadSuiImbslbEvi7K0I18g6UQeZN+Vbj7Lg4
0Z+xlce2vJXgO/HnUYV56bcsLtQf9HZ+mE4I/cTzBuYgLgObztu6BobX++oBd6Q8p2TsrP9tN6ss
d9sZgoYxG4/ofgjaXp6/ygGe7C7Sse4+ocCAax1rF2UdJ77nUWWuU+YCGBmLS5vDrrpHMjY25rRB
FiMLg5bsSqx8PmSCaFfoCKpoWi69g2AUc7xHxBtJhxZOkWV7aeTtW5/uQUeukrYRny69CR/+7CMa
T3yyBgddNfKmY6uDbLDLGsmiojiHepy2PdpGe5kzKR5AgHIG+ucoAIG0MvyhVC/38WApVLLKajiI
PU16dT2YMJIXoWTTESU0yZ5IKCfZ9HZeb4yIIIZM4+++Dxxmonh3s9DXAJrTFaMmBFrLZQkxjAML
Nx6QMzaBrhi3+yXKDPNnKhoNqnOSkd3qBJNhK8f7/SNsIoYAqjWEE8HedW9QBALu6vrJiCbruTOX
9A7//pwZ49IZJv5lT/G/S8o4PI11mvr3P6d1wwBQKLpK/bPp23iV6pm+HjqUf1FB58fRCC3TY3Vn
kmW0sjXcULXAOqQ3hKJP4XzKMhjWSGoPTSQOeNBAjdncHzbQW3OqDtgeHbzY4LsajFpND9AOwwRe
Pg4qsKUOhb0fYakr5h5hS1efq+bm9O66Ygxg0cCs7EtsE18Rf82Ybt3hFst/4s+lEcqfyMPQBBDy
fYQxI0ZYJmcrw/1hX43igzUKifzKZeZZAWbuC6kuwTe6L1Tigk35bXBhoTl19MXmGF/UCdSfl9k3
Wx9KX1iiChSsOFE2sRElgnBNK/ps6+QjdefvKapC4FZBVbtbLWRtifSJU4Z2iEMf43sy61pQpwY+
eAamj5NsHxqpjpsh7BI67UgmrCKs9qMXOtu8Yg+3HRAULsbqAxlHI8E4M0Np9vm9BHwRFF7ybrbZ
Qw2+cttMmJjCYdpabYSYSSQAolw6OuZAGd2kSLpg4zNjRMOWWfOFmvoxE8gBnGh6K8LJ2EpvSwQF
6YYgDaoQFHCLF02LT1ZMkV8xDeX1JDaN7bw4TQBj0kpFppca7YYmw7jtZKK+Sj1/UVrttSO2x4FA
CUKMc7W9Rk+rbC0xSQTxbIN86hFqprF6ADZImPpsHxOU0pOIH1mQ2xUh6sFMY0eSGappEyAhmjek
CjyS8Lip2kG7obQ/u63z07KH06hCdAY/p9Zonwi90pKGEJPmipvgJYdWifVOPEaWvHr6VIMJk69a
1Q1B6U1f9QzLGTr+EOgN/UIHArHi5Q8Gg565mk7GXICAqtVb2hn5GjF7RVZWl1+MEUdvlHmuH3ZW
sbbp8lCOBgJKF65wM2Cm+ZyU4Q10ysv9RkGlyOi9Taq16FTiPurKPXj08NZVHK4jt4YDHm21MnlU
3HKXFCXUlfA4Wz89a7x50rk2WM2Irsi0GqMdxG+hX3TiEhnGbuZhVeEKoguqrGpTz9eohtRy4OPO
6crOeisvfOxmQoREnloOwCk4J2PBZTH0L1qhjOZhX/p5432mYv5k5n4up/5pVPUXR0/QsjeM6jRs
fWG/Z1asnUehliTOTLskA/rWorkmP9Jx3q3O60ixw2Bn1a59Vbpe2dbQhddDojVrDWvOdtA1koSa
Rrwpqbqxrcpb9x6hfsSIoIz07ItZ/sQ6tnKLTzu1DqJXDm0cf5N1xhlDN8+ejmOxrzZUjnQ7h51Z
/5iqFNDklUa6pZinxpseE+ydiv6zY2gMARjxqFEUxxkk1qrI0ifbYKN3u3ErW/ODyxXhgIXrEwJi
ynVIDJYgC3Guz32YKLtJd9+Y+1ibZoKI7GXTHhgaFoflJJWRvEwm3Lqfyy+PqYarEdU7vEYvbYjX
4yFS91CdfR0dAnQIAI0q1FFML73ww4QFgrqcxxNW7HuX5t5rpJHTpuTyJUcFd4xqT0OIlo8feogg
ZIwmWths6Uo9dI9G3N6SKu0+0gHoo1Ac8DxZmx+Kxlgoa/JEtzP1+5rQi2qe+oDD7FW2OBNyr6M5
7rxapD7nvbnOK3PbI3UMrXA9WDysEfgP5ITNe60WvsWB3ACg05CjRR78ZvRYIQeo9EENNPt56nm7
oAI1DZTSG90p0Bud7m1mk1ZLEsElYITTumxMelzcKDw7KBmV6odge5E8ruORi8gOUWwlXm0Cr8x9
2FopkAwn4flxD2oZkqrcmmJF4NDK6nayma9d07HBTMgPFC5eYXuvIiwfMBcbm8HKvmC2X5hkY4uh
b9zBz7ecXVgKPwK0RzMDBEJJeGbEVXcxd1AQdV/0ggJrRgrUQ6EaCKSRkCZgp7rGTas+1BGIfvKi
eXb2JGrUgX1DiAYGDce5uML8GmwUe3W/+0wKxbdE8T0MuyAK82Sbz415hfa/bTNbffHUBXpEPrnm
fU9zLDIugUk54BsG9BxEVxaFwMpCYH8YKvWoGNG8JRDpR91z5J53xOTdirQOzyShZbxrmnytDjEe
VFbSPHPD2L7LjexcSmWyIQjr3r7oSjhns0wOkVsUG1MUgAOZ2Sa62Vy7cN6p/czNFnFYjG3VCTr3
RaOBqFUsNyVIYBullo6epBuEe7JK7g6LmhYZESZNrzfGrU1+gZNBgZ0nPUXHkl8zPIVdlepBWUYC
03upXI2yOTGljY/9xkpOTj0sh0Cmq/c5w1MyuNQFxS3pASg7Z/p7sxkDB2GNLmMa/e46Tkl0a02/
4x5UWOOqCH3GDAY1mdccC9apdnDxDTkA5YmxCBIs5dTQo7OqtaxeRyWL9oTvfFMafYJ0pRgCEed8
NGzruaIG2BUYHQITH7hrN94FeV2zMOSfhlK8eA6BRVOGqgWpQZBpRrvz8NPQLNfTo+km6xb10zeN
icCGK7tYPlwQEPx8odtcnTg6C9QMKWebNhLTa0G40F4Jox8tQX8rlbx2HxRPHzC7OkcWyzUb0FMD
sltJ39Sfw/hTc6+CtT2Sn1mCEGNK1j32dwu/LpyilQbCnChZRMG3KWV1jUmKzV/z/p9SIeaB3YDH
04ozklGKldHWMHNSakD0G4WTHDtLEADnLYnHQx2khlqS50HaiwNXDnFHv0EjlL46paWjJ2FNOGcq
wVfZgNhLkkc2T853qBDkDdATSGpJ+90f1fMcnhPPPhqLr6hsLyOwpdIodoNdZqciMa6WjBnbVlEw
IHLTlO3yslxpvMUTba83o2L+SItZQkKwrCulwLagAXpUJ6r+kfkufGgSLIDq3goDGPog5ZfdpJ+q
O3Cw6ORO6pSQLik7a4SBJPXwONa89YckfS/o6ZqNuq7QJXiRteIMS70KDMlj+H+dFqYi8eLN8AIN
qk5ek+Iryd9B3zpUBAC1cjn2j4kSv9ZzZ60nlP2HGfjt2zAmZ+B1274L5UNtJ/pzWqHU5plXO6ov
9vwUo4N+dhO757gJzLF1Vf2tjrtHMsdaPTsWs1zZbvStaelrdl78IqALcbwnnYVkkVLkRzsN+11c
QEx2nDzh5px3bcsGERoZuut8D+5czzsnwCKzGskMQcse+QbKFHXaSOWQUqHkm3H0QQ9G0rcl4JfQ
No6CbYjX0W0FYZ41Ys7oWi+yQYr7uHUQtcZaoMMbzhwm7wWaPE8vqg1Z480Lklvys6re+VLsfyqe
yp9uadw4FXIy1t8G8KxmfjRNDp1rNs5R0lk52MO+TI6EttC74BUMPxwRwEcKC6TNB2k82vneI3tK
e+4MD6XKs5r9jKAfKNpKo3ShG7GoIMkHItEjGJ10M1YgSx6S5n0MHweDtgo7lw74XN8qZAlnASRU
o7wRwQ7bf8w3mRJMciNG3yF3kX0jUndZnIPnZOgzGOuo/Qci+3oo2aqbHySe8Aox+10m932iqVhY
33VIYH2w0IhJqurA2xz76J1UBvqnqNQYQNpbtsH2NURt6/o8gU7zRmMCBLiAOVB+iOx5ZMnNVjaX
29OUy2zHvgP32vNY/FWD5ARpIkkhBDKP0ltaQkDr2SE3pHMyPSzc98qS50JU5kZzcntTZlG7yZjN
9jkA7o7Pq+TERUROG2ksju01aTRtOwGOG1LPJGo1118JPv4qVOA0jcVQbY7yapW2Qegp5Y+sW65f
lkOFRvDYxZm3p9YxfWMyx4vkpAKAGFy6stFMdSIhXq6l6z22tKJs+7Tw5AbAwso6pzs5659I75Kg
qzo8RY0ZxKMlTjnWmoMcLGtryNi8zLJFP04e1tj3z00I9VLgPTt7ag/ogyCbfcyCs+4hWDyFJuZS
0xSA2yr3iLe4XitTdTZ6ba8Su4yI92ijbAQDty56GJ89Os9y2IBmYnd6lzZJrzlNafo+xkYb+mAW
SB1KDWTjxFnhVqEkCbM3tePkSf+XvjDQOd9rct8x9vkAShubEhRP4IwbfVBX/PYVz/YuNeFxQb2o
4+xIsUJMS9MmV4RBpGLWuOQ6BCxIEh9LucsSxDbylKAlf1JRu86sCe3W6UH30z9InAa7bM3ZGw4V
z0tHIMZsvrCuu2AXByPjNMMxW6tPjUqPD1/sxjJEG6h9xoG94vguM1c7MIEmSKEiR3goAru24P7U
Gz57ENLpufHaPaA6NNbIXgA+G9Ld1EZR0iRg/4p2vT7gDcwhS5Z+1RaHcbDOwpG7UX8uw3Ab9+Z2
ChUYZhxjk9jv2bWX68w8AkyQDoCN+4/2FHrXU798Jl7lo8RZY6WmF0ywogQqxvw43wr6gbqLXbp4
yUHR60+a3qzxvK1UL9sMhgYYzg26MOfAX2z1ZvRDg1MCuN6q5/4kZbVQZpBmoD7hPUbuiUAdH/GH
X2iwUVGoy+JKz3ajC8JkoaIg6NE7QhXqbV2ZB3Yq8LzJGmk5Desz/4r8m5ieS9j5YdwTyzb7Y6/S
kQBGiXerpazETcioqVfX2jCuLQfcHpGf7ljBBex2bLFMKTS82MT/xAJqHeIlGzGHRq9hF7bfiJBY
tRyOUM/zlLZbt1DR3L1Su7MTmdsqSU95f5F9Fh1SUTTXfPnSFs5bFx5DphNBirAWLhrCyaKv2U86
v3IjuqTfaXV4hIG0mVDQUo67KCStQvESjVMaMZ+o0dYjETmqBUCLDBwF/mJSodohb7Dg/+m8o8xw
VllC3kZDDqih0niIuAmdvdeOO4i+vm0pPqkjoCq/2iKYmQTNQ4QChBYuOQMuxzrpuP5MIRaHztpw
jKDnHomjD0PcUtxaTWyuDUxNeYF3osjxnbZUoQ7cTCbUWL+BCW8829jUZIH23SWOP9riyfLEhpP7
unCkn9u3xbaVkGLPYr2u9AyRlrVq808WJWE/ch84ezuCTz8CQ7SE4vqqAjjdaBA0xjMErbw5x7zI
87LVkzEOYVHT/1FGfkKOOGwdSe4I3hFlUzuKt5rsnBTSsm+PepWxdvKrrJ81pgyD2z6U1mgteTuw
0RFy8teRv27bHmMBZ6UOH6nB8DTRINm2Vq/vo6bZ41RtznmKFmmcs4hTGNuHdIyzPUXRD6ZTj0Rz
U8Bm0zHENBKuaklWTVnC+iXKiKCXwXkGm/3AU7+t6q0hcGs2PYkDxcNgqKeiiQ8uvbO+FaeSFqWc
O1rQLh3nIb2FDYeZUgLdymudk5QDltZCbXtp6/YFHn181dsGDJw5PfRT/+5opUa0xw1vZrhq1Ofm
zeqLi5ISyzSbD07UHUPli3DewDDyredoW6a5R6UPV2r8jyE47SH8nMkcMvCQF2R2GigyilELoo74
n06e6Paz3jw3ib0pevIOqMvoUTHBuUz1V0T+oqY/KRFKe5JJ1fGq4BaISpZUGR44xWwkd0A4XOnF
cDbY58oGgBditIpeeLnqv6vpljMr5SgcGK+X236edXBOJDtKcWnD8LXu0QwaHGbIzW0Jr4E2gQs3
O9Rm9e4SV7c3hxwBaI6wQ28J2aRCuIq+/MzB4WOzisqLPWjFJXfq8pKYebRxTS317z+rShNFcEOs
kiWLPV4889CGnXgg+c2PGJ8eJSxllZKuffSmGcK5YjaPbcl0tsGZyNaWvSG2iFZ251VPbd33O1xZ
lAJfbu26QCFbbePF/D6lhZ9dJ823mIHBZWC48KqXj5l07Bf+0vzYVtlj6fK02UMrLp5DvJuo2mNd
huaZexgb2fxQuHNFeFtZPPYlROQMDE0Eve7FnTxKofQlotVwnPuiXQ7OQJLyTkAidfqNMWuBhQvr
XZbuC6wlEdv7KNY/Blr259BsS9o6oXYOCT2Da3d0rbjxdb1VnrKc5DUtyujOeiguYw9/AWNc+1i4
2c/xHlqvO/J4/w4ljbbtVeXRftQEsuGGvd+sIVX1Qy39zLY5IGFu6p1NZqUWnVPLpH156dWkOpu0
vwHHy2PhgK20B9h67dmiW1ZvsXSoRcCpriavskgKSnBhcdBbvmCb2YYaBHczIZuViLriFKt9caIF
y4HcNoKpJOIByHqMR5ywjggt3VV1lMfOyLQ3VGQknCtkDqr5U69A/glTwkfMeYY5HIPCT3tP4LNK
vseIghhskuRlF/TIoxy2ApCLdmvap7gCdqJ0+KyYs3DulSnZiDDPkMdSeEECd2c+icrFtUE4VTV2
O1VWj0lg0VONY0RLtT6/O/1DpnS84+Y2ck49y9TaE2I9X6q6KE9z6r3wgMszdgtCAsRbpeVXuxcI
7GM07a3BcbR2l1DkVrXXPM/wFnu89JVG9djbuGRrmiZAypfrROZ7mJR4xxkImcJN3+asfhw6Ehc/
xq77EVdzCj0r8vy6iqYz0dMqskUlPblLa0fa5qvNdrxE650jzTna4/Rd0B6iaoS0andZerD1+gvL
PtmaSlasXCFp+C2gyi4Jml4nD68wwu6AHgKSSByQOG5vyBz7OSahvSFV6VgSXEd1SqxgOWp0iUSY
H+7f/b8vhnAalg5CWWwqGRE6NXHIu8EiRJBCiOyXAurwWhjokh3vynOQrDkThAStyE9dTbHWpCas
0aHQeFJ7jg+zmYHEbZS3SOfkrnQ7q/HmndswMKJDdwEStWBMMRzKJbLRoLCKFfs1c3ccENubFqqv
9Ir0DWnJBp+zpz0AlNtmKsyVOTSTR2fWu4fK4fozJXicms8oJhOhB/G4I3LnqcwQmxPmwkAlU6vD
/TtbI3ce2l64ugtGattIfNCPBIKbIwm2Yt5nI1lC7aS5LyO4wvUe/EiAkmOLVHmTQ/aoUFRC7ETt
uO6nb2W2HxNoLq+VYlE8eb6SbVAz+S0tI5vNPpEo0bs6mHkyiN1O+msphcGe7cR7tsbovWIWYLqy
+cZ6OAVnrY7GvZPF+9nrKqjn7www1kZo3Byt8AKjqe0zvUmQqi5GK52I4oGEW8j/5WYAzMn5re+C
FKziCZVRRKyaN6MBdUn39EA+O9lwQE72wxmjkXgEgsn6WmE14Xq6peIxoDdiaNzpq9a05nEqnAen
Evk1x4zGe+ZwbTOEf6ODjFCwevVoKRwX8TOerpULY0uvnvLMy29505crequk0GmkUGit/WkmLvMk
CKWeV857YpLmwRJHmbtG4OoIP6L5Mkb60uJ7GTXt/7B1XruNK1safiICzOFWOVjBcvYNYbvdzKFY
JIvk089H7XOwB4O5aKEly922RFXV+uNntDNMYsNAopaF4C0FfnT3/VhPr6KKNtSJLcPEeCz0uDuT
h2USfgLPFpdB85oY9c2O9EfTHvIVdTDTLlcjgigLGc5QM4TkUoF7Jy45g7o3PgXKMM/zuTOJigPv
4TUNk/yDpXXbhT0oZEAaQ1zFTBUjpZ1tuKF4cCnA4nQiuCvhVecc1GPdB3qzxBxGUu39Qf53Zx/0
1qWVDg0F+c/Yx+ccss9saIK+f/P9RuooJGTZcxSykY1QQPBTNsVr2fKhBR1ainCN4Pqdfp7P2qMW
pEgp08gXoUXTeYe0YG1z0Oo91JoTXZedVXrrutPofg4dxA69eBsj/2XIMcc7SuQbdvGWkOSgWpnI
mpb0ledmuLDiGOJuDUCpkzKtNaQJDue4EIqolOh3zMMV3S1Lpw6fTE6DlZlvm05E2969KFg1vpWx
vjXjw5BGv5podhRFr0ysJIsorZZTzuctTOptB/dPjLXj4FidNMA/tyQOJg+nBs2TZcBeAt7Fhk6s
im2plU2W7UqjF0g4HhRfcKqJ893IoPbxbf2gCrsUjaG/WBw4atnwC1fNY8J5vHEQCzT6tqa9dOXW
NE15Aw1Gw/Bju/M8pYNCC2euBkVkhDnYTun0qkptzdxP6HaFBzNdOm2DeY4xvMqqR+z8zpLpqVpo
4Lx5gBqh9lKqxufoVLUhiSistVe9IgN8KnrJUbEqllkAEW/XgCQppg7SxEE4yJF7tdKiXqZTfBgt
b6N6KKO8OBeBd63LxHxmy4GU7UJYyaR5cB3ELX1asdjI8h2ezIAbh+5D3bWpp3haOai7eZ29Xeb3
4aXuu4+BKdzKrb8FpVWPgT6th94iOJYMW99bi7HQNo0W2a+NoAa1gTXReBsnuHdGnMrU1wZvQWS8
h3SfDe6PDT/gWu9dIHcoL+mHtBfmSJiyffWyZ5IzVnF+0q03HXAjwtfuQYSn0gM1hxDX8LZQO3Jw
IC+aMPltK94XPddeMb8Ux1ZPo3P2GArgx4TiC04Qn13xnQwTHZl8Pt0wPqYXIoDTuZvJvbIQXILc
z1+isj+kyseaUCaM9TA/tLZ61TYQ2sM4dx9hdphAHIk7V9JkiiByaF9UrrdAhxu94Y8JWKomh/Rz
hufKQY/V1HW5V1qq0XGTXYGsvf63lNMHEM8SxJFvjDcj9KYNqBP6jF2U8aX6tRC30sUQWH+P+D61
wtpEKe+9yRdKULJXNyQ6P/nxeDHijF4B/TY6Ab77+yQ4lTaSi08ZAeJT/7gIcdwMcBV53GFk6FjB
+byxCyxMG73fLa5zsBmNg3GtJTPdyEpFLlxJNKfQ9hVtoGZ2JQFj1XEddjnuEoARPki0UhoMla27
Fs05IMu1qr6kb1HB6i7LKWIirJe5vbdy8qyTXveuTToEp2Lr2Ww6QRxlXw3XlB8Nt2SIixOiLwQg
FAyvMteKv6LQ3/euH7zgZOv2U0ZPddp6q6KKtU/D7xatjV4idjLChFAxxPZCYxqJMZAXPY2VIDpR
BtF5DbM3mgH7mya2fnQIA2dVOlzo7gXmoB9fm9x7ttPQWjUFViPh6ER2V+fUyu2FUCvi9D8Q+O1F
9JfULsQM3VKkAMbGNxesNv6ZYKqrZKEKGDqw3j7BiMemWTThpgpre2XSNL+EOmvpX8UlXUWtt22L
QVtOrpA3LXympqt8NAF9T1pbw6qm6SY5mgbklu9Ra9zpT62evPRWmQORYUnvp15+25O90hoLtoEY
3PoaoUJYYCZK951LbXxLqh+QUTLQd+X/xoiPrzXNRRczg8K6P57EuG8V3PVG5E+aEqd+JkJJMyUO
SFcfLZqZbSo6hATzXT78B1Sj3bPRuxaumVH887TRRUXSSRZ8ow7oLIrGaxH2WMB8KImQKHVsDNZj
Fg+Ps7mspzrmSKJM9ugo7OmdlvafUBx0g3cjOHBzboIMkqOG0n9lTl407G9A8zZ60RbmpSIcK/YQ
iLv5JsNBg9rHpQSWutTUixc6eQtYBZd+9Dy6nNCi92B89ccXWp6pHGIB5k9jMAVy+QzztE4oDToK
m2Rw3pJlqT843smAKK57yp0UHE36hvhgqfvFWgSKsz7DQa3WTsXJkBp3JPA4jhsYOQ262GAE6Vug
CfzlpSLBLlgNzbCxYuR7gg7Otef8CSUNfB28GV3ubT1S9goAA0kWAQppcQIWd62iv5Y1rNrsc0bg
CWtfRwhRyYfWFSo9gCRyEJaempbJ7+iOS6PQltUMy3SQE3m+EYm+mpxLXEZLMfHpoP1idsV73wi1
VmKMDmXYrzyedGw4YjQJe+o7q2RqnOH2F1J7dcC9fI5bFG2ws9JnAdvQNU948vnJw4VsTWDrvzQP
LVLx3lZfXaBBUrVLwhkNmaLD9IkvuyBQ2tCnvZzYZcKOVxLaobYQxpo+HUb/bIGFFywMPk4yrBfD
hAC13VrM7ahdueLSVcciP/ONbBMrB2KOiXQlLYf/6BkFSwl/n8kOBB5BuvGoYTps2w+QXSjrCrBt
zwdhmRGpZA3JDMIvbJGsBudGZN6is98clxiiveZxnWYF3YXoSqInz32OKLFUOoiIeOKVXAj+LaOm
WpPa9onEg8jnqmfV1MN4Uduf6M15Czv8DPVinNYVlSMQp2N26Lm2je5gYGdzESAoQRaSfrOtzRxL
1/NLZildofywFUc5N/sbti55LgqbLEgKqW5e8CfmV9cGIJf58wRRp75c+9OKfvJmPZDfN7x0LTSr
dvZzArhnSHc+Jvz1mK35d6RLmKGFJLW5ophfuPWXKA+On28MFEccRheajv2NA3Xjf6e6oIuLV7P+
08h8hSRjUSE/0Izf2qLcDXp3iF96jb6WiXIC3oC4oJYCqQ9njwW+yoWMB2QnJIUE36H77vv1kqga
AHmLbIH1ZEn6cbjiE4WS7Lcx/mYDFIZT0BVUcRI31zq4D4ecbRpSaEXqCNN3n0JyWtrS43/ghySs
cEEm7YqsUrz/9BURRR34t9Glna2DwKtQ6AqVAsJDqNBI5m2o1Yh3pU94llMG51Jv5YtpoCfpsLRv
vCT0P8L6FZbWQgx/wyCJMlv0DEPmrzkF+wna5RmXgXqeEqqMhdqjgx9ezMm01gUow9YQMSGLg/EZ
chlek85unonaXndO+k1caXTVRNgfqAgEL3G7U2Pbu35KtT2L8bmNg+ymZ5kNXSuPuhiyWyoK/TGg
wDsYBRZI0npg+hFuxsxm4AWet1XEkN4QEyY3BIt7M4rQ9eWlWAt7im/1RPu6psdbA3Px7X7TcwJz
WziMKJP6yZVJfTRdGlR0YwiejWZiq2JT/uUAzBnTDb9zRWgGnz1OofrQ7QyAn50zmP419unhzZJW
fcuIZ/Qu6RFq11SVcXBKSlhaImK9rkkgyxzcAsquTzqRgCsT7qQhPOJFJANZF7Sct256UR0XKix9
vo2U7lIi/9+bWg+RGccb0nfEPw/fH/n3CXbEel2V1bD89wvs7ahdAMZBhC37pOabach3kaqnw/2h
lCYRrpz5C3SdgOua2fv9aR12JDD9n1A1FURmpJ8sz1G0MYf++zCKcpcok/bp+QtiEvqpSspvEYdi
iUm3QPpG4ANKXqrcBn3r2l6zMZyYkpgueZa19ZMMUXY0HLAuEqABnQyKVYrGTT8oxnNWVFN4Swf+
ZrZ01h/UvBR8zEw9YdFuJYVecf+XH+HDEZr3Vl764beow9+oj+nU7RJ7l1+0cZquRin/2p5sP6is
3SJ2wEtfmsmHye6vmuZmd/Z3NdbhehiV2Ay+xss7grOb4rGwwpuykdaCp8lDqgFSEGNSXzIX2NPV
jG3pAl9moWF/SVeSS2Bo9PaAOE9pQDJpqWVbJIHq3QzUyimrg6R76zXta4iXWl5QlXtboU3wOJ15
04NMfKW6vY71mBPiIK1TpuFQokftWkYU1JFT4gCltjvCRX8H2fU34o2spcRIt4tkOj3MTXsPcQSi
vpBDH+1IrDDVTSsKYH8fHQAl7otIuNVBUSgG7xMk9aHHLUJ5zLQzNGvZdHUGPyy2edkwX/HMdPLW
WHjiHYU2ycI2QegnR7POrremI+qbqrDcsU5212s7ow7tbVtL/3S/wTIFomEK2pWR7N7hoPuNFiag
M/70AFaKlSp0aPpAG+HswpZ8WXOGjfB0tf5iouaXMmbdQf8PsnT/ZicHBQlr62EKctbq+7+V5/xH
vWfUED88r4onZJ9lqm2bknYgRL7eBmmYz6qRDES7wTZkJ0/I4oqqmIutoiImyrSjXTXGo2fYSNkY
b722v1b4JFayaI013E610mo0C4b/Z2h47cw+NKiAS/dj2/8tXYjxpvWIM0oes9TLN1gg23UyEJbs
a/NmP5V/o/ne/aGovQXtFszQupmkFz67af1bQSU/SEXPlirEsMMYk6zwjpW0QcbWc0NB6jZoKcu6
33UzNLaNB8V7v5twXV7GwDjWtYNxqCaVMAZRffKbTdz47PGqwQRNMozpAP77yVR8jIYgD6Siq8Dw
26MjZXNJiQZe6rU6ayUqxZF5s/UKlIcJyXjF6L1FxaRhTFnkPeD12El0ZoO3QZ+pMa/q3snqzRZq
0SbgtkyppTCVfYuN3l+SL8YGHFSIJXzVv8vUBhjquunLrRAZl6ViQ4p+aUhb4XkEcKpy6+TZxEFx
lMIN1bhtv/d78yzne/evYslDGNF3XHmBKtE541Nd/a/vu//1/s1c2FdbqHJ/f+jfm/u/pXmWdkDI
vPl/v7U3gmIdSXpg//2P709szPFSR3m8rWgn8z37k/qZKcIDHHtrRf+TjCCjhKmT+82LB3GvxGWW
eF0maZ8b1q7D/V7ldbO+xdR2cBDGke69xygO3Ct9Sok3OY9VaOQ7pwYWIBXKovsDX3YgxnTXtc6t
JMD7sw8sYyVYyRaNFXOSrabisTfUHO30O+VBcI6puEfGxcefpJM/TJLyQEO3vnCmVi5EnVmbOviU
tjYeuu7kDnG8mCLLhdJHocF6jgZX5D+NzaHe0c2tZ07njhPgwWgB3mpDapsgo83NAGbVTNNeGTOo
AcipyBG1ET5R6Wn0NFRaevjjptmsCmjFgxRJsQimul83WPUO9EfWLPEiWjlAPRu/I0jSjax3tJQa
Zd7eAxrdH7Jvwy0WER/3XPtihhhrrZ5uroCToRV2K0RY5t432vaYxE29MxtxCrOmuSRzRps+NdOi
agjkGBsgfhqBLoNd1afKbHYhsrBtVKMKSyKJWN1EtUMra8sSvfECjMVevZ1gTj98Cx2jlaXxntTk
sG76B5wG9oMtS8py6xJViT2w2STyHDVFwFkivaYVn+auR55fVxGWdSdqOOw4xSkkF76qwgTR4qxI
UG26imXLCc5D28oGpiH9iQfWG5qWEp+5TrYcfhv/xxrQhzgu4De09gEhFWVCnLmlhwY+CY75hGi0
pMo3FtX36GoUDRH3Sq+5rHZl7u37niGjzAWi1OhJoIygIyv4S4nFM0LfclMOnOeRiS1K/B9xUfd7
j0CNlPijnXCEcZCU2odm2D/EnZ6fHVwJouXNIsGK47GVbBNjknsqsCCTW2PVWXTzVdhI5nKa8UGW
7IypFhLFOd91hxAYYP5b67Uc+P+9j1VXX6kns0inVaxPzlq3+xcVIEfipDUX2KPV0fr0S7QmJdht
3yzsqHZWqVkGREElKExq7VSP2CUbpeyL2dnrwJPAh7jzBgrcHwdG7LMhIY7qxz6Ih4sFPAUcqh11
QjMXHNpMiiciUHfW+eeSrFNkQVit0jhTJyObvodW77dVD104uA3OwLnWl/TBHCnfsMk1J7vqWvNV
Q+bvbeMvkmjxkNVBezJxEHY+4eCCgsGHAuCCcuoOq2z5bNoUtlgDlJfMsR2oLmOorbrLFFhbWxY6
USX6u5j3S8+Kz5jMF0ThfYY1+9egoTtQvV0dS2ZigohBKJJLbsdPeh/kO5VEcLNluhtcQcDP1FzI
RdQ8fp8GYoAfl8HadvCsEEZhR2vTjapbHZqki3VY11Ap7vJQZJdmgIKzWKw2mR5eI2rX17FGDHrr
Y3oRUk5IuL3xIXXZ8RdQIrukl9o5mJJdL0kddsL2NeE0uhgDVAcuW9wiYprOYb7YCZojtU8ctXNn
rn8HUVKiWCNf1hhXVdvI44cg1G4pND7HaV3SPhempLkagLPugOlpwI7SgKJ7rffXDQv9hDy+gn03
su4XDr2AKZqiRFuXkQkOOGktRgb7D12V+QH2ZBNnRCETuXisOoRcfm4kizGXycqMKrFsmYb8sMMF
R41jh9QKEQlYatI9lKN7C4XlLzIOiPOcWqEpi5dOjy9noAB4SeSWsZlQHneCkpJhrvhGaRWsSyND
b8RUEgHO6AYJP8GcXyCEw9w8JRs8G1QVlNEegc8p93QuqoK25twi2zKR5MSLoHvrlVobglU89p6K
0dwPIcs6zsd9+zX0o36So3XjxFu+5WhoqKuR4ny/WxrvXuX3c5wHkeuttc4Jqi+GoH2Mk9E5ZS4i
rcl67ivlvKrGBXlJKm0blOYBlg00DmfmKiFt2MQpuaT46gMBEd5qf3y30gDs1TC8ldnzjuux2pje
i19PziJu8pPwOz7Qc9Wn1lCSOrtiW0RyteJi1tOgZWLWH4qoHNct8RAzhwtEn0jqHeOMfaQoroVD
EXYw+K+lYsCGaLXXCqigiONlC5y27LjSHWbBldkOwIgEDWLowXkZu89ZRGfPOKnvMSpfnK4mSrf8
6tMGOh1wdoGGcJknjUS2TcCYnkVcO3H4xypIn7RnNjr3n0gRpaNp2ndON65iZN3o30MQFZpavfI8
JH53HPrgMQrkptO+BEvgQ1k75nIiwJ06RXUeS9fACDtcXGm519Ly1n6KwSq1QUF6BfAytIa5YmEY
DEmMvX42cCFVoKVemuE194M91v2LSox8q5r4yXCn7yQ2EMMGpKOhW0pTc9zxed61iRz26NhuRvMn
5RCxJ92K1oIGOKywmdHVgKhpiE2SI/A/VsJYyLHzyZ2GuiCPnmZjezDWEsTiYjT+GyZ5/8COMhyk
Nr1oQYQMF9Nxh6V+coIeL+t4NkSBB1Mv0U43ZOuqKSOl59MuRmtFi12pVx8u9WLHOB2fzQbQYLTB
ixJBp0hVd39ts5yuFtHyOcEoRtaoQ1a09cZu4AiIxA93fZdxsPAmPjuBdTLHxHvUUhZULTxWhZjz
P0PvmqXCv9Zi+OsnItwn87374xNm4AK5REPfoxekOdJsFua8BYxs0//c1PPfXNxtPZ4SkOK0Uiyq
eo0caL5J4+g/N/fH7ndd0vT3ppFDRA/FQaa6txwVXZlFIJ+1xOjWg5l/BXXuP1qMJyQ05pdWQ1Fh
yXFPZGK38vu6P2YGHQwMfsDqytiR9YnY0yWlkE+2nrrnLNbzo1kgHoVY4a8FxWd4G6oYqfzsCkkI
liCCsMe3ChQRKxhdJxbFqepsPFAmL3LJ8ntwo+hWDiRxFH1XHRsPpEwq0ppiqclT1RrydP+bL+a9
teVS9K32HeNB+sa6vyMMGq91Cp6DbKBaKeGkrwafGpvPkwX5+1vw83MICL97fDftcJx8bzwWKVm7
I5mWJZ0cQ95L5Lbz4xiOp3+eoQeqOegpE8W8w6Cyzy6usZgMhFggsvnl34erQFxzx5eH//M48ScO
sB4JF/fvHgcvP2lwLnbWmW/2LNpM6R5LipnmBB27P+xiWN7SGkc9V2i4S0MjkY+JTz/cbwItxqVB
sS4ILO8pQMH99v5wJueGY5GBKc4drP/eFFOWgt2xJxVBUOqLniwQnVbxPts3k3q6PzF0Ct46WdIW
0xgPU9ew6s4vvE8D5LEQ2ur+0P0mdQS1DxkKMcwt9sJ3ffIt2WhjkPOUgtp8IP601uptVbrIN5CC
oDy1X4q01h46l/24JMHo3VVZuBytKTqO4FTv7Tcu3eFEB5tPFvMzpanyldOn3Bha+G1mvToihKmW
ZWSMb77tDdBAgUv5BHcnF7oAZ6x3DgkceVXYhcZyRIasrNPoI0j951mY5dBWwfHU3dU3KUUgnHJC
TG+xUdUYsSw14gISdkxILn7uoWqXPbXOpKiGOWXskfGCA5WDOYdqmwkh4lx1yVLOdwGa7g+JjmQ5
uAV+o54or9iNNvfHJ3CebRC4SMvxj30YFU3dEDbPXvWm47Z68JPmf9+0LUkJSeyg50hJ2L9/1Rj1
/z6FrMV8VVgmZDzDEqMy33z/Z5qqvNgtFocWdWTX2h6QR+ZfrdDBku1VapVxvnwoymGLIxmpeFjG
29Erxkc134Tgfyjps03vOhMq9tZ5DBS+Ec+Vj64Dn091zF7p5S3wZ3fR1HeLqh2qdS4CsHLgtpVD
LzXvpt3/RPItEV34lRbDpVf5pSOG63Eid+3RzGW4Lt6k21THsQp1Ym4NZKS+Xj8ChIAXOyg20gGj
gRagI7nfMMQ0W1/DseR3I2/wfPPvVytUzfqUKmzk//2Gf/7Wxf0qDlnE/v0CpQH9OchXXpnEN5aB
+Ead+83RPPXQzfdAO5prm0tge+7dn5Xq7Notsiggl/7NzpAt5X33RANvBWKDucI1RrEOOiphNFln
qxQHI/XYtdjHQbe5C4juN0BfEl/oMCy12tP38NpLWoZlVbQX0gxffFGlJyfh9OSlfYfCgowEuj0f
+K2L9WCY7dbNOb/6zSzzB4XQ+p5wqt7Md66NhFs08b5M0Q7Rg0L1sAfzMwU+l7dKHUj1Um1UMxWL
VqFsypMUCjvoXyfdnDWMV42Wmlhl7YOZ89FFTOqd+vQ6aL8MlvoWlUa+DDL1nbfWZwPesNEmsvMq
RBm0PJTuMUBy4qRcA+3IPEqhSFBm/kFJrJAC8ZI/tBiCSUc4RaTH5VHuH+yMT1mtl48pBzNUmBzY
IVQPaNcfW41IicqlazBrhpkM67Bg22x0mSmiYzNnkNotl0OhQDN85ucFyQLJAVfvhxUT28JAv/UJ
PMfMBq5at7+w/NnOTi5Z1mPbYERfC58S6pg3d+nrklB+QLmHKHiLlKvvYs4T7jySgJ98kdsakWBh
RSvCqE0uGmdt0tF96ylCZ5TI/iQy6p99KKPUjRvM/Bjm9LE1H2y8YccSS5QZ++OuGr+Fl+5DPWgO
af8kLKs6uiYWsNbwOD7n2bJL5cbXC8RS0t/2kg6nqqYceQxS/WCkxZPHTLzmDVc75jdlOK9zVw+T
cV/QOV5Vf4dYQuVPBiSKaN90Rt3ED2Yltu4s236g4awOIWSt0j4Q87WkA8Y/WpYHuFESG6EGOz8a
EQqDjj4NNqCZfUDEcvDY99UgDp50/O3YsWpGKm63ZQNK1hc3FgexjSp2d83onJfKlvsuEt+E0FSL
vCaXK+T0C5+kcVgzs5/WcicGe2zwrkLYlqVPGVGUB1MlKMBYIRHWYUIbRxwNcoo2YcpCQdBnvui9
YEPiBM+aO9QLFvQKbmKrbCLrqxzW0E92Y44Mq7XC4+i6/Y4umIZj1PCOdiODC7f0TW0o/IfZuAP3
qheklyGMFmO14jjI7L0a0EF56bYmqeRU6TbBFVhAUhCNEb3jhqYCxDq69C4k15OO4hnpWjd8PKsc
4Jbog5yzjPHHdKTkrHHONVcaPBGtYmffOARj4ZLlx8TpYp9HBRuFNm/RmmG2CVV5mDiZ60TB0SbE
jpZ6oHFlSTda23VrFIliyc8idpbKHxjx8mXf69qG9qvNkJDqJTmbgBJRhO5vYsmO5JhliS41fKTm
xCGyQbxM3YiTypxsXlYUs2ML9OmdCrfUr3LMvptcVctOog8pkavyWdtmQ07+b47njEloF1uBd3Jd
N1oDjpGtGrBoeBmzmeNBbWi40bTaoVIoC9S27DjXWOgHtZTcEIAs9INt7i+1ph3PEkY89SaNBYFo
dMav3aRChLKxRO0ICn4lQLBcNmZbbbvYZ34fjafahVlmvAiBH9O5nQYRfkYw4GBbxALp2slxs+Eh
6BkFEoX7GOXlVaPTD4WvUSw6g5UHqQ/ZQTDOaDceh0r+2CL4qNpJreuXwkAc7+AAWbhkRNjBc1zj
/suywD+lZftWlaTDeHFSnCIv+lKJ+W7LrNqaGCdOE4urwYx089TsVZIo1sqG6NM2z4MjaEmxT/X8
QTiSmC892rIzLiRn4I9RTz5xG70wwiYne76pOGsTwOgvDQcszTKJdJkALZp6dDBFYWgiL2djFnG7
p/+lWDvZgWwYiP0ywp6h+BfJ1d8RpU8jgR4VF5vkAb2lECqIPDJmlbWyR++PI/TfNA0iuL1k6QTZ
m+aI6uorsj3imG646W3wURy1JjlIIPi3INphwawPnCSZ7P1aLDzE1zspgMFkpVWoW6crbOyPQUYQ
oJD+kIzEPYw63pN6iq7xaGI3cyU/eSfBI0Kp7ePie/Ae2tgQ58iV+IvJFArUR28IJKaUGEQhc0pT
pgQEI8duqhT7w5tnji2y6mhWlCGmqiKJ0zFELhtY5obWamNXtP6nM43uoR53pVENTIsznQ+kaztO
v07nJKFKPGd+hkweRahEFqb049QjmulmfQkxo0tBjgvvJ14FXQNzkFyvOpkyOz2rVsKF84vgvRaN
LSmtUvWJusKB0aW1lm2ALbiMG4VlGeh5zrxIco7sIaWwjHTlAUd/cKgtDsK6th0AU88h5LfNJ/5c
46EyyodBhOZ+dBCElFGcrjRlm0e3/4kLqz4JXdIjLlW2stnMVtiXzIUfe6eYvopDS47tjoqOGHm8
WFMaY698vXwL3Qbp8zh+dEqCyMT4XnuCeHBI1ej2iXnzugwlQp78Qc/Ub2yO3mwQWQ0TPxZrnekU
kCod5niCmJKWdlvTXofwMf7bmmaL/repcJzgCo418vQyX1LZnfwtotTf1NHwyWQg9zPmrYzcWrlu
Bz2Va48V1qht1+J46vugX0aEOq2kkTy2jv5pY/BDPFY/59jDH5Qqt+hUfhJ9+CIvY6tVCH2JSTRX
DX52FNb7fPTUNu77mqEbtIKqUPI1qr3MwUQN1OfrMjacrZwqC8y/VMupRNdXD/xOAZpVaEftS9Ni
a6clrvNW695T7aR4WSqN4IzeaPckDU/bfua2qSiGYIj88GJYHvZmSVlFOxrjTrbTK+mmVwNpcB/Z
7XpQGet8284ZlPSy0OywBoGG7gfUXbU1ZY59ukpi0p4xMD2KVj65Sqn9jgmbwAZFcH1uEBXm8X6z
I2wJjcrWSBt0vf8ROfL/CBSb4el52cvIPnq5JLPPWJN7550dzf/jF5O9qFvCFIVQ2jLT/ddQoAFI
ao0yDjTNCpDl1pe6v6zij4zC9vOAGxp4blriKjGOnO78DXq0lUs3CiBP86xjBiJbZcS1OF6NIm02
nirwbmOT9Ie3oEzFqsgM6CeiQzzon0VjTl8qikbK5t+mFFmcm2WkXFS8br3zOeJQ2lBc1SxtZeL1
z0wCfZS1nuLuNkHTQbC53XKUMyGrLGvhBOJvisloYbj1b12xDOgt8uLmy7JgzpG7y41Z+z2wHpdh
arcPWpX2C8utEcklsbe3mo00rEuZufEZdvEbSeK0bjkJWlkXP4SpvzcHKjOawsfKpXEQvN/YkZdf
g0j/rc3JPTQNgG1dv1ba8EvWhra0q3TY+NLcmgksTYbLbNWZGqrSKtmFDsuyVSSQGWmPncF5TZTk
l+EAhrq42kzRb+K23WmwNA6hOj+hk/GeImnd5mh1zaLXjjmMCqlHFAxMLN75H1uF26o2OEbF5Zfd
m1+cQpJ1ikEdaqxUx54ec6dLPhw19ZeGCYNOrGhja7Y8Bl3yQGK2gTiOE1UfKRqDqrOa++izxumf
gThhiqNx4zljuC5JxHjVcwfdsez+mmmXrQr7VDaiP2kaanvmBfpENTx9U3LCtD6tUFGlWBRIiUcq
sjLywkeN4vykbA/gY2T4+Lx2lgD2MQZ3N5k1aTRpSYZYu48CohiRgo4rPaKSVxPIP7UK32HZ8IpE
jOS4bFehxMQTCOPWBLG5hpDfKRGFdNaQuWCl2in02N4JQYPHmrOWk29SvCcIeQ6JngMATKgmNinJ
mMASv/B88cReQI7iNLd3FtWTEdrUNqRE4mcVvD4f+YpZCo0qo6gOo+oTMlcSayMrA7OnDA24w37H
wAh5UIDHEqOODIFDrVQjhU5u8FabfbuptCkn4cvaxx3GCoQ/BOLG32FCPLnbirnkVGFWa8f2psyA
esax3wYF3WgoU7uTCAo044SGeXSEHu430JqfrplTf55ypc7pEyzf+lNWIQ2PJxarjJi4SvMF5lTJ
WiubDNcB+H42FOayccjew+yBb3bO/bf9INjWXu1vHQuvXufdKIHWn+7BaP/D3Hn1Vo5kW/qvNOp5
WDcY9Be3G5jj/ZE3+ULIZNJ7z18/H6nu6arsRtXcmZdBAYlUSSlR55ARO/Ze61tVOyXaRAaTW91L
NzDTja3ZqejvBrreuh99mgQybC2n22ceE994UjVnna4ewDvfDbE2/J28T3ziqi06baOjKo80c9kS
ZQJq1AzOSYr1Z2hVyBEovRunC1dm2CtXK2aHjHItfvKKj54olnuPxEXcOsDrgCvCZdKo3bENmIs0
0cxVIBz71otphLQT7F/lnLutLWR9squu0sC40/pbfaIcmylDmt7wk2sZA3MFOnJlB0toK6b+jWY3
36D1XYlKMg4dZ/NJdDYTLq1aZCsN88qV6Krvdem0bL7VfeHFKc9CVd3PX2X4Y79BX0R2Mabf0lE4
TkYR4OM+p+5SwuuMfRts5TJTCk1NHlTmEcg2lfI8v+hzxIUjKwR8EzjRKTIFwhLBWKlPs3oisNuN
JrZOAMfFzd1b1tiOWY+3TmMNBZOlHMsoCiAXMPApcma6Zl5c6sozzzSfp6ArnGTAK69zWBCtmqWu
wIgoDDdbFjIvlqDVUJ80CMKnCtTEnWrw2y1ZOTkeT+FXpaEjiS/0o5IHV68zxkPFybPJCYhTtDA8
c1rN9i5WiVBvQnVJwli8LnpF7LrcIoRZdfGaBJXxFYmmEQWmlwrjKLjTiyxwn9QsH08jaqUtucrP
ZVgPh4DolY0X6eDI87r/YlR2TuBssRfSiWPXPc1/c33cH6WZJ7d9ba09abUPfPl8E7lDN7nmqOLm
PxoWijQLFwWUIhj29l2UOurBofuwGFsOsyQwhtzAfsVU0spXLrnpTa0QhkbNcqtiNmJQY4p7zCDY
zVSfzOqEw2dCJ/441urBEqhOR1yn+7F0gD5hm7JZTbHs3BWOJp70cdj3uCLrCbsZKFyax4RgwIqw
8FyKXkiFw0bUqEASie65RriLANsfIP5OCWFK2EB0jCbAljWom17HWl84XoKRlV0l6AlK8QRSai/8
+OJ5Su0r62oOvAoiR0UKO9R7gYaI9ElsJLoerjzPVtjeKbvtNnjFkX1VNAXZGs/gefqob0IPQTSz
3SEcAIwiZyz60rivBvvBgTt9qagTcXEaxxzzEEPmfNU0tEowx/YcEAfUTwrmDj2BEiNUPLKo+Ffc
Ccg3EsWml8o/N7QweM8DkuBzY6O6KGUSJbS+3nE/8B0OQqSRCPYJJ4zSi5e74r33YpYQhHrLsfPB
SejOj38miCtJtgwGlQlpXCHyLFR4j4PvtZuR3BA6MlmyAqRm72zMIk9UPLRJezIFFmmupehbw2Gr
iHTcBnn30FTiQOgM162h3Ow70p5DZrdnDgPlLhDFvq6a55yJ63dQakvXWcx5nK7vkSLVRfYZEdWw
lqKnDg6H4nZO2M7bmt7rFPI3/yG0gVgnYt8WvQPbKBbBhZqV4nrw7thJoLe6o8aG6cT7r+tXvPhJ
6HcFoxFqSwRaDvnvBvzXlV9jkkUjwLtYEZSe+GG86wmyI/xBvUFvHW9gK5TrtBtYRkoFRV1Z78x0
dG87YE0JHmRjdNQ31g2GAqM2bEfb+N7UmvJIUx8I0PR6QWWOaRpzD0t57wSZdRu1xs6Pvb0kXm+B
maxA3o2f3fH1tRbECI2Y2V+Y699MO/i+9kBjEfh01RSJ+dxVDMrX/Hvh6LjLuY1v5pfbytpqNz/u
eIUZOk6tHIOdPGc+tHYlY2ekERb9/gQvHerR3LYfR+feHRp/pXZ2dVdlQJG+QhXpeBFwVSnW9mtv
cxGwZEtc2Tecrn0CS5CdV1K31hG5HJvIwEmTM9jibG0WO4VP75AdAy6BZbVsclTN0WhsnRhf5EJV
wk8sz2T5OrQjOIqPyGlLO6aX0FTjNkFV/JAAOd4PnV6eQOSC6xJi1WJuQpOf3IgpdG+Or553gK90
q3mRxoalHTo73ySuJy9zNKZT4mPrLWksCbg2V2rh7rSyVlZKULWrEVv01anU7/x0aKu8DoImD8AF
t/fM1Thk6gNgB7rJpdbeRll28Dr12aRheqs0iEIytXvrO98/JHQWauv5C5KsT7XVGKTOuasJ/8CQ
6+ABRp4g6exsgBtbN2WNiD1UEjSVCoNJx1TI9MUQ35n6jk3mPUJc/TwO9LGxbhCliJAKDOu0epcS
AScR448Zk5J6YqWPuFkZqVM6434uF75mZFRyRZCdonAcPmxFWTSDDJEnv3tg0K5pg8av6T3r5FY9
6upm4oS51SmyyA3TNQ9FJjwoOLfQrtA4FjY/KHyUGbwQ/tkgNgHukV3mM2wmuXalNVV/O6+d+IKY
MoQhaEFNwcgzMo4FuHCTTluyDMJ6lQbGeo5k7QOAUH5qbL7uNdnguk50/Zs5kZnzRoN2k9T4UGpm
oKMxYBBTnG7Xp/JbE3ThGuYFoQtJc8BTR5Hh4eQSo6YffA39R06S0UJT6CyFQfDJC609C13leEa+
uQpRJ6fns1ek0eyESDHTRzpYe6IofcyJqXTlbZp6eAZkmd22u1SQMqgwllgTy4TSoNEX2ljTY9CM
FIeBUHZuy0k56xSkLVNwaU4qHgw9noteF+2q08CDWG25RMTQX0y7OFbtNu5lfSXjIFwWQWCDrqZS
SvDLzK/WvBTSEBXvsS7DlTOtDK6aYEEwjeZAPPx33QqTdT5xKeirtOhbR/nhacBau9XMLuZt566T
jo+at/cvtS0hj7X4Z+eXLcJVtra0HXmk+dUWnL4bT1unYaXurHmlKomaLJhYbwqJN8eemLJtbsFB
NjzyA2xnJ8hKpkB/H+ogWBEN/Dr/VFUazlZXY5rwdOSeEP02Z1lIwtB4anNVLfeEio6bcrA/vFp/
0Bq7uTNbHoPA9ZnxInamGu+rK97UCZpRXmQ77GWemlu9N6L3oULkGKQR/tQuV9deE+c3Q4rgKBCN
cWla91WBqfnewyVGyyC6rcrNsOjKPtkAvAcuMz08PUcmjAF4ScPCW/pZF99F+RRwjEorNarytmqZ
AKqJeWerA1DNqTNM+vsqt1Pv1KDvvUAjf1eE0+xzAGU0uUGANzlkk8HyVyOAw1NEyhIdNEpvrWXT
7igWV9KarDkkuN7MLw0jShRYo3cup0l8JkSzIxI8OnoRpVDo6coukWGGnYGCy+EocFSM7OwX0FP7
qrqm4K+BgHGxxIlMtoYzZoZVA9dxaYRasU9UkKdlCMc+nkDNI+5efBfQMmOLbxElKFz0UQR7T0LK
aNMYd+yUoVuo1hugSOu+NlgUZOpP80oQ7GalsrBAizkUmW9ikCh0VHi5wzgbdu/gpDqQFaRjcxRu
V5njwraL4FQnuPWkmjwZQ9W/zSsAw6v82OP4XTcFT8ag5+1KtAiga8nyX4U9idwYcfD4mfElJ8iO
kpq1K+5K5OMakYWAlFiTJYo9kiP7Fm2FiUgBg3qM+zhNk1NQByOMjQElq9fd5JOJL8WdtlLtnG/h
KFCbuiJd2xF+JD8r+3P4o2YxNaNXqxyaixOk1jKNjGQHbh+DNNvqwsE6fKcbxdlBEEAyvHrR0X8t
U3w9Gy5R3dG3XgxFt/YtjrXzK176eoa1H+/7nCyLFsPcjKmgKh0780xvE8OeQHNo059Z52WZ77Ny
+KRr4y0ztS1JyvqEDoyWsSVtwADxU9qKs3YtdFdM5wuMUilWfq9it3DJ00Td+VKXndj2fdDi6Rz9
VwGjC6EBN1R3NxJLdCcwnW2yVvY3X69W2pJOPR8GtKLBKgMkAKHQ1xEWcOzRYvGFJb6j9d9TE0A7
yfV0B0PBO0a2TimklhwtWWhXFaX7et6P8U/xTXBWil2DnJVHj7OlgSy7fiMOTO79qRwXRo3JtVIQ
juYmFsueFOyBW7OOjfugMNBdDQbXrqKjntY8gN+luAS1257LAk25AwtgjiQYdY7WI7G6OxeoyALM
D5MXDgu6zK50yJxV6WAqVfiKtaZ2PnjpidIl3JOXW/41q7udXiu3YF5Dpl8tfJIA8QuuIdqqAG5z
JdHvQydvMR2VBOP4SbOcD5ytH15tv6lOXlUg00OQtZ8PqVmlIV71gvtuuM73emrj2u26HO5P2F/p
klrH+YgKlBopmClPzhQJyJOmrmgSlyRYAObvLIUNcXKKzWmpTEP1tVJjTnDw0lyzzl/VvfWg8Rjd
6W1gnDED3JVCbfatpp7o1ebLBsHdYYQAh35RqY6N4T0VXrrOjQGLd9roJ1sar5nVc0dMJZRGWBHG
bPUIraE8VukyrXCceTrdSBAjnHyED++07Q9pZd8YwFRIXxvgyGs+71arnEAvBmfYfjQSEP+jlzMw
u0g8pEGp6hfE8C0q0UjZE96iD41x8uOiWH11CBiCWWDQLmGtPgVDAhSxjatLynz3XLpmfehf6adk
bGmOcvVHHTOFNj7JFu06Cg4Qu2aD2KzwamykN16JYd/GleDFctXaMBZQeLnHDoUqavJ4emdDhcMy
vzG5Djd11tlrbDM6QqxuPYDtMMpYuYmlzttim84y6I3qeV7ax7p+6pNkTzqfeu0R+i0TFVdpPhJy
aRjaXd7AmTJJywM7G2sH4Skfdiaex0D474bNyDdtAPWgrnlAG1DUyG9MWNhXURSPHKz6k560xdYl
3AGqH22iIQTiooq228tKXwwVLuwhgdj5VeAqWfCq8Iw+p4U9LoKoMs/0QEGHDvlrIeLuMpaE8EWV
j3xee7RIUjzXQ+LfYFS01jKmN9aMlndTHJPTvH10NqScr8U/Mkd3q02jObuu4vP8t6rBZdriyNy5
fqvfKGX23AgZvFRoSK2+u0Y68k0H52KZAcznohV+LoGXWW/Q+YNf33Ha3/AVG4OCcdLaBkf8hTt6
Q9mugbNz7H3FP3L6IeABlUur7vuxDO44C4RPZJiR8yierMTcBWDfNNskFVXSXfVIgloOkdqfOmNA
3tB7Pfq1+qGyVUgtXXGPIYU5Al5TaBZe90QLBotz2e1DF+DMfJ9IDxt73a/MIkoJU4gBgbckbUaR
9zEfpfSgfA/S1/knoV1S71OdJbFr7v1wlA5LXB+e0VlvaS6pK4IVmBgoDBxSDzKYnib9mbZZf54b
CEx2gXBwsy0SAmhPRI//KFRGcZ6sw8sQ5POxh4OHrULgs3pYj6x/9y3SpXUcKe1G7cf27mth9s2l
1HAWzzeXAp80RrHfFTj40fdq3l6tqR4QNSUPWKd1CtyO0+jgjHJJSeKd0+aR2drC61zOtrH6za9B
nxt9/mlOj2GEiGlLMgGZfFDy7mFgLPqcHEoqLCBcLVu2X+x7A1deUhjPsecqT4NNYeHzbqI9iJyr
RSkKP056H2P4JInh+RxrlhBRR+mdPUQcS8le382Lo+hs95mA7icz6+Pb3DeVW4Bjt1XWVS9hwZgd
C5i3UbFavAR2j5BMEQE4qY5zIyKyaQ9Hl3wOAWEN8wFt+iMDcDKg2djPx0AhyS+KU607K/4Ayskp
nmy8IPM2M4bwrnW9KZVFlBFD8BX3YeuCIPYc1otbr504QD82xNnGqBgKcYBcz6EXcV0ah6yv7qU3
+x+EiscLw12bF8d//pEnJBYIBl1HlKBXVCmSPoUfnUguU7eRmbI4DwBngYiubJfB5bwxloMiL1Tj
5S7RHLlMmOV9J74LYNlQghuvSJb2fNiJNmP1k8j0gMGyX25Dh7cMH0x3kGI6X1WoajMnYKJPj4vj
k54trTFEFUFnmhzXqaDT6vrQ+oECiZKMt5QaYj2KlLFVjjkhEHm0TXV6EFlG8e9ObdWwMzLaU81N
TPzptnX4biYquoU08/qG9lZ2FWXD5fVe8C0dIZMpLTpEmsysN1p9F5bluezG8QqsGzBvjG88QCV1
YJqpP7DvuCtHQ3LcOAZ9FUqG+ehjjvXOmzLlTTFUOxOaCQ0RrCKZZ/a7qsPykcdtfWxG219Ndk5M
tT3k6ZS8BHRx72WmNMvWpE3KvRY9NvHBmeOLsHIC7QktKEK5jtkG8qzXKuM+z7r8a4dXUqSwtVnh
FJXq9/lmqkwIcGHL82eItrxN2/Aj5oi60mjCsSBoz5HrwzXipWVnXYWa8F8GYFO+Nrywnu18owyX
XiSMe80bH2IwBAfad+U9GlL3MN98iQnWqsjjp0gaEro6Wj1VcYxtGSKzQincSPFpRvEOJgSGxv48
tQq/JhJ4ZuE8Zp6/r0pdXbktlXAQjfWFpMdbW8uiveq1Fnu87Z11G/wNoFtCYCdHvo0XH5MF4A2t
WiRhlZx1F0kP5Jtz0GXefn4bSgXBt9GrJyZozKVtjeqANFTQCtUyUHV3K7rEXc4RbXlAgUYL4QE+
lLXFAeEvzdrA7cXJ0dItsRP4Qkh5TO6qkTlVkIlbz0zNT2GWl0YDlVLTgFtRdy45qcmbyEbflWUU
ucT9kpkTKQ85Q/pF2iOugJ16jnL7ptBaWowBLbC5lwrj0E9v9Kr310PafgKxmjCaNTFMPo4oZFQd
cmui2ZK4ve0yTu3A/yJkZkI+urEbbvglSSOZvoctlp1G2rPbao+cQT6jhC4yEvgR3AYHc0FA6XZw
Gu80n+e+OgvFt4xEt7tSJytosrEriTzOTVeNAnhqflqdMXl90h80NhtU6JpzHjryA+abbK6K5tVR
0T3wZhLt1vz/Iqug4xKbt2NhPfdTJ1+PvWJvR9glQQBvOAw8MYy2eRE160IbDjxGCSV8/lAGNtEz
iRATE/E1gkf43HAoxU05HJDuHTHgpjcm0TE3Kpv9/PNGGyRvEOrFyk1Fd2MKI0CaRKABYHOxyBpS
eMxwCO6CNL8xpY+pMHF4t6pJlSuqlTCDeu0NbbZFfUEmc5K8IJXHzTSwz89PtFEY50IjO0wZL6ra
mJ+um9xivm7Y9AubHuIxt1rtORvTOyzAsG47q2VGAg4sjGp07GFa7I0hfI/qjGBkeDKX2kXjxO6x
x3cK2lbQ/SBecOUZ9Q9BR+7Oxm24qCJNJaGGTtT8Fs4/y2iJLHA5XZx8S7Sn+W+6iavuq+NpoufG
LlNdY3NAnyVp/xap+gBbxT1nlHasS4wc5q8wkOBFMdwM2+PkH5D/hugKp2hQj1ulRY8OtDy4eDy4
WxIAUExNC5oZR28jOqw5TmokfqGoIrL7kAi/WOiWpkwPzpAyrXbzJScMgHadeRB6MG6+Hk9v4uCX
8FfzpI2W8/KOoiknT9Yrjl8p9Egw9VOQfS8t334VeIg3OUJ5SaQMaKFo04UyPLRJf08W8ZNOSTkf
Y9J4GC+tgrK83HhNwRlU9NrJb7ORYwx/TyTz0ug5Bst8RhT03mloTr/KlNzJ4W06QXeTCp4Xs05f
IomU3Qw4NxL+G2/n8hVTr0NJYLWbOr7XFMIpignjNT9xKcdhfPG06YfytmUgcBz04SPAtH2Djcm6
SeIx2Fe6Cvc46t9yEZ9BrTBXUInT4FZV6XDyh4GT/JI1PedeZyFbUz6Otrj52u11W540WDIth91L
lerlrcmdspQ2URpz01yP0Y53bJRBYh8bihw6N7A9CG81r38cdjqHg/82eBhYjcB2Km1a0KSHGz+F
NUN2M7Vh8Mq17LyV7eElT30cA1OE2TR0dmhPWch0P/WSgBIiD6nQ2gyiPZySDOvModKNV1ZZ2PFa
rayBlDz9yQVOaas/XyA8QIZtukNQuPwp81bBfuzWpc+7NzjDUhSdu/cBO3AKUpBXNfRKe814wP1V
HECHR9eAdrkHH1F5KGr4MO6Qf4MW9W2oGqJjde+MRNb+szjbKZ35t9coTDJPbMORGv+phv5TiHnX
9gY6Osrxr30efQljR9+1GYeVHKkcwHw6UaNMWMt8w1wp349TZIEW4q9wAyQTPJriT2Js5b9eFEuu
0E3H1KmMHPuni0qTMCuCUpAMrJja3rY6htN4bvmfL8DvskWbuYCFKrUmHpl9PLMQeQnHYr410/tI
7LHJhgrQD8qGXDnEXkuWfuNkwChT8BoygHc2VTrc+kh5/iQPW/v5XecVRc8gLRSq06Xbglf8441l
3av++ov6P1SWANFmA8oe+N2EfdV9geaUcQzT3F2X1A/CVnZ+UxNnoYAay5z+GVJjvvX8tN/V+jU1
m2Fr17H/Ch1mZylq9UCYtXoO2tpgVeD/69JXUFhHIe2mapP6AAx7vTJOQW++KaHpsFqYj1FTAMy3
AM8HPeVESUNqU469vXB7O7r3FHlIMeIv5zF9GgXm5o9vfjm9R7+/sSQ6H0O3NdOxVENOMby/eRk6
Px5UrSXytI5qgIdMOK5hD/LIFEBZm2meF2YIJb8mlKF+ihzGeihOsDxy4zNFqNO9V0XD1leIQ4qm
VE8tIocpKPJjkdrd2WoY+Pjjn1y3+q9vH++DodIQFJrD0/vTdZuAPe2knzSEHeffdhp4Enf64+9r
tJnusRwO3zw4MnobDkxngiVNoPzVrMWGJrnYjyOl3bSdgYyJbXHq27ojsXEacf7xS6yZ//ISayZg
E531z4K3of10pw1ZljYcEJBHB42znQtpZPDeaiDG5oQs456XaYkwqn+oanKLoWweHSbqF8SGi7lL
45rxvZs6AgOg8CElYthUTSEf2i5Z24AgXyzhHYRvktqsGM1pPmXYoR1efLX0LrpOJl1FgE/kO5s5
3NOv8I65jmS2C2T/CE+buBTkEKoau+s//uWtf72/+OURobNuqTpl8E+Laxqn9KYrg19+Ovswa2gJ
iQ8Kn5e6B/uJ1Y+F1PM3me9k9MCYcHgazvVS9cRWGPkjpUlTL3APQwSZSlM6wfYGdT1SRFUwl0Sp
ujZU99WXiHOyIWxPdqEQmzW/kQbC+lBE47dNlEzZe0wIaUvKXaL29/PpWWeSjt+wBdOWFiiUuuEV
rOMxcyegezZk+zTPX8NJNkQstFhBUww3E+b1gmj1Oo84MksBnBK7L2TFIbDLSRJ2BckxZPGWK7pn
YoUnUb+IoX9PWv0qJqmBW0PWJNu76I62HtkU/Uz1eqcIlqZtipNMa/vJz1Gnq9rJAEF0GL0SEZ5u
jyuvBFwnu/bwx2/Tv3ucdN4g1XIcR/BeTffwb5aBunVF1qhI5cwKYYAWv6SVztUxegNSZ3Qvd4Pt
2wTfmdptErlypbGVHrqQMyEzQQJikwTclB2pl8Ct7EOOLf5is1r88VX+m8VK02xpaw47IK1u+VNu
elgSy2wmPEkjlWvWEdUzNOEpTA2USzYi3XQC7rlhjcuc8n2RErIhsSPtZwssVc5IBAMa10oqNP3B
LiseiTwhfr50pDVKBsTaLhkv/N9ctaba1D78genw968tU/1G1HnLVTOWWo8mnpLMMclW6usMnlw5
7kMkiNi+u0tVedvOrPITI+q7zsatNQwoGpsambLjaY+Feaj81lzDiqSZ3ZznFTao4vpPHlv1561d
sjvS4HWkys0gcL79dM2BVnD+9cSaFjLWFa+t1ygj1RXR4jQDc29t+ukn/TR5HK3s0VbkC+hBuSz0
lua4jSrsT17Dn5d7roeTGO+6atuO6YifSg1miIPMRS3WAf3uRcdXrAPmpaNzlV7QbXqWhlVgFDHw
A954RknDV6OPAgY3khoes7Z/D6Rl7tDxyL0sismQE/j7BK1XP5DUVuQiw2ce0K1J3227IY6nNfo7
lgN3awocUjaTjj8pQqyft4bp15LTrSx0Q1iq/tPWgIhDKUQNMaAbqkPfmJOvnVxKGvm9T3alJ6NV
NOTolvpKWbGFt3tmqP1N5EjSHpq12yjO2xACxZt3jWagWUu6Q0Fst6nh3EsvaYLJ6ZBkEUx65ifg
k1CQ62n26Bm4WnODfCEGmR1AjZKxBoc+5a7FsyWcDL5kArhcEQhI6DZt5tWuskBWDaNPhvhoaBfq
frEw7Yw1FPvIlxyHsf2PedeKiwoYrIJHKe3gDbooptE6rUm/AFo4jX4tHynmROORLVmOtvQ4hXHq
xALUx0fDyndQUbpjNeqvKo7MRR6EdP0jFC5m/6nGQcYvlxL1RALNLJTLGFHToGEkLBLMtLjAa86+
ZbaRHGqIATDyr0XzPz76//S+Q96MBy9Lq7/9Fx9/ZDnEQajfP334t3PwQZBm9qP+r+mf/e8v+/0/
+tv2e3Z5S75Xf/hFD8CzsuTnL/ndt+Wn//3qVm/12+8+WKc14P3b5ns53H2vmrieL4HfY/rK/9NP
/uX7/F0ehvz7X3/5yBrGGHw3L8jSX/7+qf0nxbHOEe4/fvv9//7J6Xf86y+nBkbde0aQ/L/8o+9v
Vf3XX8xfDWnrphDUQ7ZFccDi0n2fPmP8anHG19mDOOhYgif+l7+kWVn7fEr8qto6RZRDtSod6XAN
VdZMn9KdX3Xd5Hs5lqOzYtn2L/+4uN+9if98U/+SNskNFL+aUt+YD6S/LYmpUwzdoGzhyCpo8v/0
UA654XtawwxFVjUglIi6StYl/GPU1X1RHAkkJDQ243QdgZ1NVFivmfPc512yC0tyI5I8wNTot2u9
HIlzdvWUzD/nQ3HLZx+nBIXYmNAIKBHKVsQmJo57cbtyA/8Ec2umxAvEZZII3/i9sapbrLcr8Onp
clRhDRs0Myu3f0UlhQBWfHo5WuvSdy9DfSy7euMXEMBtI/iRivJokmWJNBSpoJ9jCdB62nn2O6Lb
ZSBVuXc79zaP9ZXpd6T3eV2JLq96rCwJcLh1l4qS9kvDBTgOLoQK5wbaF/YkIu+aTF5NfXh1rOAS
EF5mNek21NAHpS3kRfOgjE56nWDznoF8R6aQmVXXe22qKFwNuFLddN2nGgELgGwWpDBl6yCtOO0r
d05jwCXHjI4iACqVB76gTWSzztOUXESQ+31e5Ys8sz5BW07VO3g7a/QBzdb6O+hoyalEOLtIyd6b
Dq2YrUXY1suOzdbI7rzIAAPwIw6aTSbKB2cQ7z7ypW1Zd3u8V7dar7hLlqKuUBPk5xjOWyvQIfXS
Sh2xWS2QTn/GDcHShMURRtD15rKE6Q4l5FGvulMcXoqIEAQ0Iy/xNGdN/AvFOIoPD+a47v+wLPHu
eUzYFOXaYsyPguLBMuJxk6rdQ9WbT4I4ulU+unKpWK239tCNhJJfdNKdbLqmPkXq+Fm66TWAuVNi
RQ/GXpItuTYn4UQGBIKIOPutVNfupwPYZQn3MF9Z1oPZa59K1mO7EwAiVWE/0656Gxy82o6V3zQe
2GpQTuXSYCBPMu/YYe9IKmR2tn43iagWJcyATWKwrzqcMVwQN4sYFYQX5JAOOusRIRnxKRPNAing
IrN1EkSiLl0apbbIGd6gZoC+VRRtQmSzukZ2Q5p5dCvAekcvMikJvcI1pdoap27OEivX9TelvvcI
FbZdckOGoVtVRn7X9KoBGJr0XKon1FM4Ocd2Kx1qeA1V1AgDkYFVjUdSfyx6yFJGXj5pA6LplhHH
IvxI8+HWkt0ucIpHLRwQ2MBsiaEzLBFaPZlN9kCSkA0JyWV26pwY0N3FfvtEsjCWK9rGSvnQ5QwM
CJ+JPowOSxZUMm+DNIqKSQP/SN6SLs1zm1bPNiwoKymeHEkkjT+ohIoNu8AlBFt3SZD11fbZgK6I
r1Bf67K4r1BvMhdvz7XOqcePYDRhsY7U6p2DCMm8zbjJQS0b02WHdvyG5+TGFQ3JwU7xWuFEpItZ
FIRCCA54RWsvwjj60JjXIUnCcqXa9TdPpR9aN8Dcgjcal1CVF36fE8DSrMik9+zk0NQaOaiIwhcI
4XFGBThlMItM8V3KBB/yoCSTW8xkqcD4Hb5lETb8uDc+0hiaV+L08FAk+VmDNRW5lGh6VL6UE1eD
tNCzgUznqHbVvh4D+JNtsTLr4cXrjHiagpwyHcJ8petLioC3UMUnOYb+s1/1sHVsWPhO2bxGmTgE
iFYZBuVh0gLzGjcGWc27VgGv3FoCfpHCOjKMp0En6getKC9Q4K0DxYCh0ulnZhD+VVXKaMesbEr1
oQPUZ0f8mubKidGH+L3BcxzH3O4cRvt9NwJ28fvkRTkHPA4EqaoqM3YQ4H73o8bMuHTwuiwcs7iv
xx4gGZi4WAv2Ze4R4aNASmEiWvf9PpngCWWjIAfuJ4OSiYo3qXfqmG21siJUOrttTHWPOKRZZR2I
6Tr/MRC36hRot+xxyNculvmgtb9VwniNPO+dfefkWsFt1tfhou7Gh8qAwYaHkq0G1jajKA358ohg
UxPEK9LD2gFkZ6Zf6hG1oAZZsEK9kyOqNXCzkpuRhidc2Rt+llm2NkpITPEFFoeUynzVknS1dBGB
qKW2VRTvUls55z8iAdEC4JK1qj3dPlw94sYMQ/z3xZTAIdy72mdBVkfq1f6BuYhc1IGqLfsG2U8a
xi+B0cUr1wfcGQ3jhhXI3dhuuzWjYlhPKxfKXUa/E/7TDVyk+CrRTXaQNRcWZQCUSPKA41QrToh7
F5lTPhTjqh5RXNOXwrZOWJcRIBJjDAkYBzarnATrsk8P2HO7i5ZY9oG8NUbZAgdAgnmpt7NySd9z
QQAIjZgEUokSw59AIiFXIHGPtB3gDwjcXVp4LkXToVwrDo0WIeTIaVB4ZH+0t64d3EDBDw++n78K
x3wOfebzRcpJD78QAlDnB1vBhaQPmrnZg5uAlQjAui77WK2XKra+pXTevBQZcOBHV60pw6csdo9g
DG4M1/0cQ/u2juTawRoeBBg41CZ88YqOmAePQWvQjI9W7CL9zvdwsJAhTSY6Svze8sOFMfGLmTSs
gihdewqiuM7AcIm7mejXkeAwBR5afwWTui1YtdYl0z0CkLIFFA1lwbAO4FgZGFtpuR8h6q5VEbVM
5Ic3mgngDmuGmaH/w/C8lxyXadiaT56iIUnQ8GbAJpVODRwTk2zvJNi3nerVgd+C2o0YtNDs7uJG
frUQ/ls1+78vtH9Xvv+/lfX/X9bsf1Sy/08Ei2Xw9vt6nY/mcl21fuWQSpNcIkIVECn0f5Trzq/U
7g73rCFp7EHrprn393KdmlyoljAw2psqKBCLSv4f5br5q2axRjKt0Dgf0r/975TrmmbIn/qrNCgc
foamScdwdM2aehm/6V2BSah9m+j1petFUxZPmmzyFsQN+CUSfJL+2Pfh2jb+F0fnseQ2sgXRL0IE
CgW7JUGCrr2VNohWS41CwXvz9XMwi9k8jebRgFXXZJ78sCh/WKUu52QhasKZr/Eoxj30CrLNqiby
cE9g6ZbhknS/ZaHsyK65N3K/vPjAC71N44y0nrCAlKtYEvdiJzHmKve5H1K2G471Pjj5q0lP0CsL
5i1B7wfWCgX0dVKV8DcME1PoQKb4fbClrQsEPmZcANeH25JMX7Hf93trolmdx+y3b9TYMqdG768+
1tnHohAuPtUWhmNQ7WY8+ZzgJRmX2RsYIBL3EiKkq+EDKT/yxjH4YWjew56BBNjjibD7PVQPcc90
RWEsC84OoIRdIAFSBjVy2sUG1FR6PZhsk2yTILgoAbyyTd66Q83E9nkiJrsMHlTRtMcaGNwuUIpC
p0EY3Dd3Xb0+5+YCCwSsmFO8F2UTRyLJPoVCagWLzXan5mAQ++y4MKAzBxQ3ERXkbhjE67R4ux3z
ZUYNTPxcW0ZZgk0pjv8IdwygmE43p/YghcA6CXtzANqEv7pKcEORstIecqlilJRcTu5ERnRZul1o
W+utHlV1tnrql5w4CwEhFtI7XkQCG2EasHof/SlByR1H9gICkmOcC7EnCnP0lyeWzRyLcr2lyhDo
Nv6yMALz2xs/EMmWnZhhH1PPEKGzkOJA7IN189JsoRXXm9+n/E7T/4V8RFvEChUsWZn7NgaM0LaK
1GOjWw9yJiU33oJ9rPUcpOabLMoBfzqeqrgSJ9FBD0c7ZOG1XIDquAncga4zTiYehdbiv+TgV8JI
B6VBwx1XZ/RQlCYj6Sye5uhGMj7u3CGY74XSrzM6acqQZ0/13hblmblENzhjBhFni/ImKGL0HJy3
7sB34HWYib0nHyYtnuj4UqHePnVMIHaeQStm9jj+lpws5QKsSSWh3SA1+RdbAWjABIFFh0TvYIiq
i0jR3vd9kOwRytlHg3ePv3n8Xwf8aMoZ9pSV6R1xkCM3bvC7yB2oakMv3oJVfyivW9hCofcKbvaK
lZB4uHZHph+rtLlFvEsE1nnBRz97ybgfgl5eGuC38KBGN+R2BmtqWZAugf5lUx78QhbWAVSy4ett
3SaNGwKaNadJgaLKDwfNeAOHW5ISSfwnL2hMjgXrVAJLKCT8ZfNl+FPYUKvQ50B79KkKNbbF0ute
Fxf3tdU/DYMPvIBetxcAN9tUflsWeOUF9pAEIn1aG/OwBXZtK9+dgb7kEXcNsMYYXE6Vw/AkxuBQ
mfG46/opvgZ1T8qRRZ6vScB4jeY77IjqjqxMzsemx4lboNCP62fUperDNbM3zdcXukWaRa2ZPlHD
Ab4F7gay2kx2TcXfcHGZZvYJjxQqHHLDIzaxmqw7vzogCdoQ8xZ1YCYPFccgfDcL/0eNRdb3hl2T
kn1Rxtlnl5OMHBT5Qcvib55uYrteUVhosj+IiWFJEFx0QL6cFTNy0C6+FZQqx3k0H0ilfB4bJFow
Vv8f2t01+qPdXN6t1sRIq7/SVdexQRMLLZnMPvJH4LXUWyD3q2UMzAA4GnZYn3rGze69KGyK/p65
QT9PYRlk6clN9btdscSME35Gvo/qZcn0F9uB/EKGlwXLbmim+j7FOEdikMGEGNoBRyHaZMEO9Bhg
KWLj00ENaQNvF/RjHXEtfOQwhoiYkdg6Y7Clcv4aYh8pIY7/nV8lH41aL2K0wCqY6nkemB1kgAVv
rMJjRpCZrq8luer7EYXiumVpdGNJXlBDl6/qqQxBI1uXOW6v7J+hWnBI+z4Gkb7Wj07DQsMrfdz1
KSESea8urlLOySMqgBNIAD2oEQLZ3odgLRUFlSKWo2fSjQ36vDrGPq0OQyviU86Ygj8RdxAXZehD
RrkTWOBd5EmGDw58EW7U+vLiG7YdMfsG9ksDj2Sre0/dD4fEZztnDC/NBix9n0UMgZAkL8mtwTIF
eBDPFdZxANrOc4Ui2GyIqMW7QkhrbjKDIhiMsTtuH+NP5QTEIlGSd7qPBPD/Xet0PEjB8KiH/5+s
/ALnC/VntcBQWh7I1k5CyyHHjW6iWaYT7dB94sXOy9Tf/EwPl54Bf7hYAGMdkFl9rx2eIfC4QUnQ
HgcDwXpzvvOQiB1R40eWY0B8MD19BOcrejJ3iLdeFy85Q4dQGy74gZ+DH82x/OltmC2DIX4p8m1C
ifgUl8pT2q4HQeHL5oDkqQQpFYVPlCHeD/tEovlbublRuCKIGD/TlBFCNrbTTqZOQeO/wcO03KVa
Fed6Zb/LwUEp0pPSqH3kPuaVvmEa5jMWkpMgUDMqYLwi2w1CbyCGb1jphHsNqS2v3kzBHIXVF7FZ
afqMCEND4RobUlaxhccpYsikC1cczHseVtC4LFFE94R6OyA78WBXCbFiGqNdFcLWe7MBuR8JtIoQ
+P+RGz9iM6PsMxRTQFsaKCY1Kv4km8lfcUCqeW9UWZmhP5Y4mHcT3wBr7Ett4l5UggAP0/kC2Ub5
Hw9fXgcPvfRvM1Cb04wlbGq8c5v651z24Dyar1FZINeN6pEEQJLnxcfS6uCAcJu/lvnneuxx5kKK
lxX5sbBtyKUVV2JfsKShgwGmjc9zwYvb2uSlA7Gr9qNFaNYyP7CPG/bFhioGupNxDqLpz1FdIofG
uvKIzpvEB8J2d3Kh7VELk0ftW1jr0f2Dy2tnQSgmZi9SQaz0bIwMXDu6oTZx9Sn2/Hfzw3dzsOHT
5J/Aeq67rDnEqNpvzkZwSqfkvY3FcNQF2/YpXn5Rw+gdTWzGNCP9WKmBuoT5jtqY54bghdOAUjyi
qxzHlySZoFLL5c2E5QHQMUHCNz7iPV33gzXz5ZjTJ8qGLR0cExgE5B4RJpYf6ODOwRZqIaCYKazV
r5ck9Qxc2IB6CcY2b5M9mKCbtXuSgt1oaWkyw1DiYJ3YQ5Csj1nC7NYienO/ECXHfBgIQ+6i+kMu
h/oIHxoyWxfmRssQ0jbuGqDM+2kd9vAMiZGqBUdIIoPnmBxAAmt6du4JqR7mW29ug8/kMnvnoC8J
OJ9ybHE2DGnZ1+dZAPSeRbbPS9eBkJF0u6WqCaungq+xa1JHGswKAoFRnDMYAGdU1p5JRHDwHiTT
X2NObraex6NyRTTSaZ6Vy76vXkt51QZUnsb1YXPZ8B6MvnswzCIq0esUxJzHC4nmIEGMhXa8KbII
wWPS5WesI/+S2r+1sJ93rkkaiHa/kPbGJ68jz1RNMcOnLKxM9wT0jJzG1vkwCbrhri0fHWHZDCUF
BJF1pdiAqR7np9Uhm7wkOEEHMQrE1q5CG0h/kMxHklXHB5tJLA9tdrdqQqNRp/srR62EvbE3BGyK
bBYtnYHgeCuKGYZBCjVCXksud0C0eIkgjkewK9K9SDrrkpt25GcpySb2UQryvzKI2btMt4Rgov8B
cSoN2hhEur7XfmOFMdlKrNMDGNFd6nrjXvNHxZQ0p7zL60ir62ISH9tlhgxjV3KWkLxjT47e6/qC
+gUUfDCcDKtmW+GR4WD2W4TK7DMSLPSBX4omAUB9VubZLfzy2HcEjNll+6MhpgOimLOz55cBeB/r
x8E3B6mtWnY9jlc34ejLBpNzmbSVHFgJKaXYfjK7PIze8mmCwUQHHe+9oQJ/oBiS6PWVcYpPMBoO
4nTRl377FAKVXgTp1NfMRohSwiJq5HdvOK+F5S9hXPB6PSP4II3yT9ZwGwK7RiA/nWQR/2x1dtv0
P3kJqW4G/kswjZWHUFCd0AtOgwRlaMAIPzq+BipbxydrInbQqPgMbP/daiYcr7F78RacUg0SOs67
lyWF2FrYLEaWQD5mxg/rut9zkxDfwUPncZrLWt57xbVZZpRoxS0H13yaVQ8jza+ufllGBaDSXS/t
LxDR+LgC/+xhvz12W6pEkTxL5vDJ2OZM7aYvP1h//Jh4IfJS93kLc4oFmoABTQVeVvVEqwUJT1IP
Yv4CStEVeGkMh6JwkVwS6+98xOxvk1S9DIIpGEX4pJvzmPlxpKGGN238ZnR2dugn3e4IqIKvF8Ja
H/e9J0FaiWBfyua5o/QJk75+UEr6wMXUiQ08V3A7lDvzl2RZzb8GxQvh6hY67Pybp4X/3yLgM0dJ
fbQmDwsAnj+KHjfdFQtoxLGoYYfV5vMgiKN0aGsT3NhH4uv3cYHVe07039a0NkqFNR4YjNk7sRif
voOvUsOVl63NVQSroEBOPSb9Uyv74RT7qOEqF1yLNzyABg7jzSlVc2Ds/VdOwyAslceFszqUn1lr
HLKEMErywsNpnN7iWZfgmEoyU92W5q1tSa1Z6Ir1aGZXYgvsgzXMfxdFZJk7Wveihxpb1OQTjcn4
2FHhPzTjq0icXUrS3evEAwVKhxm/LefvwfPvDVs8dq29c+7XoZ8vYMX4WpNK3CB+cYLG07M0zDe/
r75li/9DNZwpA8dZPDIeXtMDkccvbc6Ph2Hod+WhO3LyN2NFz09qxjtlDCnxFpWDo7CouB6KRZSW
5C7O3nbB+wSYl2torPPDUBlhlZpx5Nvyi6SLnWT54qj6pG0CVRBLHVviqsuCmDrDWx4GgMshgWNc
iU5+kSZZixbOTrQJsb5aSbSu8Gno2bekN3pXw0E4gTX0kthlHc1DBn/fK6lupQUqc/BfXGDVBEg1
DAykcWhF9kuAgTsPNZQAnb4CVJSnpJcvVsUeSxRx6Mm5OPQQFDtOiZMxw2w3a3Gn5ps3F8Z9csfK
gJdTgliG/oyaE6XG1HrimF7WuAcqaPdPTboKzInusfZpHBPmpP/vPlDL4qTkO2d61JzZ3qo4JeH3
ulgwzEDVnVxl6FAKKEm2Awai3L4UFz0N8cv+dlhTw/tZMVN+o5pOCVVQ8CbNur3K3n1AjUtsaOZ9
ZEvDesjDvrZAsTgmyGl2MBXEYcI5UlJxHRVJCmstb7br36S23oOFSgpSVdRict6NjUt3oAPCLIZz
xzdwdI3k5PPP6gh2Pyu7xhStHSp7+3cN/FUYeXIZ8FPhQ4Huz0R4h+6fGFA6vBHTYJajw8zB3JNq
2n6ucwWxZQbZhqo3N5P4PPtHw7FPZNPdJW730xn9nW1uSb0sU+Ok6iPbK+7zZYSB3Zzzcb4vpu3U
t1eixvuaXkrHn0nKV5zG8bIfp+WMugAJ6AIzzw2+hny4Aw3Z7Zt5vgw5L5k9kWLciYG//SjOVWxg
+TL8f1kFySFNWHnT6JFOuZGMt8D5WiQhQVH72gnGK9mQRFVU+uITpbOHFL35GqwT7f3bsN7TL546
vzBCe0Unbo7ek5uSO8FxFeZYZo5r2zxgD+Q8MqmEPTFbByeZw1axcGkCXLSB4q3FXOaGItzDKcVz
73sM5PLyT5ZZJB6kGWzSDNPmk4bzskNV/TvYNv+G+VSVvnMK7I35SeYlNLjlOHDHxQsEUprELiwh
Dq1tm18nYmrjwON7CtwvxzlPcvjtD4RoYqMEkohVgFh5XYmzVxSkpbA1C4oJCAO/2IkrPgO7uBey
ojuUfwsaKXqTdO0/mRcR5QX6xNTzhZd31CZrJVQHdMXzHx++MbeHe4Aix3yUZ4lGC/knruZy5ORV
YHtcgww6A4+87WQPPK9EIvlR5Q4uQNHBijpDfy6d+sH2xOLXyP8WcYpttxmIO3V+DNu7GIzfZi0+
swBdYr6y+SAiQrNhCOJwrn2iNILYObJevWKzgMKaXn1AYqyMm/uRXJpdY8ND991ORUXWgtXggjUH
rKRLlj17yWzv+jW5yIx5YVDXWJ2pjte5PJKF1wLpJfrXnqlPtGsS7STs58FLHkrEuMSAOGRTiQzU
NtswmAcx9bgdjhuxqvbNLz3HYAn5zQhSDzroi7ZpvXoGSAu2gLTFNgDwvqTe8q1rn7HyBWUMTsxR
Z2dNrw7BLXk1i4sdTN/Zo5WX5aekqHLVMyASXEetGYeNKl6GPjhQ32fnYYnf7YmTAa3O2Sgz8pj9
tdsFJsvSLqnXQ9lhcau7DxbGT24wgHrxfQyjjnuG891uF11x3WCtTPlI4B3z8hI7we9h5d9Zh2+z
6d5JGIwvBjpFZnuN2H6ervrreeULlsQ/9iCL0M34TAp1GdR7496QnEMnaox4J52Bswsnthn8zHmK
kgSFYT0uzMeIu61gdByQbppYXGAij8Z+mI2DzUN18xi1otNTB8/LS1g97OJUXa6nfhD72JhwArZn
fsVEMhj+L15OG/Hlh5aooiqmUJdJcPBscZaZ+zco+AliCTMNwexvYB9bYrOgRpiufcLrQ/F5EzYE
KLPhac6q+pv4umGXWjCl04mLU+DySVZ8l418FolLRi5JMU1BNTlZ0GNTD2pjuVzMeW0iAbgbSFiJ
Bcd3+C9qJDKO8apWCV46u0JsEpR4wd8FlM3oj3nUTCOlYjyf0oxDwFOwqvO2xS2A0xFijv3pM164
DxaYyqk9A6ZzYdiSyysYDXbO2FyKoQm73kX+UJVoeqdfc9v8dpnRG+8NNAhjgm2pjfLUYeRY08fR
6BFaJ/G9jvVbUjBGzXGFSl4EM/DPhL258vw/XrP8SmbCJREJv2XuO14IynczHQ+5k96KPn3q8EIe
RstkGhmUdyRfkRIj532Pshif78CvdbL+tPU/+H1MV7a8yMKEuDeO8OfVmx6qeGdNxF3F7a9BWcN+
RfiZkF926iTr7AQrGqML8VT35t+GeX1hW9hjyvSx0lFvoAcYzWdFTvscVx8YizDMb7jj1U1CFvqn
pGqTc02Cc1NOXA6lwzq4ZePTA1OF4m282rlLQpSTS74dZIvuK7wpLEILWQ26kTtQ+7+L2aF/8AiU
qQI6mwIPuwzIkZniC9fpxlRC5JmlaUaieYgB7GM0S3FpA8pbYaVPRuk+OVlG4Nn2/aKE4/Cb7xlQ
EHu5FnloAUSYUwXU3Xi2CramEB/MPQTL85xVBz04T/4LFJdhm659+RiYJrH8Ri9yLTh0nExFjs3J
VaLWDIKXCadcs8rHXEwnNDq3gkpUDmzLGd2QhuDvqk3qrkLM1v+282dtfvJKHNqpIMhR0pAyd9kC
q64Wd5aQCEUz649rrK+TCUQT/8Jx5h+nc5JDl7JJH++xpR6dDHUmDsqXvuwWwp+TkVX5fa5OE5jY
fZ8w8DCLnxxT/Z55AtAbCwFU0uS31OetTj3JjYX54K2kOo8wUokNBgHQye6kuT9Q6vUvpWWhmVMq
kmgHXD55Qy4qjPuM3KYA6dowhUq7w5HA1OV5qJhPEb5+ahj87sadYDJw7Vq/vI7U6rPGtTvI5RHy
7Z7gj+acmcUb6FHv2S/tZ5BgySG3+kfgUXTVKWkbQ9GVmLzX+6DAjGv43i8LPyxUcBG1jrorS2iC
hc9CZOz0r6k/uA3YOIcKA6SyvBY+X5O5vLabRzR2GIS44xCHwPj33WCe3Em9xI1Z7IPWefDQYf+f
4TjYwyNpuu4hIPau75rsEBeBjpJfTPwhWlcxM0R2DUM2/1F281MJZLtQzU5FPH34bYfyS/5DtHEM
fFK4yHpLCHJX94nemKirPrNrIvBn7n95XX2XTQWRa6C8Vz++rd5EoWLUD5YuTsw0BBNPtnatjVxS
WGRsqqza99X8ALIl2BXOFNWiHIEQkLTByPR1LgP1WJM1ByUHpxpDbROlN3mIXvzcGDOrmip0TPxP
K/QomjYWsPimhqxwwk61zkGlcchuFPE/d32e+PucZAsIXIKrfluvytNkOglbpzc7N75InDiJofhn
xN7ZWCQg1r2N5V5FpjkBsJDUVHX+aZxl0ySHbCC0ZvUH5reb67zheR3Zdv15sYiAvhoQMY6VnC6E
UR76Er4q+qytNrID7sk5nAxKyonrLeQyehw1GEuaL/lLDzdvSA6OGoqnupjwuM383YTFr8zdae/4
6s5bXIQPRnsgnJWLu68l4q2amq9nLimMn3KovgJzsU4unCaVV4TSbsmkoFZGWir7LTZ7l9GM9k92
QbZyo8D7Stf6lvhiDmkOPMpIKsRuHiwynJus91Id5oXwD4EYqNi6bkKPiaeqBX4HJSnnVdYuG9p1
IjQdLPVXQP0uijYSG5h7Zig/jOnX6LgpM5hm2zLoD4vR+m6SCl4eKaGcK8SdJOb3UnlRrcUQdq2s
IsptQhDSkiffIbodZ37Bp3i2U4kXMICoH/BOuKtgGcbbOKHgDMyIYakEEEEW9cPgHZsmTu+3WFU8
ya/C8T+cBAxJW29hEfqB/dluGJLiGW/hfdFymrTzdOHMbwkvQ8vDuParJKb75trlHYzph4Lv9JAK
4NU4zD6b3qa4jwHpgCOxneS+QOGD1Ky70V6m5xTbtTsgw5oET3CLpIlcTIS2Wf7Fb4cUwYErZRIS
vH31164aZENO+QBiqa94/lPLai/lgETYdW+BAtboGiUP+O9kKphSSVYEYK2/yxRgP8QxDqYpYVog
0hd0GsSBEvwZTkONHrgCMsWm9Ozk9rl0zC17cY50/sy64iPoLUILZ0Zu3kqwpcP0MWyEi/YQQuCu
LhnWqqIq9jHbJDpkyiRuaYK1WyRFbKJNYhSak8CIZHVz9wTk71/w1JLiQ7ZNmdJfmJn+zW8BwZeX
vhhpGqOUdYNodp4Mx6B/4RmVMPN2prVwcY3mx+gTXtOB2tolbA9slQZ0DxWZVX3nPlGGiKkUKJiz
z0VVDDMDyjMywI4U1d4DlLdPdonBoRfmTebp87Ch+YfBZLxkrfpSLiaCqna5jTLJaVrrhgVjLB+D
oDn5s/GrDTgnWrZW8N/w6NJIPJlMsB/TiWIvExBIU35K+1T9AOT+3ccoSSZf/natYri5nkFxlxC6
OMDpWGdSGlnpYAXu7e48cUnOfLzJ2nwTrZSe8mC8pUaNGlaiwVK1/Ax4Mjo7f1ctjSiCsCZMa687
JKkNJqUODdtnJe+RhzC5dAeGyT66TAFwqOSXrM5E3b7Sxlxc/6FLITP2tSJ4aFmOhdH8hRKoICwT
cSJtXR8IdmWkp+blGLtlScBTw0UHNdzi7lrH7ODhEtmZrKbzqlZXnyomsInTyVp653jB8gzmj6oL
yp4396GtaTy9xj36+a8sI5wqb6SOhqx+aWMAAC2AFYSzEG5rek/FzAzUITwsAqBepRZiz+srcrdB
1f3dJsMryjYRUelU8I+oTuySFKI1MF86lyq7G43DiKaPAyMnsEBbyHwL5nmm4xQX361achrYgee9
8ba2jB2byYVjkpP1q1V1QJ/CkIOM1/4vBPfdNCBFUxOFFaEV6SErSKZo4CaFbmwyN/Lbnk1lfo6z
2o0s2FehE7HC5FTR2IzQbr4szQBtT3cRzaB14ip04ASZrUvchg05wHka+mI6tS262Lbs0r3RE6ND
IbcSHq3QAAaDecyTZD2KoLuglxPRLAz8aQUCzKn8nmdjot1dgn1i19S9AxZ55bASX0rjkm18yspH
ZiPzTRmBTpY3SXNdlvV3UKROqGxw5+4mKCLvh3myfRRIFnadIP2HNHLiQBQqVJsK2Ct4Pn3KDZd+
LkGJENvig2y9flejRzimQJP3Hqwp2Ln/eldMF7Ha237vT7zyTM7V+lSx4sEh7Yi7OVuegh4B4HhV
uHQogREQpO5zGsh/I3Ef7LHExeov5apBSecG3oVNh9AX+DyZzhcP4Dz+IuiZj2X8kRoGn9pgQIkh
ca5cEJg3w7lvcRD2FiNjOa6A1ZMA6LaaXd5a8rBYsTo3xXBYWqqiWVHeDFsOqsH8v8jYPXvMGwgt
39fbghwYHpGN4x60JmdOs/wJKnBEIl/IiKQoyaf5tpbGN5lUFsRQKi+FbmxhwU9XadzzFUCIPddk
oLAd4LNfxxXqs1NS2XIml8I+dE38hdlDA9y7m1iUhcHIcjYrFswI88dIuDMax+Kk6no4EEBh7GZC
1Q/WjGgf2NEQBT2QBzZ5pCZXT62tZuZ31WV17DSa800zMiLUqbVn7ceKYwrWJ88RAU/we9gOJftE
dh+K2wDQEmjsWUr9RHQmuVR2/eKsDICzZGbOwXx55inIPNbhbDHBLxuM4d3PZEueyusWDcCqT9qh
qalLlDMJkYS7efgK2Nxg/cgWns62OAcJdRUcTqiYKQnEU10eGouZ9jPWye6lat5m8hvVqm72oNdD
jZ4sqR8Wv3AixKo/zKzIoYlrpsGSQjvT1lEv8d+iBW/TBtNbpggwsFF8NKxFxnqldPHZnkM+4svJ
aCGU+rRcpyXehBsfx6RjMqTpHYsnsFzJqzeKwzK+42GGXGhSWPszjzgScofwO+MCs2eFyqmTlYc0
JXlU9v4zSYPPUqRXnXn2fuBuPdioa5gEepxTx0YZ2AXb4C4Ak0r+IL+KpH6ayGs59oJJD50CE5ZK
PwYxjHbBum+femwFJVtIoyKLuiEAfcdeNQ/NYMMULocE3QRWaLzB7SFFVPGMRJoK1xYb5PTosS/f
j6tODgHR8SNCvyj1rKcxnVomGNCBUrVcBQcQFsFrNqx3SUt0zzLk3sVRDsllS/4Mn9DFc7x+pVaJ
K7+EXpkVNzVPzj0aQ7sk8WbKzZeJeIUbe9Qzusp+N7hEnfeSaUyr17vVMuztqhv3HgffYlBXx/10
6Hrzktn9NakoH1BUbGtKPR58ESM6ob/yiv9zqfkJ2Sh/d8SII8lUKckb3jsJ7tBMYp+6xaiuZpK/
1HXyswxehmtltA5a1OTADhvYDsl4bE2/UWl9G6SQ29BZ9mYpuSqzlq2OrL5MRF+A7uXBSmqUgc6/
TmKSmiuLROo4f+riMo1aHqKM+55Jvn3nzT+VzRCVklcwlgMhVFTNcmx1Zu9IFWfAoQLFnOaC47N6
iPEW4mrky9fVKV+K52Uco4z4vnzSfyA4CO6o9LXu0IVSr5JrHI8h1sxL46h3qIXxNdP35mhT9roa
JzoJlpZ27XtrY78mVgqN0sSs0nUjSWTK+u0Uc8gGl6waGBNgmRgsxy5yOUBjAafxrqrTcufaLTev
W79ZDf17WTgvQzucvMTTmDpS1rESn0wmkLlAcr8kBUi4urwfYxeNJy1EpAzv0FkSgT4oo70vlHXN
iD/Oa1detPnUpnybrKCZEdWJFym3uzaWgeyNFxnGIDRDlgPcvkHWoYhgq8vUHuQ9GD6WuUOk3SWD
VYZfykZMF/fDhgeD7aznhnPE5H9b0cKalJChYxNEBTJ1nMR94DDjV6U8WS5mp9FltEc4WhUWdvJW
4q9z3Qt04ToapxT90GASgO3WB8NfBZ5vyUM7E1Lo87fS1KH1k9b9oGVY+5CxRS9/uU1+cdAAI/36
XkzTOJjFHEGCiy+gkkPPPdpI8N3+hdFt+WEJ5sioLDu8WucuG14QOx4tPy4QN7kfPAHdXmXr3yCd
H71k+Nt4GbsH01Tn2bvWnLt3NGeGHebm5G3IVpP6YLrThKkwRKRLtFjUCRsMf1EUH4QaXngXbMp9
iEcDDSBxNDe/rXfUBJgNfflgWOzXhJ3eOp9liz8wHM/LU5zoP2SrYsknP7OsQJUrLRqSlCS1TI0r
3gvO6cTgcw6470Ecoxylz9i3TITCzm6Q/2/NwgDXdZewS3JbvGxVizzZ8zFwzFX+ZCExw1DXgAes
Twu/h5PwF44Pc7708n6sab3RbWxLLe8raytqsBW9AkteeunC/ONSKBmlCk1jrfZ1kH4xIJ2uqn0m
rfrgdMo99isgASZmpwS31MEYuMbtOEHn5+qNDnP1F+XgmfIfvdq6W5qZZ1vYDXkR+kC6e5yvj01e
qwg/jkRKS1+NnAGDYKJwxsuBDPblLffxMuLJunLhWll3HDepROp91RloFgTJl4m5dyTjxqGptLCV
1expe7e6WQvWnwlKFelce8Cbv8Z0fckrY4wcgdzbWLBQEdBz7LnTNd1Y5AmyNxHX7rq6iO+2NatH
wruLXGRdKbvn7TqrjHJ4rbdtpBMEu0noFsJ3+QRrj5EPI2hWD+k1DpRxX6LaO+E6P+EJ/NNnW0lK
1ukepyNmbMq4vWV7K0uofg1twQ+L9XHYUucEpYl/e3wqAu9n+4Nc6xnE8/BvtqBLEsKJB8qa3oMV
dciaEjhWZjJacy6MOkPKxO879PFV+5hewIr+Q0q7RuU8I5jxsGBRIjCvLs9sHxHRETseupsqyFfB
PfPxfZ5hjAT2hrae1aPb7olHj6Sbjp9C4xTivNlIGsR8xOLWVVjg+sJedlmDBYdJWc5kS96lFe/D
Z5FRkhtjsvhcF2JOE9TSuyE239N59nZNQ/+VzOVZLjWdqkMmw0i8HV1UQrh9lx8nYb/GKQrXNUnk
viMnj+l6hSLU2gxzzjGjbKa+7O6JoWDTEnvwbcqNN0/ukfuStOYBuCM+WpYDsW4GdtrDWSEuPaH9
4M0VFvYj2xRhQ0AJhbOHijL/m4oot9rs3M/2EVcx8tp1niO/PE1+ADEtAKuHqcI4mp6A7j+akdT9
K3mSHBSNJhNb03ImwCWJb6UzsLn8YD4EyuyuCxapk9c4F+1oduYUoDvV4jwi7ZAnwsqP7di/ODMM
ngX9/1E6WNV8nAFV0+qoG8cPNFgnEBPQ+kqOiAVPaCvATbCs/c6IsDjDd3/P07J9inl3DlndBlPk
vZWZrPL84MuKTSusjZFLQBTdBXMh0EH2kyNSi2Nv3VeZl9x4fLcsUQIWlOtCeg6O1VSCeBzYILNb
+I4DZpH04gFRPG5zRzmLFEJjkJiABSEeYTsT0Gz0rk+mK6n1PVLrho0MZqJneyx+9+RpRU5Sssk3
nqCwsjFq2vU/9s5jOXJl7a5PhBtwmQCm5T2ryGKR7AmCpgmb8P7p/4X+QxGSBlJorgnjnr6n+7CL
QOZn9l57SfMyrnjXTenuopTO1plTiN0uXxMeZnNt+ihH1B7jWw3pea/8rri0qsNi5GshlJmIs9wh
fhvMJ+1Y+swllq4L2a3HoNjLqTiEDrjwIca1aPSIdlyusnJkM89ol1AwnbTZtHk0gJzYRbGqcyQU
NrYmeYuIrBDmzbBzLAiYRll6v7VophyvPROgyFlDIc3oXb61szxgqvaD157g8zgIN0zINDaj96rW
iYnT2b30FjecxNpZ+j/kBRb70kEpq8NzzFhCRwrDZJKDEm5bNtEhKgMuESoCu2hQhU8SjGxOMFaA
fHDQkRXTQJ76gk0UuzvtYGWJwwAU/pBWEQBJaE2SG3xL/Q+CZwRh7doYXYamjISyGozCaOJuSfpj
b4lroWXr1GG4O5p3C/3MwqgH4+I0VIaOjj56kFWG6BE+2jhLfICUXiuUx0sz5V2STDwIFGHsiewy
iPs/TVJxlloouND5knXVkgev2deYDIL9YAqmADPMrM3qFz1r3yrxnYQh44tg0DZ5+pm4wTy3KEmc
r0+RR5ByRPaLaoLxbAzBl6EnJz8PkzWdwhd5fjw+WruXMCy3bIjgI3opSWUJs5qJbNdljpNvlZio
whODo0BJ86PtUMv6SOJlbkF7jv/k4cQqDacB6j0Et800hqi0fXSkK+jN5cpi4r8pSNGoptfWwlBC
uHnFKPrSN67a4PS4GLqBYD1z/8Y9fHrXpI2eJmQwITHRq0bDu9+z+mIBT/5I/qONWUbDV0QrwcCQ
ae5EsF8KQGBM7XEVDf7TaFnFjtWQqOoH1ZK54wz02SUirud6tqq6I2ODiEJeSnr1aB0GSDJbY7qb
7ew3sgZWZb1ZLPOIfPapFOs0xDVjpLNfoPpk/62j5v9MJzidc3yt201Q7CNGu22bfJHdjpxECz/E
cNND29wz/MYWw2XLlXLkCSueGJ4+pCXfTdN8itzyIyI79iWRHlBj3rEtALEVwTNBjwXLj2iTfJf8
xtCG4+NVMBzRj+PWZ0pZ98OZxiGkbY0ieXZ8cD6eUuV2iPJuJbi4faH2BCg5qzyIdwki8aGveaqJ
nlgL5pR4Qr1wR3+WbTyaIabqGQ9k0Vw0RUFm6CNaNLcMFsq3oi3IhJb+xgmWzDsZwHa1yQsPoQG8
Cj6jfnaDIn3HNTJs63nE4U2N2gSjJSC9cZjmqYmwz+5nHTc64MEhUYJWGN+6+AIDJNdaFjFYCedA
Eg//lSH0Zp9p2TlKmJwntk2vWAqaURLUkC0wCCunH7+yDJrKmh2tByymSZ/sNClZCurVeeoPQThO
3KR4fQhuVGG9tf35/XCxxcs+K3YTK3GlmcHRGvAtZUabb/oxP5fRlxm21rZuI6YBoo4J21CEehSM
ky2DeC0fm7pI0Em1ziknOASwOUtcIkDYM5VbGDs4wTz8vqZXkazRjxv2mrxNQ5euRRH/uhp6xK4V
yUmQ2HC0eVT7yHlqKuetNJ1iXcoy2gDdoLOreXDiOH74Ad4oEpdeuFP4FdT7TasVmG4sQu8Jtd0D
h182hViadVserSeDAdNyNv70qlC7ap4p2fmLC0weRYL6ETykwiWZLoPVthiextFIr4GGLwCeVYOB
GWhddHX0XtDPeH9qLb0QVkX0pilmNMDDkNV1SPX6QBh6Aka3+LYjTCWx77z4GuxAmZD73evW0gPr
uh58DZtGwK1uu8hzR1386Nzefc+kYCy5Xmxd8YlpA5gLI1Bn58cWxaZq5LBMWcFsKcdzIP9nrrEp
99qDbyMyTMdy9log5NV1EhZYxdLElRwa+YaxZHUovBBYAK06MlHExl7CWL3t1aIUw4flYhr2Suaq
YY6KvRmJv0iFthqyzDtk2g8IAhLnOnbRBHhnz1jaFxAvKecTgb/A666t5aW7bExLzGV/CEk27/q0
r1LnpqxQW/mJXMbaTKHnR2x6ID0GVHJ4Ydj2I3XcNYSwcHV11Ipkn52Cjn1gNqMCKuggftWO61Jv
NS5gACtERm1YrHJf1Q1he1jMdp5P5mSidoxEmlPKdnZnjv53EMsleimWqhaZIqVF/uPUI821UIvL
YVa3V6jqdYfASgJoLrkzCZZiHWEbIg1WacrWxuiwcrmlfjaN4UwB/hpU0bUoUN3qTKmWTenMPpKQ
8XGbX8sIinTjogqQWYyKAdZy/qJifVyNUjtKpGKYuKihhtnSXHnhiR6NCjUoBQN72wG+ke+4pMr/
xkj9f1Pz/xVEBJrn/wAi+mzYO/6vpmZ+w3+7mk33P6YNkU03pAOMSAIc+28Gkan/B8SQjpfYQa7F
TY2d+H8wiNz/6K6J29gxTU+HOwmFjH75H55I/Ic/wxXgbWERmbgN/t9MzfYMGfqfIUSc7QL9neVi
ArT4Vv43aBxrNQD70sNOYU9M8driWGkpfaaZDmsNN98RPnFwJNFlMariMHm30UpX2KCX5FMZ1QzE
2VftHkTnc+PDqmVXLrKk3KB7p+3nLnNz7rK4BtZfM9mG6kkfOqEgMFoNMhpQraXhabCYwzuH6RX/
rPGgFHqygxEQUfJOU2FS4JKRmLRIdWcHMyYfQUaT387NS2u9pREywpTwwLpgG0HzVo4EaCFMu4ZM
AIgTYWQbW2cn0V7IAH5LzQlxdeVSAyYsGka9P3UJDa7t+UeplatW5zUPIA9QXxlDjmC/st4dqdUb
MWKokMzVmwq2n4WFLve+sij/nNTnFFs/gd1s7DpfWgxYbIvmReteJalEdj9GSzO0BAUhqbhBeots
6yJltir89K8yPsCLos3zpo6cdMHQpePzT/3PICyOsvgKsw4Fon/pzfSWk+OEBn5PuAjThDdSGzem
DhsB42TiuJvStrZZNawI3drKZkD+q7FtpluJ3GyBnuKEppSyH4dOhlgaGxaCdn/ryVetxMJWzkK/
CteOquU2FpTYfvdFXHYKAaOX1UaPmGCWXbP1dPUos+YRn9xY/xs5+XX+kKsQxJM3fjWeWDXheGj9
At7QcOwAsoDaQC4NbdeSX7BFd6WTMtg4Op195nJb9Q7JL+HgvJFOtxcAhGl5dp1FsD1FXuVYty52
mG9ROLm2zyAXuQtPnQ3zyoU6HCAmolI9pPxLLiDdtUu6R2N0uARpQTiLn5M3L3stjQQjJP+d+JpS
aUGgOQbst3BrQeyU2h40xZ4Sj0HhsEXXFsTI2Yx+GtesQZaxk9AvZJ+pMzE9F8QTjN5dppXJUE6D
IuK4GA/nxq8yjhCuX7tuVmmzrLwouta2br7JCgaQhA+4+iQ5eZ8M3U/1GuTBsamHe6GTYl26uOjC
fAWSWFt0ll5v5BQ/Cb39xU8DBCjU6CvzhUnaB+IbE1RSijcjdG9+g0kGiCLtZjAl2AEoFVM9eQ8H
bv3KsP/UwiDmskMrFpCO0w0lscQ2FORIYJpWrlNsmhwtUmFSa247NA1c1qtcHfR2lpx3q05gFu4w
1f3J/FXnf0V1v81VGu+7EDSXLtRJ6Ya17zEQgVDtxltWetVez5piTckEbiUFBGCw5dYH86zXCeAe
ieK2RgdyYcvyqtvKvqugsV/aHM4Lmlkv7G4NAk29qnCw4hMiq9l4Jr6QCpVUukWa/GE6W8v8GGrJ
cYBMKMLk3mK5CLvwu8ufQ/3csGvIRsBMXoLZRu64GHUMOhPaI2JvXgPs6/ymBRkiJJ78lg7LaryC
JEEvQsoEZNaCne48O6BGOdVs/qrevJDqBhEWTle2DMz3Ho3AaB4MFl7BuFWO/tJ1A1DYEgEEKenV
Booko47vLMv37ErwZUEOMzE/2/48BltoOocjeWeT9K9dfZZFv67yaOuWzHRkx92O5FS9GOW0HbJ6
27HOSZ2YAfttyN5lj+kw/WPlO7PRecwJGujuwFQKdL0pD0ysX/xAv07ZrWZVUW71NDwIpmG28aoJ
pr/gWaqLJQh0JJjQN7Qt4s6tMrQjWyCs9k+eFUJCqBZW/RHi2Zr88caPackIeVXy/SFKabbM1CeU
+lFxC3X3musFkWPLkF6DQnhki6VqjoKMoKXhnqNUxii7GZKE8tNaabCBC0NbCmyllsbQo/HsxxiT
gJS5h1nameFhxLnoB+NDGbuuHIhX/yUK66B5dIHEQ5cxpr0mXMcwm+rsPa8StrVvdGuzUT3m/2D5
O1d4BfP8KL2gB1mDDNv2Y/AI+uiaDN4es3trHaLku3TXjYPKLRZbBaBSjRolnrFIe8DiEbuyql5y
L+IBpyqtbYpOBttZiuRsnzaHxE/WRY6Ch5G7G700OBYktqzJDD5U+6kwSYTK3EsJicslHF7vCjy9
p8B7LwOiA6Nuo5Sz1o0/Qfhbwp6bxt+6ib9LcAXjILd9dIsM515lHIcDWbSeeas6AzIHy3GTNRPX
mWBRznlSU4KzYFy0nCa2+p0sNDFkxWJlLpdG1V7Meo59aFeuHu9LFsGUyqy2V8Eoeay2ohlZUJke
Xrj049+vedNSL320/XF5lZ2xsQmCRTke67NhHBIAkiUTMCGqOAxbpUntmy7NHvyEFj66yUJsWu1I
3eEMStwdWfNsc5IXkfpbUp4uPfXwIP/4xodPJBgyZjP7akgNptcBYFthJ8vZR3zV0QNMMZqwYAH1
f9Gi2OfsAOQOtz3VUEI15As4yzx+6WBaeIk4Veazkv1KpQ8Zv/MGgYBDCNtM+FfQIJB0EQJ7w8Nn
5F+sgrciazbKm8ew7qKLHn6jTnk0rPvIpKPPSJnwT534cBSTHp2PNgJKgUbdXWdMLIMKQh5gs8nA
/EAEpaaIbTTSZDc66lAN1qFAfx1AYfOhMVj1FsDVRsnmSR/tlTMOsCyOtfbjcbpii2I4+jfjyMsj
0l5qazNghbKq8V012aIyscJjifZ4p5kUugzfAjWs7aDC/FkyR822SBi341Dgk5SbPE8o2cTSZe+q
zO5s+PzY9Cr5gtzWld2HaDCNze4aMph2Qec9o+g/lZI7iPCMgMVPye0Jj50Zuvcb2OPO919iti25
0OE9mM9nrVdIH2z5UvveZzj2d/qUr779h5orN87AgAmKzlkldCp4C5DfvKQuD6pC4cHRqZKlUvof
6pgZsxWDxKMZ5xjo2qsVIuLOEVck7LOXoJ6YbmDZdUo6ugwI1fCD9DLYiE68loF9ZfC7GngCXH3c
4ezCFeWLA86dE+OmmKlD9xygmzDqbcjOzQ6CU+pURIIV7ruGCZq5EaDeGXc9MKmncWxRvbUuc2ym
Gz9pVzOQaedqDmOE572acflE9bgLsvHZ0ZEfpN4Lcu5lN/TocfpNEsXHltNx6i4lmcKW+Yst/6dB
iOqADmnJiql67acKOCWh6hRwvJu85Dhoj3kxuIvIfbdBb7rUNQhTposoJPjjfB5+5Gjkv0klXXlZ
unFGk2Vs+SaTn7azcIdKcEMD0wmsVYj67Y4/oB3WrSAHMyXBBVZRWy9h1PDXw4CnnobxS4uY54c3
UDNbPyuOrZ1CsRk2zD2eYKOGC4RNiOIIY6zwkhAZzRz1w/d+cy8/FQT59km0bvTLPEZSY72KQ54N
Bx5iVh216RGx9SXMmfOaI6sodhzSvAV4IrDJe4yFYOeee6snnOundYk1nxmjMSSU/MX0rB2A+geu
CizuPogBYIHuwkFOM/TxObTksn2UIUtH7ydK822MnrYGzgDq5BDof8pYruEL8djcTRePaonsyhg3
eTPuUn6MM22NDSs3cXqXnBtAJBaR+Mwz+wWAz2Rzuhq+XFF7LzLmN8mEpsVhL7dz3DsJP3y6+DnM
bEmM31KM9pqovmUV5ffIjg/8xk2ay5vk9WfBwjDRGZcFfsJCb1alXbz3zEB8gvHi/KBl2rJGbdD2
7NMo40OruXmkPCgfXaVRCIRHKJ11KAKxmfxNemsVu8OzskhI67lMIoUYk4T4hRiHlRVrARZ5NFrE
yCa3Nhq7TSTxkBJmTG0B6fogU+29K+wP18GKyAV/xUn7EkvUTj72Es0gv7xMX13MS35NKfKNnHOh
pqcA/1fBIqWX5sYG/+J5GjF1Dhuth9VSilJb5+GPZD8wryQocrxh3iDry/mz4+hcjtZNzOiK3sRT
9ZMlr41DIFcRLqcyZlAa7nV3b/PwJtxeprBDqMyfTYOSyre5k4Acqp1ZPkN9aDprrbt4MQpQDPZ4
FvYpbjEUZYS6uBdZXks9QWjN2E0As57y5x4kj8beLWkoXZL90CMb1NszT/s6BzZLu76sIYjmscm4
F+vfdDQb1OAsQdrBf2UXvJm8HkAGJERaXBOdejhlTw7yqYikqClqzoqAxycuy3muu0j9aKfL4Djo
b42ci18CeZpPkufYf7T7aByeA2EgIPkNZsudf+ioNnIutYbDost+08+JdzPiLzjN9KRgZ4lwG0Ja
KnJCITP3Uhf4FdmUaLScZreD18eyfA4bE8caF4Mh8T5RpKjp4PTWMTUfkYx2LEkJFsM988VEl51p
B9RDvOo6jyoyCzP/Bdm5ifL0EmYIMLNnw/2sYSa5Jft067vKEFJ7n5lxHH13qxZk7BElMAEYvru6
uMYKx3a815HcZdW17R4FNZgQp6RMFnhP175474IQBj03NrNaAk1eS18tWxs3vBsz1oJyzuiquXeU
zTpu4oCjotZeBBvtvqcPLkwC+0hi0vh0aw8V6dvEhq+HfzbvCtiYa0zH/Q7Az0hvBhVVdxhAe5vZ
pZkjLLcT0OFht2WsDGHmrHTvq8P4O6ulx2xaJ9kuprwyx3ORBACS7qQrL23r3GZfzDe5z38sITe4
1ZbYPSIiKp0o2o8Y9iYss4IUyMrs0TxgJcqfo77F/bkWOXl0AooOCNZxara8GEs5fTqU8GZqLOtB
bSUFlpMh04sGKskZV0XXU9cniUvG5dgZT272LCJtl2DdkAQz2B7bLGdVmtbFwN0t5lFx6H20KFQG
P+FKRqNK2TEyrZaDeTFJmUr4GbZ5u5/admOlD9P+rdLpPCri1hNMaKG1isj1WJjRqWtR1PZt3qyb
PN4zTsfYG2abqvSxW2lfIo5uKXlTiNuiRQ9y0Rc2Ai5NQ1Gu3JcR2Y0Zatuh7N4cwVlQ8gmmM+Yp
nsplX/S3ygl6lK/zMLrRnkaM8LpefivnlXRobde43jo31C0J/CPCGepDnfC4cSWF2Bp0L0OrDpBw
KvjHFKYbgPC32GuuFQWnF7tkDyZbrWLnOGfI1PnTIE8NC6aJyNKCw892621A8hSxt1wt2q7EVsDY
4DZy+1S9vW0S6u8xu1k23uXvuoFaxHFFd1U3wEVYDdqczrnx7Qo0wgn28JHiMCv2GBowlA0fCBXw
GaA4oEfwxNEg2GuavjFPk/CtDjB3uTs/B54NUNt+kR0b2nqUmqsiGxAEWhddU2+cCYuKZPbQ/Us+
33ZG/gJvW5QxaaWFWk0dLpRaHcOA1VLDEroAaWDG7cJEHJqGF398l6TKLjpiKjBh6ji4Y/ipBWFx
hOhsAkesA2u8TwqwKilxts8yVNxTt906HskG/Ydn/x3Tn1GPt/6Y7IhOwTM372/jjYBvmiEFBXUW
m2A2+/JKjDG3+ywIdM+RBlbHIxyCIdeiG2EwgeRznlowp3MyExCn/rOne60M0t8dkiQbsUsKxAUN
Hvy+98hiy5HrI1TEKfnLLJwReVPKVabLbimMFsqPoR/PYBDiX/IgAk3f32X5Gjs/Olz/vKfsrEw+
FU36a2xi2jY0J2ArnrGTgYZ100pOoVv+tey/CMORqicnh1Z7aNid49OKApx9LX2/xJXrJc4VyQJQ
QzZxLIijXHuIGD8aKJiE13vgdqiIwILo0vb7PIUBUDLNKnGq96CBLlQYa520WUnqq9bqB9RDmE+7
3zAgMbOy9+zC2fPiD6IGYxjaq2tU2i+llfDhvSAH3hnyJ05IqBQ74UlMXIiUsAq53YcEKachbPS8
W1pHz5L3YLC55IsBE5vdoVDLLy30EEkbJaR+95GNpAElbeq5f8YSH7l/0GG62k4OqWr6mT0kw4QF
pvfuFaCdGt+wuZLtSSvfCq59X/uVWX1S/ruphRta7H83JeKRN+wA28im4dTTncgsbmAqCPFlRsAq
U1Bm/d9oiKkYHapEPPhRPW1a+3fozlisWTX2M90QFVTXXiDpMZClRXOmd5/umRi8hWGqFVt/ZGAD
fOBnMx3h4a9nMz9Pw7UpEmZq4fCJRPo10JB8mgCsUNo5r1UCbjuuP4F//y0rSCw4TGYFIBNsi4Wg
UH/Mad1rW8aDK9MncNomsMywkbLvZtqBXzPKQMkLI//QixGADQR5Cg/GsCifqres8M72WBz57Uc9
Th49LaNu7szB20mPgOnm5IyMqJvzgOx4NEwKWmi7FQkaU3Sz/RclMEtTA4fNW7JmBUU5XTpI4lVK
iCuG6KVd/5RVDbf9rqC2CHpaZVMuI7xKBvtF9WeTZgvg5NGMgNuTyArID+Lg6GMC9opwZwZduAMN
8Frr6JWUuIaVOppIyu1UId8XX97oHbXUW7G/u3dD+lMw8dHYI2Usw20g1TUsvO+WSEWD6ZkXOrOw
eEH1hQQLO/K665ytp2p2zt6qNUfW6y5FHsL/seWHRgErLXpZxPfxzU4e0BsWaReuzPIBDW7nZ+V9
QFmpD99K/KlJ6SnSDz6OYyO3Y/YQ9muCjigHkJg6n2hk1yM8jTZmCRoSGqnrazPszgH+k94b9nTJ
ft++9AnnRG6DNUGDmSD8SU1vE0/exfUdTs4/sbypSV+41XfM0COe8Lu3Dcq58q+AsGmnhxEXc48Z
Sdbehs0ekUdAivgRmd5zXcH10vpXq9sSCIBPDPEaxUmCcymQCFDorKJiNcZ/guQx0XOE4o/HupLY
w5uvofuP/2YsFGII+6nIWC+zEXHDF4/ghKiP9rJpq33rVQNaflGtEukuSTNCfuNsawP3eJs8wnQ4
jAgRqdGvNUIvPAUO8DSf194q5IFoRZpcc9I2aaqhG7P4qAy4iJssQXQ3sv3vDOscu9qlDFzc3Gwh
QgPTLbzCpwrxK1rJc97VmMnReZ5aDfkRu+c3I27ySwQVboiyd7wLj6ad4K0HhL8mm2GMCIaGsdyH
aHar7MClOd7qWfLpwg+bqQPryYkpRz1rr1IHiOs4bC2TqlmFjbFu+A+45b9ysmQsBPUlN65azonc
hptoxN0/u1VImqwIRo3g6DMQ0at8nUnumiFAC+k528AdD3YOTIHkMcXEScsQmDrYLSlvmbbW1YQH
sek3Q4sKhZmeA7bBxEOHr2NB5i7jimp6K5S2/JeR/u8L01R/zmc6xb53iyySP8mrF9hrdoEFW09G
EL2sJcTKjeFPZ5Pwp6QLQfh999z4rGkQrFRkkYdI/SzdfPJkcZ8NMmzFHRBnoDG+JDgcpBr1gj5k
SYTob9zx5ifHQmXvVYQsrhkRklL7MME1GYliCsZLH2KyLuLhdRjcNzdsQa52lIAjkV1BUcAEYOjU
1LvWFRsdPwhkpGwvypaKlIvVCrG6HaqWa66Kj4C/b3YxQGXvT3zwpxEwXBS9Z2zcvBhCWl4urRkE
0+KrYPhs8rSwFN+SlLboumRVtZshDfWV0ATNT5pTrI68EIx4zpUTxaQptmJhAqAoaJYt0t53JBsc
hcwCIIfdzSi1H1+Lcf203F9a6Psnx89Zuzfeybf19Ng6/RPSo2nnG6zdjeSsRsO4j/NbPMhsx7hf
IFwhzdWt7gmRGiEUDI7ujsVb4lEEB9O+71A95IPHiEtivujTXu40ZT3HZAZsTLLu85GB4eTwDRBh
GW6C0yD8YS2SdtgCKlMx3tcpaDdl4nzDV0Bsx4bpgrwSEyay+Ow0DjPLcDxBE1dYP5/yyf8Y6qre
lFCjrJIVe1/Zx39f9JzXXStp+uZwQJ287qOc1KudvGILSl90Z1/ms8Q2EDeoVvHWgDQsjbPV46MN
3e63QV24aES7VwYxgzV24LNb4krr237XaPx8So+JkRQpF6XXVYepJpWpiVhVjCw2ujI59B0SnNrN
1gaUEIL9CgwVjmrAGljEE5PB0Lk9p70ZEp/rcws4fBZL2+YjTHjaB6d4FaFT7r2uPCVWgMzRMnl7
HXurDXjG+dYebdOasFbEuiCBb0b+nDzNjxc80LzWKV1ti4HWpQDHnIRTPqlKdFkTs4NoZMHyL4tj
zqfMVbtPnSGFefrr5iBpoH5FcDKxIQRD/umw3cT6XKxQfQE7tPonoUgq9FMt2jd+/O15PJBk2RDI
3g38uTz2R7ew3xUKq5M3D6FSCr6mB/5FezYxxATzQ62UUG3m2CmvU67l+5Dhue8Oztrp9QdWeI8Q
QOAOg8NqOrN5rjFL7HIn5CcHFcEr2Oo5fYpec35LQSFi6z8UZMEtUkTYTJyRyQDmPmuhtwBFNR2v
cIzDS6ymbTyvu6Ig+pKDZ5GTYf105ic/Cu+RuMO8lIa4DAHuZJP2Emjeiwgwv2FQblWFbS197yzz
7AhugKR4uJ1mb9GgfESdgYurBT1t2nxDSdw1fJx8o/Byr1HFOWsT37xLyHBgmoFDJTmHtJ6KIYYX
O49IIVbXmmPnsOeSlgH6r04fRLhQEukYBes5cKROquMQ59PO9o1VkoU/ea1eqPQ9xOrUYLjmr4EX
fgIEBM4/wA93NQZzJU9hSfg5jXT4lGYszrzQvHpqQtA1IA4gevq1s1pQ6K0ALyj8a+MR91zFbbqz
ZqAWakcOuwAFW+1kVx/m6QZH7Sdep/ZPTWpvIQq21E5Q7BpTe7cw2DCRpqSUZnIa4vYtc5KN2XaU
7nXIWzfJl8QV1zQskOpkWHuxm+3jWQDtkJi+qlToLwpYQGvRghvWdE+y9xl/fWPa2Dz5+xT8mz5y
sqBX+7VZkVOJ9tfA0vJNUc+etLyhnWEc8e+LFTo6H3jJDNe+9sZgk/JBt9lG2bcW1L9wSkPrZaxZ
TUWhf6iqkrJ0T+8Q7qxwoHX3gdNMNdMJUgVlNwOJwYCt6ty69RqzKh+DHn96c0Z31raxu3Zdu8Bw
mF1jF6dNFDv5CTqgMqCQchzSxpJyj1EqwDQYaHstqSA2kM2BVReDCr6FlL8PovToaCHRzYfS32ky
/1tPwDHtMiuf3VZj/lhqB2DOPGshiFZdYjMLk+ZhVT4Ba1lyqHQcCCWqOI1dawLCETcWqUoSM0Ff
kP0yonHNbMF9G6lg68YBhUqLhDqLIBfIeJtr0yuxr09W7nvcJyWKJ00/dtUx1ZJsw9kWwBIb10y8
FG76ktyr/IP4qh5HS/DFZomaA+aOqRRR6bazQSfyqYrS3/hueYWGjo22hRTNOqmYg5kol2ikTYsZ
eprMcEN2VBYindWAIhfXlWy2GAyrpSqIyFCgZtoCUHVV9wKgsECfGETvWlOsSKKs9lXlvg2MmkD9
uvmu5SZTfus/GahUTMYQq6RxXpDlPQe2YjRX9PtAqeXkWBn9AwSVoJdy4+XYGZQyK+yWMd3iAAmp
YpW+c0xUaE10cZNmr+OSOUZRLUhJced31zLuyELXld+bRANA3dVs54UUrb8arMPnHIsty6WEjyQP
TD4Xx9soVJEvpE8bz4IGZlk2rAd6s5W7Mje3XibEsShBltiOth1xIqXcM5fQrV9hXDU78plGBJwC
joVnqt3AaYtcR4mDM0ltXWNgRLfteLcYbxUCwHDByMG4V6ii6AOTp5JMwjUUevGeiU2c+8OH6dVk
eFkodboi//Y7IrumWP3R8h9om+F5nMrxjuehWSYtP8EkEo+mq5y7NXJm+12IsGb+x2L0AKOPbbPW
7OglIkbJ516nNIrqYtcZAtzBwHquqMN33qZqW42FCyZMZvdo5s8RCgCGry4OMplpLbO5xNDLEkhI
AUdOeGITWEZ5pULG0cM9m5t2BJsvis9CIZBF34+peoSojayRB1oLjcO/L878vyKptL0bXoTInYNe
ZcyIjY6xILChjYF7SZl5CLYiY+dSswIY3fZiz8ESCZ4xLhXUobG5G5g747DjJKjYbK2j0hBHXPod
tr9VQv3hZGdiZ8qzMX9R9dgtUcpGOz8m+aoFSXeRWMvufehvQtsb772NvEbIT0uLw7tv2yy2wdGt
o4K8KZVVRMIZkAMMmRsHFAmQ8kcxbHtRkc6Sl9fO0JwLqRP4hDZ+appY2xgLjBWtYzSlyQ2j37Zs
sh/NK6tzksSHIqDVdMiVbKQWw9aJIQeM6a5qu+5i091trTL5mBiv+aOprtChkWvpYXadiuFXzWFi
QQpRyY+y7DHNAQzknTm8FoKkrtBt18rc4Npm0ucEACyLobpnpf3RW/nsOhKYiLhGHkRAhEuJoHcv
kTnrusqfKy2Oj9B1/lquzJ7dWYHKUnaZ9l68rGy9ms3Jzt3lXtpYLXnUmQN7gjo63eeRhG5mEvQT
h+UKxVa7SaPK2kmmsJscJefaktI4lFb6CzkyPMbtLtLt7KkmJnOluukcDWAUpGfj/hz9m+p7UM81
t0+hF6za8i68uPMX2Vl/psEc1yFrqbrS/KepKLUnY/6SDPlsF7BfY1oDUgPy4VqH+nA1wcBRFxZv
tuX113+/7jojzWsnyHwb0bsWdQKjXTjMvPTEJpgPCwItvlBnVGtHfhbDTcpuuAk36I/Ych9TDQXb
0rlEksJrzjZE6nNhmGiilIoQLpO45ZExBibqv9g7kya3ke0K/xWH9+hITInEwhvOLLJYE2uQNghV
ScI8z/j1/pLy0HaEw/H2b/G6+0lFFkgAiZv3nvMduiFV6Z8FqUiMAHrSdpB12+uktwm4oND+E+Hp
y9mmRxxYO1kI5vbdbL01duDTH8sPBdbzR3s2sITZeGYB9T24EyChoUGdbA/l95kWdN037A0TbRIk
zsesC/YDdD0ZsuXlgfDlbCtF21/MmL8YsvCdCUNL6MNsfIMBTKMAQ5ZDKTuOxIrReWFyjz6AtCFM
fZ6R301tEl77xkVENLuM95bsXqSFv0J5QFNtdpONYaPKUa11xI8d3Mm+wnAr7I9u6tuHUtHnCnPE
yVNYjOfCZaZR2WEebRBAeqD46uVS2/2hd1Ckx20yPrSE2hIz0MVELRFUAqNjEy358iNayi0Ld/C+
hAI9TormkPv3k8xQyrSxfCA6fHzzFh4jPIEOiY13hMXYe5z9zsMgTqM6TIgXrBNsdw5KvWtoT+6L
lWE9MbF+YQ494Q9U1yJxDqmlA5nEvdt2VGUIxNayHdj79hnFRInlQ4kpZNONth0t2pBiA5UENlhd
/TgPY30El4OmCdDBhnWsvLPHpvpo9KbMZ9w9IaQEyjA/eildDN5y3E8KE14eY2IggBj3TAOqym6+
g06x7w0mdNvUa2hw+0n+GsRe80RJfg3BmwDCWwTJsHW6Nosm209oyDDK0Laeg+AhJs8izOiZTHUR
k1AIImosppfUCp5ChUnNBWqygiPrAMW39klBD352sSk4VUarxwoaBqLDT6/OvI/QH+/bQD4oObmr
aGDGEU5xeugmcCWkOsa7rAasHG6ltcz3anA26SQAfnfqFyCR59ztEnyqcEKwaW9yHumrcnIfR395
J0bHX8kQA8JI6N/GNnKc+RNzmw4FBVj9klV6hCI9jfErL1w1pXggJNh5IEr73QrKH0UgvsX9/MYX
FK+TMBC04+3zrBCGhCWjsTIbLwWc2FeZd5vIH53vM1w0Hjk8NKeCbnmY9/6TFN52sXHN9GVlrJy2
4vOb1dFSy5l6JNoNihxKdxi+kfCz3DWBRiZk7jXysCUb+Ygt3pT3CcdoJAtg1IhcoMwIGbyaZCKk
FFL1H/OMZF9E8yJnNRB9MLAnY/tRFc6y7hqBrs0S+cl1s2xfaOUXLiv2Cr0z7lq7zHGp+d2+op51
GKGRXMx8xY3w3PTAIFNgjlNajXtLyCM+t0urhpE/VukxDd59v3OfovAHUtq31psDDILqPItyePGJ
EpgjnpxNKFC34J6YxhMZIO1dkqLR6SfoWZP1QtZPfnBGhAde590jQSKwaCm7Y6UIuauwrGwne00q
MmwL6nG0eKumoVUe+nQJU3IhctYKFbx7bE/Xwkvt3QyB8dQyj9+SWsTaOQz2Oa3YPA6qGKnQGntt
BfR8XewIdpksOCFR6hTBUSExu0c0/BzVrUk3k816X2TjNokwGIXK0VIQu2FhYWSgomvTBOX9hFyA
+VHubi3s4VsR9QLNCxrOyrPBWGRczrMZP+RzmDz06tLVnACH1jAIDjegIK/8VekvxTFmXulipD67
znypFqW20+LBrsCTxgGfY/PHXNrFJa2MH72QYGBIsVgZo0ew6zKrXRbFn1MGxCHv5mMGIuoW094V
Z2/0deAjHrRZhNW+JEEL1sdwZw9Pw5TPDLgdUpfrYzlVPxaJClRN38n/pYdRm7+sxHLRHdHDTBI0
kB24Pn7wQaRZdTICpgjKxl+Hw788ezrkJEu6ZGtkU3PnT81ZDD7MLfGrEwbJhuQFxB0Ny2n2Lxms
d3SgPBiRx5GyFDNiiuh9SBo5q86BFJlH6jVRrIOBRG410BJJu65g/DvZWxWbfGlQvF9oPa0SOJig
dJ0MjQC8tFSk7Yn+GRarim7uaJgL1x7lN50RMBFM1hY4t2QxJdAvqUfZs5PMvtRMe0gVIoxst7CN
PhiTLXe1bF+baf5d9/0ExcuZzob+h28Zu6rCh1qHOOVSyvtdlUBUihyMr8qU2FZjIq6kfR3s8ky5
3Oydmf0M1iUen/huLotpLfdt+gF4dxs7QbKbRPrMzGBCKjPPDw3JYmhi4QCUrd8RwePZMKkPQ1JY
93DGT5indK5Gj4EvaSE3OPNvEHje0+LW6onIUXdnjhN6HWO69G0Mnt8jYpsZl7M1M6H2NDKOQEHh
/1Y44Wlu3tnXUCzirBkRpdN/s4B2oAg1V0n1i4W82NUKwkfuTj8SxWidXJmfrnyNfHjfzDaXh0Ud
k+4jGgH5WqmCKdxSkDQEO2Uz6RdyiLF6Cz+huoPclrI9ngSyCq/w6YjzCK+r9sJyvkL6Ox1nZuip
pD5Zgi+VlcS2E8YpTUw/S04AurDqlrY+++0qiN5s5124iCasgUlaL3dWh93AoYUXS+TjfX3JJQqI
JZ3YszYIovABUpBpyMZoJMfENgFKJ1qFT7QzUg53N5XoDQkRgCdb56fRaWt0RGa6dYokoL/JBsfM
SMCK2ywGj1M6SAWSC2vXuIlzxt2BcfZVbd6ZuXyxgHHvO6DuzPDUzh8jvBl2lZ/rvH1h/BlsZycx
Vm7I9s+Oy3MH4q6SAhJUwQdRaLAkdSScS/KVYzd57L56Bw50ZN1nyF1o2q6V502EdC7TsZblm6Kl
tMflCXWwtplHocuwOv2QpnAvFpSUZRBzb2XudC6s/HXonGcribsHZxxwC4b3rP3frXb5jOHDHwPq
uilLzq12J5hkHe1SPeMmVwu2D8WiDHZJqOKdU/xkmTW2dYjbIhukdiD6xLxW1NsULMieGbpZNrwa
b4NnoEG+DeuKR7bW4iQnxNr5Yaa/1DbgorkHhs0cy5VQxc8Ged/iN7iykbI4YDq0mcvDJLjvKzlA
wwufs7Hh4YV/nRlmG299KkW8Zjg555IJfgyodTkDYJx+e8O3ojfZGSd5dw/tNCwD2ovNTKUXCWyd
VrqDTqr1NgZYFupPvcmcOWXo+j1GCLPvgtNVT1GexVTS0St4Kva2FberfhlLpGjL9uzr9M3MDn7F
FghLSfgZexOUOcmuGgFbisWeNl3Q/hzDCMWGZeYrzzHEGnmvgcH0GCf9XnUxSiVzaTZmDCy+6HAB
jh6zxoi503p2lpmir75vqKlOoAPQ+DjbAC/D2kmudQz6zvdCkJHsnTet5ORPswdK30i83dgOV7PW
8aDeDCd2qb43HY4HlCgQif3pWTEz24wV7BQ4deUmWcJfA06HjIbInSPMLWBMxAh+1dy3zQuMc7pB
FrVL3rsPQspsOwq0QZL94DqS6C9U9wrLr0YRwT5LDOAg64I+08hjQ/0cbA/nJHRAVruvKiVELKkR
XjDpYO8d++ZZLOEImSDWotJ3gGAkArEIqCIR7AD0fpZmcZRsKxWVO3FXjmhq4mW+xiXObWoTmpo2
gMWcrHOwYQSX4JivWYqxQtPsy8mctc3lPRgk55guAfu3b0ZEPlkX/mpl2JwNDYV2AY3olJajFQ+f
HUh0PeURh/nZKoEu9hLHbNTR7lUZ00WXDXjI7Mkbh/KuH8HFwGKhJIzEd2Hl0KqgYq2D4KnuapdC
LOxpRHC6/SGA+Z/o6HVFskeUtgfl1j+E1WIrqgx/bfULd/5cXh2DtYK2AV/Q0OLFR6znuF/oEN5i
P2u+lXZ87+QEZniBcfTtFz8pW6CxgXelcfc5slCdwaUu05g9eUboHIC13VlpAFqSzMSXqB4fe1wA
G6+P5H5qJ+9AVyzEpVN8wku79lM8P3UuNVDxqpp0hnHB1AGKFTqNxH32YtLOC4IbaaeUn/iuiVx7
hNK+HNyQs9/qCbrqRqSPbAUJJXYZDHNfckpo2/k5ZghbGmSbT9I8WE32lgaVAoRluHvH94isaRaU
lyZfyc0v+E9j5f9jrHQJcv2/fZVEpTR9+3dfpf75P7ZK2/mLvYopfEGaDK1Ek7/546u0rb8s6YOE
tST/dm2TGNf/8FXa7l+e8HWSrGkq6ZIa8V++St7PZdrhEVHBA9y21D/kqzRN63+FxSLOwKaJQRPv
pK3Nmvg+/x4WOzB2HIqQpzfma9lcBX40TAwtExRDXVNL0IgfX4sgeYgRAkeVbnRoQY0fEHfTRRgX
WuujSELs8T7bdizLF6tEvz8mn44H6CLu7LORVMnG/fRg6Mp4voDW2zU0LAJRv1hJ+DS51kEl3eNo
NNiVwIqvPJoMK6NqH3Jjq2pBsYJAHhlQozaureOPKE6jlngNvxQnAnDwUz+OEnvzEiH3D8hUMibR
bQsNcXEiXiqyUW3SXLa8E79E5umdL9trI2hGdiHjiAym8qpr/Gs+1doUQ8O4bhAwqG3SjLxJwK+N
0mLvYkpIhgCZl3sXk/Wq+JxWx1sGAm6laVLwJwHxqRF/xFmktxIOTzHiXDQ5Md+R0xR8Ucvz7dBm
aiUCDQGcxIwM9Fu1I/DpBMB6EIEoUbAT12Yde+vawSRvz/u4GH8nXhPuiXe6fTC6/5h+QoOdHBrf
oUfS6nvjSWZUlKXnvAiirZgoU2hEMEQE4wVX8S22BikyDiOeUPgPNVuodW3xm4Fu/3InEy++Pn5F
zOwE1W0VG/Hn7XsRsgfr7EFoUBx5PnRPoxUfpoBTVk8o4IRT3U0Wqgjzwx3jcCeidjz03ofkmzQS
Z+vw5FBDzWBWpMytYXBUzE6Ko5khIa9gndYKQfTkQgZcrGOf8ZZTRfSoDJ19H4Qo3aMZYW0da06D
eqaY3w4NyQy415mazRevtszd7UyImgP0IKYjYmk+RNThKAzxiFkW7gcEptRL9pU5AjCfwTu1jQWL
IWNWYkzUFSyhK3cunzNzKPaWhntOxfOSk+6ecOwVFcjW9P3vITzuQbnF3qgJ1KxHTY2EMrtidn64
Xcv4pi8CRnPqRDjUUn311mDaSMDjnM3Nr6bnFYa8KEh2Di2HaUH4kOEoKxmw/7kJukCcwgkPqkOE
IeQX7gLJLWg3JtQx44Rnkhgl333ynOWpCDq1ySpszP1S7ESCOHLRp15iDoN48B2CCYgPtJzCfBtL
f0+GKPLq9LOuXWp++9GAMKr/f+xZLRuQ5Wz2PXYULjDYpYrEL+NadvEnEOSN342nIJdwJINrm8tr
mC7MkJy7afSOS8sBCuyM6CIwepo217CEj4Y3jDKV6NWB2HWCafhAWcQiEjBphw+d8tVSS36KRV6L
mVdOBBT1BWOtDNhb3zXHGf+OViSsbtdEKOSlX66tR88sSv14Xeg7t3NBbWHgy/S9roNWbCD7mX9V
wtf3/vPEGWA1kJt64g/oTFEI+y07nW5iDJGNa588hpW+Tmnu/W5cq9vWdfZbIG5xiJF7MOXEjFGv
Rq3dveZDf21FwjyEHXveRc+m7aK3Jah3ncctuRIO12yB7tT61hEuuA7q5NNkXrXybLBcyFVPEbu7
hMysWLKmkl34y3C9D6DamJaA3a2TOTmwkf5VSEbasEvfi7C4v62OPXPS28UDWxN2IuyrrT53hEJh
lKVTQiY9uUWx/zwg81x3sfE+mu6Ha2fd3mpr+25GAWgw4t8UxCuaRHxoDCRCCjN/mzB2soVm4BZ3
SDXC9t3u0e0YWr3tu+E3GRJUNvJA28JaRqOxTBdQyWe7/cAZ3CPMNwKo6D6+Mtc+oWLTl7tCZLWS
tD4ND3cGtpHHrMBzFRszbTKwhpbFAgeO7c+qxl3FFzyv4sIifdy+xpIsQxlOZOSI+tR40WcY4j0v
Fd8BE5VpkO9ZvgPpyVcumVQa3h4/67C26hAvlLPnHPlICvnrJIZo1ic/K4+7xHMe7b4/3E5nRTDJ
fsAbCSbFuWtztRONOlnRwgyfx8JScNZqzE/c4lCJMg9vXpZ8/lnU9U0NVUNEDKz149PX3+ttVWRN
wcz4NjkO8FzvolDvsFJyZLdDt2ZI9eBa7BxdnJmRUdGwQVyTr/IyGsMX6WcsdqpiSxgTJJiDs6U9
TQocKyTTROWkLzXQRpNtMXZ1niSK42g5WEhrPgYQ2AjeD7uPt2PCpTTrpYBmccfjYFXb/hXx6dUO
NBU0KS9jw8O7N6NPs2RX6pYlz4nkU//IOESft1vLIRtBRkg44+hBiEf9w0nLr6XxSzDlII9t6F7t
Eei9GXvkxHM12nrw7db8kdRP9IUITsRuv+wQ0Zs/eNfb+/Z9ydeXI0Dq96IUz6Zeuk2LF4Foa7mQ
uYOJIKVt4x4r4TIacOVFjuYXsKrtZPHD+jC9nCuEwj/lBBdTfspt+U0O2Hpzlihf2Jemna+zAfSA
H9Yff6nUxceuaqbeUZrtuQWpNOjH2u2gipBPVvNEoqjDc9y/6I87ddgZB8GHc41t6Q0KZXeCpjJ+
lQMfD+geYGp9QA39A9Rbpha4Wh4HcfuMRH3wUEUFFmTkUfpNweiQZ0K0gME35ncz1R9F/6NLRwDl
8kUC3V579vxVNi6iWyCDofoRBUuxx4/rkLIAp4KPm7P87XnykVayISv5RzdVRAd6jLF6U1yrpPbX
s740zMF6Hb3oR2azUHooqpjDWoxxIbYS8HY7TfoLMVTXIW8dLmLmuS4MQeWj77a0uwskYq6W2486
ZMBlLjdNGfxcmIqtwFIhLJC672A/5VP54eS8utIPMjvJ7iM5Pt5OXs8sDR9SyIiSo7h915lL5Cfi
rtt5nEtKGCEIe1igcEPC5TQA1EWs3p1ux4JGgrcUzqcvWEg4QwHdmLV+ht2Oo7rFIAp3S2HNraQ/
9yA0D6Q5Do2JLhwKcWfrL6gqMGPYf35uyvgTQ8JInmNOUq7K82w7OB073puYrTdR1vcqDk59OGKv
d3wNrl2VFUeXRvzI7aPdPnE+81xb3OEuLgQSL30q0DD/9BYYO/rmtvWFXcPnL6fxZ5XzJ62kCE1+
S31+J9cs9p6+Yf7819zo/aw45AZAOnfq2g1wR1beh9t7pfp3tUYB+U2f0rpt35zIRx6jWc9RcvWD
7uH2MI89oiBo86CmJBhgBJyp74LWGH1yVwlN6HC/DUCpVo1emyqKINC5wdVIyxdfeOegN37ffqHT
+meQL4/L7RaVPU0D7Zmry0/831sPx8KmbB9Atf9Km/7DTtlFKKQuMC+XXd5ysHlKfIjbfA1u3BLw
wXJwu+pDyzoMNPxG6EDrIV+MFQb92wsomPkCE3SLs/tpO1O3vR3I7QdvX7qnv6Iqcolg6S+lU5Pr
y53L9UnlNlcfoeVqNP+y6yLi6RnC7Y1UxzcP4V7qQspnLXEIHVy3Xf7DZhYLwfm2huplr6qMk3Di
56SmvdXO2WeCoInamDasjb3HKCn567m7txQQFlTWgW+jahSAolKfq8hH6YfetjMOfZadyblzT3GO
w63KnSNyhbXb4LZAHIB4Kl+auwj7MnYCNGqqIhOEuxYQH1sPBLshsSJpldeEs3aM4K2Uq2K+dCpk
NV70FarP+G1bJlFUb6b8z42V+FwVxCNTUGKIZtBAinXGsOB2FsxquIZ9jmEp+mz1PigMwSonYjyE
FV5AuuIba6ATHebPt7++3a9LULwQR/soaMYeq/LowMJho+bRRqIaY4mMDHVH/JH+z0U/Bcqcs15K
woKGz6BmtZv1/i4f3KNeucyEPI6yOwzQJmkUY6zjWlapu86sdKuVqm4c/DSRxa0cuIW3V3SKtru8
6KfLrPcdU8lv8TlsrpdN/kiTDeuBvodvq0GnomXdlOGrUwhiGi3yLr2kIya7SNaZix0/cmPafiXE
1MZXe/a0BHPYePlGBt9ByWaB5BvgqugkIDAyxq5QtZFTsqqJi92qhVV/CoMfVdKxJo1oOjPTuiO9
o92kwv1N8MVdx2gQ4x3UFYt/NP1jzPR685+Frv5IHkxETCbWKrV5XRLoJYGcFLpA8Av+1MXRzDV9
O5tNyjOmn4tTNunQHHbovX/pIx9wWozOjPOtl3CPTYXblT7+YnlJ3PhT/zv0qMRHsSrgv62ykis5
mD3CquS1NzGnzvJ4u7yJmWXv7a7BdaFghyjoBK+3WyXouTUGlb4ZfnickwiPPkel39ln52pyYpDj
gTXRhX1asNXg1qK0bhFHmCczLw5G0qN1D53H/7rJsvatnIofrUr3BI7f65Ig8dF9yVSebA7ViHoE
zAObj9FiLbGYGsYKH69OoQmAKVPp8omtQJKR4F/ZsiDkwDqsayB6xT9xNHTcteKkLOLjY8t7HtP5
8fYA1z9iEBaA7cdN75KAPYfuaowV45nRf/Ja45ot8WfP1kGvBDXKTBdVHd1aoluW6T2O2tvvvH3A
Py+lXdLFuJ4Dy0ae+1JIGCz8FmsqSUyKSKMghXUd6b1Vpbiv/CBzgbZchvEJPTO9FH6WZ/LCaJsw
JpsKjokWT0jUDSvFUUVJxQZd1xm68Jy+uUv//fb+AQugblnjoZ2GmqFszVf1Zz9By3eOoYWIYB4Z
i0wPjrNXzfBe6us1GlnVGjLLrNoEegF51RoZOtmOtY24m2XGcdMxOpeRcS7xZg1sNYErj7hHHCzO
ut/hSfHq1g8kbLDz4pteUrxFtjU+L/q5q7e2VKzKooJt/RFa9XB32wC39oxfrHy61cmyZVHP5ELu
FxVnbNhfQ3yuKnbehc9p1P8zNwQ+fMCL0r+Ri7Ce54MRBuvE54YxTO4r26DXHNGqCEMRrmN9D80p
hr+CnDe3mB7ow4rNoNO5sRGuoshJ7/SFm7PpLqpn0BxblfDNKlVfvAnLXc85QPDxrKZurz+G3rjl
UteelYa36kaVborUgEP5eD/R7y+724V/a5zctm5/ayg+/uGc/QvMy0cypLv23/5Vd+H+Rj8josCl
MhB0C4UDAc2iIfj3Lt0YRyaufxQrTWneD47z21JrIFdT7nylZQCvxt3+s9NbMGunyK9+/du/ftE6
6Jr5+VcYl8XfO7eWbsP+361eIArDr+J/QvRuL/nT7TXlX9LxNPjOVq5gS+f9Z7fXtP/CcUAT2PdR
fLjOf0P0HPkXU0ffFNJkKAQnmwP4D4ie4/5Fx1gqAeOKiYrj2v8IRM90PZrNf7+MAA1b6GQcuHwC
U5LyOYq/X0Y+VSWIOzdepx6QMTRWPGOIY2AQ3+ycDGBERiEAlHqkXTfg1251uyjpmgewkdMq6GCT
5C7BDCk5ajH04aQJAtS2YKu6izdGydnpyKpq4ETGFpDQxsPEGxU/GqsiaM3MEFFEwGENH0xUbJSb
HqtMjFMb6AXWrYzVHD6SBr4xxgunitoWp14faddjTLJ9Vz7mQEBWXm8m68GGEl5EyHjjRDincWFc
nwT8mdSU1pbFcnLxihSwMtNCtyXYwaNMwcEujOkB4CFlAlja2MQ2Uc6IDnVqRxHEzp3n2skqwUcS
oCbzMHZuHS/jyTIUGOUJVVh1xQ/dz197wnyPSAEjagrq/tAd4sj9NVYM8icUnax5PZhT9KvGkIPK
zshSGBmq16N9yGOLWfhCi8ayiW61JY6mJnXBEUZyRmV1jBhnbccQpgpxMlFqAYwLPZPjrz/aIbgs
VW/gUp5wkbYB8sm+vgfz/ExXlwe3RolZywOzVgpuu8PzBacBSGFy8L1ArQIypLsO9PRIC4kW3IJo
3FiGnVXJcl3Kftl2EVvbaYystXAgLTk0dKULMicvIFNBEaY8ki6vtzEniAU9KTwRZt/uR51Ee9+E
glZTgppD860TMUkZFR5LZqXELRKfBPD1l2WE70ZX/CpGXJS3tqXLtNgia5lsX0KZ3JTefOnDOVZg
vPHhrM2Oxd2soy2iCnOjJmIl8WZfhpb2q81TqzUYMHolvqQwZM6aFYYHGiU/8BHpGtes112H77vq
BjwR9huqa7J1SGQi1ItDhsYlp201eJihpU3emZrXowmkp7ST5hgx9V0pB/JiD7KlLsq9Ayd2K8f2
G0lMvknLr5wkeK+YTA/qoHvP5PubO+0Y6i1ulOCjq0Z1FyZEYywZzxkydNA/OWIBHPZe4F2d0L4o
n5iO3jVeRRrc03oGqI3gJeswgXKZd3hp1SWwFrohpGgW5eI+Fz2PdTCsCafN2yTtTJqBrHYGZ6ac
91Min3NSq7kP8BkNZOVUXIvAtM0FUoPNuDsr5u896Mi7CLoOl/8buKuHXow59xCT62WiviOgmXZy
2uzmyXrrwo7ua1FwtSNEDXRBlEwIzlAzmK79fSpqLi2Vv8Y1NcvCue1KwC2DRC0WduDfzIno2ARH
N3b0vcUMZGV2hb9vGXHWBhe8pYpvamBXUy0TUR7tsKeBy6Vb5fY6gNcVd0gjMCy5G8OarE0iy4om
UbXzLPOrmRmbQCnFawLs3F7UOcvcPW3+lvYmSC9ngO8Q+k/Ah4lONAdulDxlwGXVd1PaoxFIFuhs
g3EXx0uzrWOMYqZvWltSdLYQEOChqAvBFMGqrUkMnCyuR6dhZ1J5yXAADDWTm7Zz63LGEbsvTPML
+W6/72RzyHILM4fLPdjjAqDcirczVOAVbQ8+NlODjkHESo14e2apniomBezTIj3jECcRyQ+HydNq
LoaZQT2biTFlGAKPKYUAviVKKW0r9JvLMcQyy/3MF5N6ebEd5uwYBZLdcUOHSXQ5cYOedbQc8FkF
BEp8eqn2cSZrOE0FQ4oAeVmJB1flPyfBbsphb72vC05lXsk1XCL2OAo1ZWiP3XpuAcAlXN004Eki
K1lmiL978sL4vSvvXXLP90iQv7rF+Cjj5G3w0CoxQThlriWeQ6Y3a4MU6iUXX4m/XMsQa4NeKqs4
cfncfDanPQ/x1h7xVqdqeFnyINzGpnZC+R0SPx98j/rsiVvbOxJ7k5zjQxi8y2bu0PVFhyoaGkJf
w10HBLl1Sfzdegls9MB3HR5u8ac9tD9DZROqFghaboaPzAom/F1thBvLzJ76BW1M79kZDltU3YGg
k0UJJgh/jx8bU+xVe0oF3wR36tVTsI/cbF37pyBtX7qAT+K44y5M0p8+6zQZ6Qj+m8Yl+xDbl3DG
vSy+Cg2pc60B8UTAKuan+8xo33MuoaZE+42iujiOVfWtz8LhMDHnBESNRDXjmYdsDCwA0RdMc4KK
3Iy9Y48aPCR+6vew5uewdY4+6SWa62TtIJtA+NRm1wgUTm0XRLvJ6snN++Q5Qoh0crHg8dWaj54J
RAaXG2yZ0EFIgD+nn8NrDqqZm53JTYesYIMYGF+jVV5Twm9JYbfwLoEyqop0n+YG/Uki33mo6bmi
y+RVmC7aV+e+7tQnLB7nEZOF2ad3WV8K7szsQcUq3JRRXp/r4I0iYd95aN/KkTFJQsUOij/egzOC
Lr4YT9ylyDMbGg7tE+kMROaNemTanSuT8W83LN9ljHSinpJvRiUxc0JutKJmFxblqU4HeWDGGa2y
hSgn5dovDqsBQwjjWfkRzspGMQ0jOYPQA2xfuAQtp/yRJZO7qQMX+ZAeLxFZOIEyCh/CCP18UYWX
ORsP0mTCSCDgS5Ql0PDQtEb4Q/wpv5h2ZrN3gZ7bqyWj7+tdPKG4/foIL0Iph1VJ9iu83tniesSr
aqY9WbPpqZvBzc9EWZH1J0GdszTPxJPgKlvhWRp2bIXuyeitEUlRm1QDAIJhXQxWv0msUMMPGW7C
kj31CYTjKZjPoO+YXvRb7b0kEpW1vlYVV5aNn162JDPEGTy+rMG3ncvxG87VaYNYied25uHaC+et
A34Dqg9KqZFR8DqRObAQz4XZ0JVrnktbhoXJQerBCiZuouXsr2gIKcdK0ghDU+1RuT0tsliVXns1
sdCsUCWQEjKtKpdWldGhIWpcQsVGhoaZIAAF52aIWhRhsU0rwKsyiD6SeDblF7tJgtJQDhBPG6Xd
cwepASF+u07GzP8W0PCylnBjE2pBrzyD3TIvBCih22YC5oUoHeDdGSaQ/Rnmxw4jBpS+pWrAghZ4
uM5DgCAz9lrw0UvyPvad+Vpk9BJm5X93U51DaUFnMu2Jhr3TPA5L6e4WvGGrqgkdXDOQ7RLAAs0U
tSyHnr0FKlpvrc6cj75Mf1W20iD1govXqplUY/HFAAdSkn3MqrLt8OBg4IDk5u+8wHmyC4YDvmWS
vOkQx+GEEEjIwXNUfxAjJkskcgrw2brovOc58J9dL7zOEeO5xmUaRBvb2KRpBVRDINg0I4KDYHeZ
i8Fl5DINJFRJDOrgtSlBb7M779uxx8YeuxZd4pRSVS0HXtkzCYVgWcnp1ct6iPcJqQTOdJfjnaP1
ElGax1ADQWROmOrNzZJS/SYxZHoRFl9IGBXGZTzudWyYLPFyZN6RuhtrAgqwxHjlZGf8Zm+MjNn/
qheUT3M4n0cBG6PxxiejoRYX8GtoC1NTEm4GXK8Izz1xyijevWWTjClJw3FxyPlJu4tR/MIUPJa8
S4OTbuONcBUk8kLw4MpHzFs0UA6wbi1Y2DDMajuoDjMc2GMLsz8j1YZCGQSfWViTVIUKpBMLQ9Py
Bd1dTwvR3VGO5+joWc6zAoNoY5FbF6B5TcIPDDYs8kv0YTkxCOshhTpIbrKY77tqeUa+X9+79TaI
qJZqX1J0iKTZNfNDmKFKMcb4ud0wxQzNno4N1j0ri7lxuuiwwA+kHUE/pspoGvspA9YS1Z8KAdRZ
DQDOhtvA9S82kppjO+C0rQf/d0qrmVKmea/lgssQqYxvMwlg9NvFAFB7pji2BmpazSQZ+dTuIyJy
SjzfwD09D+l3e0THhiixWyM4/JEBOg8Vuul5IV6cNeWJNtlT3/MANEAMlWTGAd3TAT+L2FYWE1xR
MsSEH+f04q3v0RKMo/McJuqhSZ1jpCdmJt7MNaHePUxLOr+ZKu5K3m9hX7ZfwvZ7T9I1USNSL6/E
P/R4NCNuarM8MbiA7xPM89GcwAa570DHtqPjj6fZyJn0D1R44Ct21BKse2lbr2m4H3qdRIDjF86e
TidgoBCd7Ulj33R2gUeIwUxSRGBTJFrqeYE5DqU02ZZ0ylYNAQiZTkKQRCL0tcf9pFMSUGeTQtFQ
KEz+K1lE935NoMLA8pbrjIVBhWSxF9lwPwKiP4iuvigcdnxVPBPmwjRwbyDeLnV2Q1RTwJTEOQQ6
1wFfE6CO4CvCWY3wj+DtzE0PFa8ddCpEqvMhWHWsOwugMLi2+gTYxNgaOk+iHcSaREWBX4isCWMi
daLT+RPEMRHUrjMpGp1OkUzkVNgEVqQ6uSIlwsJIidm2ybSwE9hbEGKCgpAj81uDfBb+NykYPXEY
QGhizDEkZExMQG6OxUinZ5jYXlel8ZPIHv/u39k7k+XGlS26/pDhQN9MSQDsRYoSVZImCDVVaBJt
osfXe+HZEQ574LDnvoMX98ZTsUQSmXnynL3XLoBL9mvSRrpmbhCNam7k5Hon0EEfUdMVm84lS8Rb
XH3jqhhP8i4+4kohwYhIj3zN9ojWlA+FuI9szf0o1gSQLk33WiPjTaWidMGpzj12yu5eyphZxhjN
sKYcBy89IBw5J7BQnSxerR36VzIKqItdWXBcrudfedEY32wnBgMJ5tmMILktmzpdUb1Ld6o2negk
NrvExdqVTvnZSM2XmJZ96BYkHhmtx97mcMlFAjJvK0V9Fd0KtZHdIdZFfxMDYD1LTeB8eNxGnd1s
9ePFmh3q9kYzT/VKs+qn4UB1vbXR1QMAYwduh7/Romk7JSehNCbK02St53qinhwRQVjlHqv1d6tX
2v04Dw8FDfahHAE1zZZ3IrCQj8A5KgnxZUidBYws0lpa/MIIb11MvVW2oXO1gpoZmw7t/Lv0NfAf
8LOLQWFn1q3pF1P0FeHH2SoqNDSpfDVttu6kdy5CgOoq58Th5jlNdLDRp2/Qn4VDrjm8yipZqHAV
oQzAMEk2WGm6P6P606em3OlG8qwNrYes764aQj9ALV5GaBaMJW1UClwFo76KCAgOunEpdjPK8E3v
qTNtEQekTAyMQWI0hMnT2yctGoNCUPzRWsraXjmjS3xkHSeMquvVDhONd+rGFIFClnF9ckHGKbTJ
gtbAMxpH8m6VMHMI/OHq5aLWM0uLghMx/VbKnuCutUVsUWNIdTrpMZJHj99mGnVuV+4AzSsf/01l
lwdyEtZJSbhjtSnZk3R9olDk7wUDZaJ8y6dGNsd6TvbWkvl5AmJndv/mToGzjjkWPuO8Oug9X6ql
RlWoSCKio+LI7+yDLuQE0keIDJ38KbzpWUZ/o274cQvu1DKjwaV5UUBqcjOV7NTmey/lA2EaPb1o
vEUjUFSHXreo1pRZEQWQtAa/pP/PNGLextqP6LkFZx1hZgagD9+U6cPyBmyK+a/kBsjRnq31CJQc
ozsCwGwDyAkkudKPWQRTGctTEJ3BxBReh2Ksh1HkiW1q9OqhUoWxd7AUtJ3y3hbEHzgHHiBv4KQf
rYShIVdw+oZfZaJ/aCqOVKR5Yoc+gycBOhIWQesZwpC1Y/Lzhff2Nqn6EhoJqq08TuM9k5z87BrF
LiHweC5qsouxdlDDT8BYZnYGb/SozRkib1xESLOCWb23aqK9JKpsrcK3XbUysHrKGZv43Bis50wi
ku1BLmh6DEcAC4Sm4hioZvP6h4xPvK9ooTAONoA9O+IYCFjcWOxZyhwNe4ajoccXfZadfRVVkh5R
RT4R+3znumrxmt+627uQJKJDNsWHSa8JK5r+EMtuAZ8dMe5RyH9RR8FlwD3e52Z1SjF+UuDczIl0
+wiJX6+rJyVV32rb2PclVaBddSaxZlHYrb3OtPxEnczeBBxTrOFaifteNw3SCXNmP5DRfgIhHSQD
wrx+dK6JokLIKenAgtrZLVDFKL+zI+mXb+qUXRw4tqNM8NfUb2Rv3hpQDqRDggJRyLLNWwoflZNo
kzYTyY3OiCxKn+5LQkib6z7H5niFOL6f3UcCycZaDgstowOfxnZJ5b4lvqDI8HAoMn4XWD5dxjQ9
nQ7NXV9NkhZrVh0I9VxuZK8Tc8sWqNBOJTAqQGMF8Gi829J4d+fsSS9A9+gWO4sSlAbL2kqfzCZ+
0cG6gq94lnlMVoAr3p0UQ0k8FLVf5elNHVL32pzWxKremZab3QuqqKiE6zxXn+jRkrNVmP+49Fth
3o0UNoz7Rs+Wx6buCWJOfUd0PLUsOM569kg+52/NsU82hmSUmr+9E38l08IJaPd3jyW0Q13Tb101
09baYadZwtya+hQdHCDYamw3O9Ymd1ynu6gmKierdJ57Y+mDGtQJoHLjdSy7R1L3o58I0tmmWg2K
GVHxIHGNVVWvg2iq/snJeXehZg/s7hh6yoOc09dKpD9jipVdDPXfRV+RIvEM1nUA+iIg0mr4ol9z
mKrSIYxrwClnidoFx0K3tdQMBmw838glWZSJrod1goRAdtkX7pbMj5bHrPT02Z30ZWjAGM7HxCON
Jhok4TAt3UEcV5uI9GBglarjmy6Nt8Ugd9170FWNMbvRUiGjAmWf5Hpp1Ti8wfBGSv0x98WJ/4f8
vggSeeYQjQIMH8uVtyoBcMeS5NLNuxoXdM3ceTsuix4YBUNCPCT8IV59MtwAHgM9OE3RdnWVvYK+
iLdmD2kSpP+SE9KZRVfD4lZWl3QQ3fpWuupHlfffoBiow2odNsV6GVa1JRi69pUbUMdMmkTH/7S5
PLh0A3U6SBdakuTZ4diMlyCttOehlb95jizeI/9ngxa92UzG+AvB1UkypLMLib4i7/ECERwvleJm
60X15HrxaupV/RY51DZrxZ9asx8kGNUbK1r5PmKETGg8aAyCuyHNEyD5sM8yBGttaezMftzOeK2J
NHoVSR4Mk3c2eqd7JRV8UvYE+bItdCTECNqc3PFQqine8Eyj/QgwnSqhwD6b2QKOS1/7Dr4lTxlB
DY8OAaYiKLT+I4njH1KN/cYeXiLHUhAaaH+KiXYSJAD6OFPdU8/QuEjsnMdLZ10ninHPa2tfc7FG
WC63xkBpmDoT75k1kaorL7uecOXQF1FslNx1ZX3Oi0lzt20PpZvLQCNqsK/Vd3NNg+Jk5uYBlneA
xHDJE4OeL+tTMrniOUZKJzgBCl0sAQY3uZm5H/jMrng21nGy1cNzdQ28szYfBJ13XzPIQMyk+a72
5hDmimEGgtOkmOKv/8j48Q3t7Rk4q5bSQ2hUXEcserqFCrs49FO116+jqq9xKKQIUsSuXGjemRXj
hDYXvpy0U7c8tj0N/NiS9kFJT3k2q77nks8Yazr7TvvrDRW5nTbadLhuf1yql83/H/n+34x8tXUY
+38e+X6J/3Xk+58/8t9HvrqOIcfC3GPrhm05uv4/R74Mdk3HYajrGIbhuSZD+/9h8DE9XEGGZiK3
N1Vbt/7nxNf5rw5eHNUxLd3Anu+4/y8TXwOt7f8+8TURPNsEOFqk8uL+We0/P1/3tIxRGWj/pV5i
pIcS0J6Om58WvSwPMRk7U5bZTzXy0KwiZbwX+sj5JbdOket0P0FrDlyBREf3QBthebpDuuUaVOwJ
6XxNRWafx354lzOjjMpeGMxMi7uH3blsGtKKnlpkVMk0d6dSgVCllqnu565dXXVef7MMZBEthaUe
SXzfqV2XosGl6iwaTw9yVJDbekrdg8F4dJPUQ3UInQazdDONTHT4DeQ8nixlQAZFZb8tG2MJyhls
wDgp/Hmbk6DTZySTYnxx1KelaFRuPBGO78HA5wsqpI+Oxez97QrU0KIB1dFp97xl55zkLBEYYV5F
9Z2rMa668tnMs7e4TXmRHIWN3iHBaGIVwXK3WSYNSZeuzVgMVORYgiZsZwIo6lCISawsl7RuznHM
bHOM5wRo2wRcDnW3RdzlLLqPOOt/wS2QvlH99IR4NqK+EHy+L6ssHIvqQqjyvS846RIofF71cAY0
gLnrvsVZ9ahb5+A5/Y/RMSKZEw3iamcRLDQBsBDhoM43feaam0bYOrPpnZ7FXeZ0/xoioTdx8zN1
7p385drUnrjI84MTQ30VMy2T8CGINH0Ipjkk/oqJn7i7xG3q5vzoUXaN9Vun0Ebq8+g6uNWrhBM7
xc4HDB0BIII4mIphjcN8i5q1QpddKp8iWmx0fvULsJBjimmB8zopGe2Zf+Gd2ZdGUY7akLxwLgG9
nSdaCdNSoKtUEBRQ7ANunE1AWx2xRzr3UWoipGaCTnxp72TDju7xvY6NraLnBygbp6biJz1TCozH
RegkMTnl/au1zN2bKbuPRTV8x5LPaay95HGNOF0xt6rMt86AxDLXgRLN7gjYiWk+RnYgd0txEuWk
IDHySr8bJvqS5kQhqsVkIgDZ9UErPfJVKppZXRoO8fiDe5x01Ab2TE6jI4nJgFH6+p2kcHr667iT
sSRzZvheVJ9GmnBxLnkjDfX1TJ5YBJqZTjPdk6hGXN0OjFM0qObIMzSa2WE/wSDJc3UzqpGxhdNB
EnLlfiJlwq2jzEgnVCMsy84LSWJDtaHb94jUcwwDbkgQOmNrIR5c6utdWsgV0xRf4c7x+8cWYuw4
hfBYEJFcqESAj9ER0uPfxLGfMwPzddImv25FMN+YyWtZzODpHXoqC5SJTOILRsj+3tYTbPCR77Vh
Cu1tJA9EYtL1MuopzMweSgs/sqLv6DJ7A2zp2CMNDLgmFeVHk+mclnOzz1MNiToQ1JYEoK2Sc0Gp
SIVxkulBp+N3gF7MvZPMC8ud1+yT8cYP8p2I6Mt16MWLiKbyrNt/55aSZlwvmC5grJpLSz3lV1UH
yG0oRhJWOhn2sdR3bOWCOTM3sc5ErkwCY/E+TX2z6Xvd2gCaYTul2aKJmeaKQ3/Abr97LOc+bvmR
+7HzpY3tFDi0lwhsTnaL7jDldXg/fZbcZ3KhgDjj5sWXPu20GnONMKDDlDqcEzf3a8hxJgiVLhFn
Qy9v2sL0npnX1VjWTqvRuTvbyRklJhgUvY5sJmHuTS8SF8exaR02DZ2JC1ECdGzZRM15PupIU/xi
LqF/kB8GnL+JdT7+tIrBA/DINppsdnZHCUmu/TY1C4amboJECHkstC96GiU0br7PJ1iR4H9nD+UM
/YZJo2fXeC1WCLaQDJHNE1EcpTJCv4ogr4yf6gispDHgxHbAlmDNPBdaqq8R9NUmSmgN1oZ7FzOm
kgYd6L52veE4w9xDb0vPpVPxqpeiPg78ZQ1RtOgyED3n4OfV9CNr2mED0W9ZmJnG+X5shbevLfFD
z/tc1KzJVCfssUROkrTQOIwKapNalMMtevZiWA4AKqBGqhsjobnikNhGY7yVkka2dp66XPHbHgJk
zGxuM6bAFfL5yarKGy3pKOTmj0mPgCQ0miIKjT0GeRP5LRaPZhfzVflkmY5b9s/cUhtaSOIpi0a0
sYl+RTB55ooHagHmoDSHwrerRT7Vdc3qmdGC1MizBqU5NvxzHl2mF07VhExSronqXjJz/FVSrC2k
nUQiofLk1aEvuxy7cXJ1KzKSl341nxb6zolQ+aoluWmT9lvNswVV05i3Ws6zVC42ZCknYeNPyEVr
+2zXqOk1RUgV1Gu8lDvgfoTRsmX+SwJqzAXTEuTtSHf6Tnj/EiYQnZIRjFpMnk9RqsFopT8dUBRu
k7Mv7cQnItncQq4N8C+QltdzYyyXMt+bdfrawr7XvJkZappAAc8BkXZ2TQ5dav4toTnRizIhtjLt
qh35xYwZvIcJKja2v9Ci2KEDS6ImUIPpL6l3yEZ3g4EvPiJVckcmceXLjqZVNRDfJ2MUbA72OEDX
eP1cjGTjH1NvzefFfbDVepu64e/KB67+uclaNW0rCTQ1ZtJhl0gyeHxtjIY09UaxJtDiy6Lfq+dR
Eay+aGgmSCK8iNAadDR0W1Ba+GLgRjx1yz99zi9AGzhodfpv+E7heTT/sfqi/aGvIYmaFXYLFVDi
dqnreD4NDfPLNiXPsfaAXa3kR/JSuTxUCbBneMMuYJf18vlK5+831cGxwM4aCXVKt0MeySdn4NZk
rzcNGQPDcYngsUnQa0DdZN5vD37PL4sh4ulJv7tc/ayGGXAw1JJbujRHYGdIS3pKtLamW0vYoCMB
nJfd+L2SYLbKTDpSwsqnHfqrNpa37zVtvpJKyKML+RKik0NfJ4lI1axVNFMFhIdJsICWp1iSWAY9
D2INFGhSUNAa931Na6ur1vsQtpYyflLWQUStI/7CZyRLEkasa21NhCrymCjAPi/g+P7kyLcOiwp5
K2/W5KfWep3pMqALviVl9iUUPtS32WMIyXjdX3Q7GFI929da9+l48ncY2nIbOWtCSMwWkaZ03xZI
VkWKszvVmXJ7HeG1pUI/U2NRLzhifAu8U9DpEWknBtMtmEYMGW3INMn4o3KtZ0rrnKYIC0CfAQZV
nhbbfExxWwAnw09A9IS6aZqWI22mLyCanVgHn4b3pVdOCecf1KXtPIMWZf7DeeOR9l4KEbR046SR
qiiTnGfTptJz2++W5ffJDoTLPXlj6jsD5tKMT+Dsub1+tFfKXBSSKCA+m/61My/J/FMXF8u6Vvnt
OzO/s/zLTd5HeUONszXYNtJs12moCBBzMci1GOKbzddAmVPJZZPpP3X8VgOZ0OxgzH8b/TBqVxWN
u4eRMdR0uqbC3JA5M1moKcDJ9ONJzXlwGDZXEn16DHtQYiJK3J1iNGEVQ3kXdxmhISdAvaqNS45t
snXnvTNah0QMu9EjBW+g1HoiN03lNQD18W47VnaxbRuUbGihux4496kFmTLMoJgGN7T0Juya3ney
r25uELR4PqS8ICVSXgXwa2ufxChM0c6JcfawcWmfikPd2T579J10hrlV9e2ql4YGeKNdm/to0CPs
pluPLn9oCEdMt9KugAPMIQK/jVM8yoEGUiFJmMAFWtAT/jOYVKCFtbWV5M43FXbjqm0Vlz5XyBPr
tgR47aVOTxWDB9Bnwcm8Hg8p05iH07sgBczAdd5LshxGehFE0zb1P8bPlOv6HclQaNgy8Bj90YMx
KW9yRvO82KlQhn1lZUdasoeyWw6olsKOIi9BjOdCdcKdRndr3tjKLc2of+aX5q5DvbuZ/5gmN4Mf
ISH5qemKYMXpxl2K460nigmQQEBCD6IKmCU2E1EnJOysw7Ru+Ut/ADCFv5ud6RF5dGXWqs+ATYNR
0ENa6XN0nVF5RZ8YBdM7DW5KlbzftQISLaP3YGqDCqwtec3P5TtoURKlRzyY0TXWLjYQxZRCjo4+
uVjqflC+NOkn6hOqLrIlMpOsmDCjmXwSFnoaMn/Zs9vAxcqrOIdhDct5G3KKyAv5gZycaL7ob5t0
r0HgTfcquY7zBRnMJnVeq+xYjOeGz8ksaSP5EmZmyYeP8fNCQdDam246pfYJ1E7xxcMiQ3d4WPUr
W6vMwyQPgRM3Ym9IdGg+gfec788RcqcElU77HXfcZENSo0tx7kF/wstfQne5qvlxiXf0jGN9Rz45
ucpN8xunjKD/0hNEeIx1ia+s1v1EuZJCoPSwHg/pnfqxK0BxbfWGUEwgGIEkNYC2rxVMLkxzcZbn
5ks/ulAYXvLbcM1xGn+wsabIczhwO/K/yJ1AlraJUbq4JzD3lrVvQE85IRGqxDA1mKpRpNFWRWqw
hGzXiR1Eu0zn0/LN554RTkPoFkj1KZi8i9Ps2wTl7s5GCURg87InlBMs35wdqpkMlaMVHbPB45z2
R20XaUcV+6fJ/aVZ9kXzM1a/2Ud9rdI93GKVGfONsB3zgRDFKF9ZI8yz94yeLDMokcrObDog+06F
96LSs+UvwwTiC/3IY9W030Lb0SKeq19U0szrN+5zmr8Y2HBF+Q/qm8R4ngEteM/RTRQMzucVkGjS
sI2WvchfdG2HN4sHsbsRHsY4D8Q7rs+GuxHWa58lmnTvPGcSdVR2mMI1Iycm1fYUlbcCh+5shigK
RYlC/eC4ux7SG1OuZptNL8VTKzdIrmbxsvToFm4tfAPr1FtcCHdiposP8HhH2pd3tX4YWwp7g4qY
eDUKHLJ0Q+60K1k+RrMWOJoPylMad3f9Xzb4jzgKVGvjWmSZb6uvCN8owukiqNSD293J9ih8r/iA
hEHxB5xWNr5xy6cnIofR7ZNgcMQZRKs8dnwHekQEaxAOc0AWFgd07u4n5Ti7W4jSdv/FOjdoj09B
0h6N8sowZpH7Vc2aHsjdQVlNIrBYLukMkeMKnJUhr6Nvy5+uuMPRkxkhOlepndFeNOVNYg32mFxv
Guqed1on6T/2juoNhRcmBZXCVeMiE8QkA9P471kWjJ5A3vpg0FHztCk62LNdPnWpP3/N+k6HhdDS
SUWmxeY+tc+WtxNdSOxe6qkgwEOKDM8KgJVWT7w1vltAkQr+YZ0mdjhO1CVn0qfGaleRcj8BZuCx
Vx4EGdBUo3Al6KJLA9XD3vScOtDQQ7TNnXEj9baM/aI8emjp1bD44osT9anWN06Imi4Q93jyWUfK
HJbDbmn3EeXREgKeYfXHygsiOvyqTzP97kG5oC7Beg080mn3CZtFubP1ozDwNcO2fvPcA8vd7s66
Bux1j26RKKcKlNbGzU6jctfYq5P0zvPTkMfTK7ccDf80vXjGm66/uuBQU0aAsXto37AYKzphKWdT
36mcB8muLYM8BZ7DtPHMCcEipQ8hYLAxgfCOaAnkB4ZM8dkYYT6/CZyc1H9iO5L4vkFZa6i+or4U
TUg2LHnE0cyIh2AaGnoKjuGN8wfWAMPd1mYv24xc1iLf2hvtif/KX5zkOmRbuwzprLWcMWnmF1pY
VFiwNtF4FBRXpk9kHTNZGie5uWdpzPqpsYirZOXRNNp27O7mZvzU/yGuIpuB1MNquBTdNbl62lbS
1KLk3ZLvzZKikqgJQWMFc7N1wsL77WaiOl7kalcLBrRS0BIwJ+Mm+AMBGAoathJKwL22+Oib5wsa
c0eAYiN5cH3vinLF3EZV1GoHTu65DYlRs6wgGwALh3y8BdMFdxNy6ibPWXKTaqhWO0Az4yp8qnZs
vIi4uxvCCHfaAgIGXmFBrN0aTVAEGW+aSI9VXPOnWYI6Iop170ynRTkm8Skz/w1QH41jke8ZNq9m
Tu25TAKGT1ToFLto8n9Sc8cyU4DAKgDAUXbgRY5eOHuQL+U48kafOzi9m8T3Et/pjqq6Vytkz6A+
T6lz8qLLOCAF4aM/4JCFn97+ycSZPA5lCgd58Nyr+BOpz37XswgDxIIlpDVSk5/Wa6W9XCx7D0J3
HXSTYAtfR7mo2kHpj3Jm+9wZ2WNm8565Mm+nH5ZiPYzgWoC7hHb2RPqbAQDij+2eTGLDX/ksJnlo
MYxkjzVLtw2x+/KGNJL5hm+sNgarC+kanAuxZ7c2PAYpTEAPEf0txMHaTo8CTmxO73F4aEqYxvDh
KDfDQQl5S70MJ3dHQVPxVwBFNlkBQUIIYcRGeoFrSAOlDvWFHJqDVWOzQG5/ITiVkM/OfGjt9puW
n7Fw79/mP5y5qscckrp+y9YDxl6j/wXi45y/0oVhd2LdcNCyQqgQcBMYCPnL8SmeL7V+p4pFnfui
xGeLf6MX0QMotvYaEoX+jx0fvkkSRfw3XJMRnSWtv44udyKuCEsG62q759rcN59q/NIiiAN31TzI
nNNadMuvnbguxkO3nmLaDWxedE6D2TgSbUY7hnLtR2susO5sj0A4lLbbvMZwippyz8JJhyuyQPdv
zE7c/NXZUbUDMPbQ/KQ8ARO54l36M18vsSLxSVrnbDkZHWlWl5LLIxkRylPBrZymZn2qTAzxZsCt
knDpiThsl4ywS5UHmfaiIA0wwqYKeEas+c9AbdQdZyUo7JAGO8Kqhj4W1CIr4BN1PKivW6ATy39K
KImFjQ1vlR2D1KMDRxp3kBSfCbNsfozzhBgeJM/WJv0ipBAruMJcXnuzvAuaUJjjPMdDOJKv3HHw
H/sS8vneBFXzZoInN7lcsEsTo/1OZctP8csUd05orAWaCqaBES1DjY2n0Mxav++adGD+RLMZn/Q3
9DPTefDFSFznXv5QdE7a/A8rSk0FaX6XrJlRO1I6erTNcnriS6teVUP2pO2GmnlVTT+i4TSGVv5a
/qcicdt7+kX8n4FyvrlHh/6OjYms6vEteefFYBBA2Bo29pdT+1SCqiAyZDM/1Dcaz0e3OtGj40xk
Co4v9odY2uIegaag+2n5c+/n/vwgrxV31PxEycglo9rVzLQ5QMh3t9FjSgYDzsRN8I71x1+0hpLX
C+MhP0BgYEY7+mumnmtWB0GlEKXtAV4MCqW+S6m1pH4AQhfwiSWwAaCCG/S7Sq1jZtvmlzKv2e5v
etaSWBLJDRfE3lv7wu1yqC07QNP6oP6KSVU/tFyB4Q9dPKxF78b4Ei0HseCm23lmcJ+mUPvN3yHS
Ec+iX7AcpG+zdlxESPFUunAk0MBtucexYwCko8DnGs7geHjPYEN8REANqNGphClmMcQZIVpgKmw+
EWDgthlaSX4wyJ8gy6QBMV7pBzxJrvANj70GYaXfNuEkrwMevpfFXX8ll7xQHd/cbcSCkaGw01ZH
4vDiYN2m32gtOgkT/3qwL4iKT5M1+U3/0IYsfDMM0q3xpEC/i59SHDawnPeztNEOn8DljObVne9L
ukuU6HlpPyTjCfWS8UShtoqupMUsA02/BOnbP7egD0X3qumI3XGjbcmdLXOQi1rMMuK8OPjqhEMG
XQA2zXPjyqcoYc1iA4mdGJnvlvDofvrIVJ9iDoT0rH3DKhhH55Xc+VO1qgtUykhi/84NhYYdzBSq
JHA+q0PybKDvH9XUf0mfohrBBkqgvlkIndZ8R4tO1nLyUrQu1XAAwnmOm+yqSZJvrf5sTfKOaQe9
1sFis57QfAwRqXXk19C65OIfVk8xhLqVJ3VXO+g/E9GTjtMdgICPyCQYdy1Z0FBRWiVtHYlkPjDg
6qNk6slcasnAme6dp+IzaqJ7WhRvxBpyDFjKu5d8dHmEwmX2lLMaU2xTdkvyDzZMOzrsqSqLaXU5
dvlgHafOPug2c1jMdJd6GcW5MaloRl2Fepzp9W5Ms396bTiIyJQv+9djr60zvcOlBnZW04D4pNNv
7RbkEPW3qm8hLCSPbrZJNNdwS+Dui00OdYITTpkBT5+Np+pjdpzmM+8YzbAXUsXq9aGhf0mbfy1/
7OJUTRtNMR5ZWuv7JVnQ6njDEjJ2Qi9BtAvAczswZhLrqrlmxpP+HSzBpmllD2HnVmBkCWeJnvqm
XrzYenyLocdkzcMB8ZcYp7LuL13/bhnFre9hd1cLZHk6k+rQ6Lvec25aBazV1NUddSLo3aRUwl44
pF4vmcGVh2krnsFjXayisQgfmWrD9DYRD3MVZZtvKooogcjawhsWNMktGjovcIYUWC7AkG2B0QsK
N0/nVO518TMW6DxsPgmGZP2/pPpFtm09t4kGyaC0Gei6tEda8cgNKqYOFnrXjFhRUV0vjfNXJDXi
SnSxuEvRoM1IEUeE5KTQaFsBPn1b5USmL7n7APRlYR7FuJNQIpkOFazmSUQsVrqLTV+V3h3s/IEh
wszdujgM+MypupI/XtKSlsjwiHviPHPTkmiziuHY69kfzUGbPCvEbGdFPZIJydgA4RuOTFN9tdoV
KNVbhD8Y8mnxPmrD+sGWNKGp50YWSJGdPWxnG4XB3MaraYGWGXmvkfGpCesvwiRaV7TdGdrUn0sK
W4eAP9BlUcXy0vt9Uw/Pxoo27COTZi5DVwUMT7LWa4b+bcXdvshM5LroWTcCub6NfGKjZfSzy4TM
NWjycJvpVbttgWVPvGlG9UhtbM+uCfZ4diYcS+RVx0nPVS6iwVp5dPuq9s0VBaGKFScGzdK6K5Jj
Y7ec5wqP8+i+jS63BfBatNJ662N0k0NkqNjOqCZmpDl1pRwEyr1esRCtMuAJy1xZ8IJk6saxtUd8
sxVE2+UkqDVwDEQ6Hdsk0zkeM1AilrJy9ZY6jLrp1RIRveFi/s0lKa5WB0rEJRJL4Dj1Y6dAz6WV
oTOhTtLbJByQuoaywpUCApoGmqvgtMqhPo+AcXBkc5PR3h3Xcn2VAQzAkGDupnPRd7rfdnkZjuN0
ttb37kzyE0Nk4MiMsxjVEiggMJND8eb01stUGOjLOewrG9/bmKV+3+GuThwdZPL8ryfDfPLEqnJn
qmyPpcn2NzFW4MOKUCoozB/IS7oRRYQTeyk+W+WhV2LPJveP9NCDluANg4dV4HZkZ9cIFyFF2mDa
kO1anIKTpEyW2RWtInKm2D5ojM4Ds8XL7k1Q6uhKE2E23Nx8vgIsIduRvKSRgzvNHXdvPOMff1NK
+4r+LiHxmxZNNPMrDaTSGl52sEm+OGGg+p6zdDdayIQRwj9ZQ0wrZRZPTjv9Azyb+jBigrZv74is
T9JxCKzTUvz1SvFupzQKGOlHs/3W6QF4LoBNE6V+LdhJEgb6GwHWymAVbuyBEMdEp1vsOG5o9Lco
h/qaJGsfyElP5jrFJIvvT0TWNPT79ygDByCXBPRYRWXtXapIjajHSBwYEE1ubInxf8zTc+kimJvh
mXei6beDJNq0qCksEtw5fiPIyyW6u2QylFjJO0Yudm0NkSCGnccyVziQABVN4kUxZhJ0Uxq7BkLV
jWG57KokzWfEO211e7wu4HuP7kg4VWfVx5hM47YCG+/SpunNKswSDjcM/sE40zhCKfzk2gw0DMzv
vlnRecc3qzYL12aMtX6a6C+Kp3x2FK86t+6IkqBPDWIvXJTxwnwD3nYdcYYkXf9lOcUxU1vMltRD
hRkMBqRD18zONfnco/EHU9od7oMB6MnCLzK52a4oPwwHnHqNer0XNCWRbBzHrL1JQrilgFea1fUj
EdbvF+6QT43EjSTSPsokJTNSeByztfgzob+F6iL8cjCJr6BQy2PaU6rgsm1XzQ7WlbWfnqMZXafW
EKeFCipFW3ge0+6dI2SBplh9F4P3iHVSBZEQJh3xuGqF2jMqSLm0VabNphVD/fKSA5w5FyI3CSve
UJ6BijuBh61ed6rAMmjiWpbc9yNZN5ZbXPsFEw35ZYfJ9r6xClh7hrcIV0lSGuXPHGEnTs2BO3T2
whzyeZzjH0fEis/8hMgHncbuuBrzO8felMbyU6ygBoba8IXy/qCZ8ZvUhHbQBqzctlkqfiampzpb
kPUOV8GBAUCXk5SMIvrornX2rPpnGqODrBA+6Q19rCIengAW9ruVkwduXh4gRtM1lc1NK7vbgteB
4Ah3A61G2cVEjf037s5kuY1kO8OvgrgrewG65sFh3wgRBMFRokhK6u4NokiUCkXUANSAyeEIv4bX
Xnnhnd+g38RP4i8BoRtZpEhJlb5N9110XBJUIutU5hn/8x8gEQxypNoXlUBk3RxcM3FSWnj0m65t
EBHu8mQ+HDMXkukkzBkG7cL9WllXM4M+Vsjafhlm3fdz0xxUxfRTFK1DIBUGBRYKFuCqvKRkLOtk
1puZxZIJjkgf/s3DpKLqMUtuQM+QIpkAaJr7zOdeggHvRhBHrVfHhZ0zY5tBvMcU3S8SzR0t7CEo
BJ6Eti+XciDcFJMjR7dpQHRh9avGQI9Te8iweW9560eUpaqpcbcY0yvs1llA85HTL3MS1eVqAfcX
M4nKklxumQ4poaPdlsPY6YMUhqpynn1MXM08MewCVqx5dLzs5m8ZtYKdnN1r2WTex8xDNutZnyzG
89LVRalEB6db6VV9nqb+xQyTBlshSOnFImMkC5BB4a9Rt4l9Jg0wpWVIrwpUqx9q7zyPvM/QI1+v
Z8sLt/AAnbiQdyyZANkdl+e6axWHk3UtCr3VuifoIywyzQmFF9OOfkmyUUprTrJMT6PZh3GZj8WQ
4GXfgBNxUHc/uhNylhDgQuJQYbYLW/S/Go4nGr1tQMiDh5rUX7Q8ycEy95jBDfh2Aca1yijOrVbM
8k3urNpJjxa0ZEZx3O1BTH9kaGbgEfcaXT1mag9312T6LVfVW1BCoXN+kU17/vgnX6dXIV9Go6mp
8/IjU6OAaDGeg2QfMwfOVxe2p0c0meItmZV/NfTqK9ePdGohP1mrRKeLbU5kaQ0/eVPn7ayCWFB7
mLmH/gcvI91aVNWd/d6vayKZuPy4HgNZnq/eMZSOHKmR99dLhpw62gNj2U5Mm1Hw82X180SwyWlD
98SEgYLoTZ+fuPRwrqbkm8ziw3xZXhR59vMkdt/RhXUBNGk068ICPCTZn51XGdnYmUWmJLLnH6s6
j49BH8AjN/vJ9PAm1xOj6iXOT1N7Dp6HoumM9C34sylpuKHbt+eY7u5DdLyCQ+YwsoBku+OZ03MR
V8nVg688BYVoXuYZ3MImHQl4wg/c965xOh3/vFj/pDOUr18OAXtNmeeeMTEyfR+tNAp8rk39v9JK
nF7zdGYLE59ryTGUiQz/nFAOhuGkN8dznWS0ChiRT4pzvb5dF8uLyZKGH30q+vVj6xcoffs2jHcU
aaeMZZxSXDd1+Jwnq4FWmzcAnQfp2qE/KiXXX8ezm9Wy/DBN3bOxQchWWRSLUqM8tmgbm0TkWHOt
D5r6k7eE2QZoFQeCoTR6tHo/hAyQoVf1ka1RXClm3jl0zbROeKt+NycZNF0SQS8WBBN+zAzApTkw
9QyujweI10ofWzUuYDGmDGMzgXrerYsLb8HUENftDo8gvjlJdQAy9IxVR2WxvK9m7pCeNYehDvBI
QI04Lc/tCAIhsE1uv+uuQyctszOA76d6ZoCoL5JgPZ/6R+Zi1p/Q5qM5c6ai69CFD9OC2ckZsmaO
Tndgje3ifLXslsdrqJTr+Xj2jh4Kwgoxg96zx/U5E/GiXHRdP5xrzPydaK4L61J2bcH8YXdLSIpW
M6iDF8zbWyQiDr8s9TUZ1mgeADxkrGwZL0/GNeMYzUW36pVwpxwT1h5nTKi/iMYk6EAYXFn1Q3a5
IEvn+enbSayVZ4zABZDlLMip5MzYBoXbnY2jsxnUeD3PuQeAHZ0li2JByzgTKHSikLHtP5zYsDOS
qFjf+OnCP15GONxjVHpvai57IG/Lk7k5ozFiaVVnUBHip1qT5HrsE2s9jGPtDEhanXyIpvVRZC1h
rYjtdXLiePP+PH8Y09A4xWBOrWvHWi1OgB3THTSnKdjNupdmtPKPYddlzFJM/GOXKBRPo8nWBNeZ
G8CmHtaTBDix0c99993QpMJPIXzA8L/Vu6k43zPUUpFDUIq+ntE1i6uoDR8ItgxzsPmKbOkXx5u+
eIJH8zidXNATsCb9Slfhw0SfHJdlthwkpf7LYmpM3tIL/LkaMi4mw5eNFpilBzudH+tTSKdiqJPg
JKCOpc8Yj1QKZWU4dJVb/EsqOqDJ4MKda+WKIXLLs8lK808ztzhFV87Ondo/isQQSNpSaMh34S1I
Endy4sy9AK4KmHeWD0yIm4IFXEQlfVOxDQ2US/sbpKEXrgFvjZMRn3RTMoKL2SXIbIOkTJWfmvNJ
4KWkbyc6PJcatExal45ubbE6zfPh28heU4qcMKXHgEoQsBFQqDFaz03HpzBnMoNUxGNzAcFdVSZA
1tkv3SXAh9XiIQOfSKtEagz1k3QxPsoXY60/KbWcAVj+8tieZlmfObMAeJPh9Agm5yUzIyz31iZ9
kLr+me1aVUCL5mC2GA6cuusEjkk6IjOswASOkBZgxkroP95504f0fBoVFSKC3B+e2fN5IpjezZr6
NemlJF1RRYZSz3RJ8c5Z4SQp0/xosfb4Xcx4AEYm3sTZ8gScPl4rnN9cndlnd0X1vHQ/GyDST6zq
REvp0jYfqjun63/yU/KEieGtwFUzymxm0l6VHk9go51amntuL6MzdKQFrDo+Q4jgC2Y5XaHe4raA
430AAOtdDUhAi+jrd6vFT8VslfUNN6ZhxXKrHtNnvAm+Clgj+ryLCQQVE3ph6d2mFrX+7HgZTKDV
ckK+Eccpr/PPY8bsAhklDI3KUwsaeKu0mCALkrAfLb3+mpGjhzPXSmGgAP8/92vozhfRaTw9g3qH
53JyJmXgExcTEmIxvEBwW55NpxTzEkGnGOO6jx133kvZ8HC9XryDa5w42i3uyzGfzX2TPMcDhPTe
GJqLyUMtAhktOyoz69idUNPWSIFETKnwu2Sao0XXH3SH7jkBMp3A5rlrxQwcgnn/pPKpkDwsdeIj
fUxtp6T9yF1T5TXiihI6UOFqAnyDqrXj5/N3XrSkhEJhtbA4Wj70H1k25DjayadySMO6oLqldTNJ
F/lR0qVC4M+Tq3UX5Flc2J8cchW4Ws6JmCChj7HcDnUxpkYNT2InsDUhtJxWJuj2L7S0DpnBl5yW
/cUsnbD9FcHKsHznL4ard8kgTUtmUqQDyyVvukrgynJIHgJcMdxejp9Gsh8GpelwUl8wJu14VpvX
vg9isguDxMmsOz2NvMo+troupw/o2SQD010641MY0fou5cG1x/AQe6aRqdWSdd9JPeNwPfQMAH8+
OONyfWxHBRiUhUUGY5HN+tVsLXrmYSp1luuzLArrMko/YswG+mzpHbqZI7CHWnZiE6caSW6fMDyE
ZGNGVPrgcGZh4ZjrSxhT1xEcnsw3WVAFpvkkooBXfsLuR7c1WfKhS5DBWHU/Gg7oFxBzFyhWQskA
rJ8OSGoZWnauacNkMC1REnDF0ZM4z26WDKiq4uzKnXY57QA8u279k18kTHWdROP+3KKKNxtCAaRb
5afFmHz5BJAjYdzUOlpDVth/WJAvGBaMnnSnQOBoHMA3hMyOYkKva0Wk04GQzM3xz7HrgOiim31c
c0y1+RRqctP6gDpYTdcVoYZm9mcGzqSX+yAJ9IGdlg5wEazEMMZxsAsORhzXNP0vrhl5bR1mrnY9
nYnexnh53p2WA2DjgFsTJvzGbCWhXehEMPZV+WqN8kyvC4hdSD8CXrVXy09uqq8GlA60D9255lxa
YwQWx8V64Jjp6oLeSBhSUto9uoCBk3RdnjJKENgFI0nBog6Hf7JpT1/GVh0FVdDfNHq9r8MCTs+y
hhXvr/90v/zHKMzFpxtW1dv8x/7o+YU64be1mDU6zDY72mz3uQWSAKafegRfqeUe2J6ruRqgY81z
PV//SyfJs+jLx7p1QCOZD+2o5fs6vV58TEfbnoC+JoLnn24ry+f/5rkH2ArndPTPf3HpcZN67L5b
Av6BS0ecCUsSs6+2NKn7ErAPTFP34B9yNE/f8Ku+MgHQmddKAA6Tv3TGTXguBtdzXDFJbE8AhnNg
8KFnwVhBLtLc0ti+ohOga2y4lQS4BDrT0LgHuuvRyug4kgR0/8DSDd2z4d8VXLn6qxOBsb2WDcX0
HWrA1uAXRpCa6dPV6dA7KkmAWXPYJGiHIfjVuQ0mH7+uW+DTA9vqDNj6geabhqe5vkGkzf+TJKBr
0Cxrhm94vmHZDtnV1yYB3Wp9CISqc1xxE7anQLYFhnngaxbD/FzL2nUXv65D4LSWgHOgmZYnxiMa
NmzWjUPgH5jwpDu6wRnxHe+L6XlNqlCY73bXwDjQDcszbZ4PbSj6xPeNAarQhGlc833X1BlSbW6/
7xWJwGHD7SRgHujYOUeDFl+ovIYx6Hp4RKhBV9cdSNcxC9svfEUi0P0m78D3+kQmNAIYQscADgGn
vOHjY+y5BF33gONh4he6KAo+9V6hNmzrFkGlQFerZ1i+zXhNfXPb92SApsBphF1f+MfwNeuv7iaw
sbZXAaIJ29LI+Bqab7lNv8iwDmg3Q0vw8AQH8E28Npv4eOjC994EhijwcEBihNdji0m20k0gPuKe
EBzwsWEyXfHVXQSjtW/oGAdMnSD54VgWPvLG3d67CIymcC1TAz2CYdReo2dkt40PGJus2eKi4wJ6
jw+BaR6gKzXbY7Ky7+BFvj6L4LS2CPaBB88LatAyPd+xPPzt/UNgHViWhjEkZc1lgWbm1akCa6ud
WsRI+L/cf9u0NBu8VjNO7sLXg3dIkhl+VnLuG8Ke1+Uf+219I/wCC85s07BN14MTqOEXCMoi1CF8
uXjJxutThYLEqJVvaBEFkiQyyIT9dtP3bkHXPLDJEOEgiyyKCRPTq5OBuLftROAcQEjlCt4n8iFb
o78nAuNAfGAzk90mVcSFeHUS0K22utDyDsiYwsBlO75NZvBxjIR6JIjEZdzEkK/PM9TbKgKLk85k
EQCP3PYn0sZEkURPqEL0hIFZfG3WwG3tGntESKZDhCSy4hwBXvL+NcBckijxXd2xfF3Eia9NAlCD
ttQEtnFgUFF0hLKDCw7HSBKBfeDAIaCBt7Jc27cN/Ts0wTcE07/VYUChJqNNBSYOy6cKNV/7g131
4fHnXyoPorwg3t1vTHmbv7xlztv2y3+v0PxVGvu2KY/sfSgKRns/Sn9bPvrjL8++/137v5Ke9MlH
2P3yJA6LoLiHZHdTSfryUG+DlLLPm6zioyq+D/Zn1Nki7fv7Th9Ns/vdm5Fk9ls9SPrt3qvY7ej7
P997E7iVxNjSUj/wKvZF+eWf7/9KjXQPg3ERxNL4P+F6PC/ZrWP63EvrraZFXe7WEadTXLm2qw6C
ddC5qYp4ultrc+41NFbbpU+LQBaC/uL5elkKp2URhMluc5u9qhAue51Ji4q4ua0AzvJi1BCBoUAE
5/UiiKvd9jYiEBWZtru9CO+CLJffmKnghL1LGzJwcELbbvY95fdit8xGBCIYabvqTVCP4s6bIriT
eVkNkdhpvfiqaKwqWFPbrkqvaRWONnvu9NO4CKpQ0hGGmOna9ks+hWXVOQyyyW4pIXEcwN2PQpU+
ZS5evs4/h2koHTlQiO1XZaxzkHVOwpiRXpI0SGirUJq3dXbXOS35kpG0vBi2Slis4Ane3NWdy7oM
drLYHPHt6goOzb9c92/61x/7R//aEa82LLLOTfN0ku+lHkw5kFKHcOL4324zX3vdT5nSv413oGs2
9c+23sErdNQSdLKsNRRo+jfZKC8K6WwREbZVEm/qEjdCWlVXoHsOQ6Zs1OlufxvNo+CCHeYlgu1w
g9ETxTqMcigTpc2LDFZbmbD5oOG0GQpMKvwOUdCQtUg2td3uUZilQSFpeRXq+LRADNlotz/xCkWd
tu1u+0ydalwOEdi3Xba3Du/H8jkWZZ+2yx7HWVMIL2vUlw3ocVDk4VO2SKQkWu8ZD/4+3K0j3ptI
ILZddRDfFUHS8N98BW9uAE4zK8PVbotiwyL10nrDYYEPKy+rQg5FGMrSFRn6tpvtFTnwTkmT6ZqC
dcGuo3MkIWxqgW33e3r/SDngcLSXw2kVJPJuRdqz7W7PwqJxwGjPUbAs7uplsJJdYUBI7Ve+CKp5
4zQIYEBbOVzE1bhuuiYbDFrblW+SfP70XIyvI6J/K2k8lz+5iNHrVZjh7zaSM5YKOdfLML3L6yLa
CVdoH9160Wl+WcVDPzVCJtK6tgK1RqtmcJ/Lyyq4IpdCt0urivJz22PxNqzGIX2NzYhL5LFbr50X
i0DWFSpM85WIQiWvB5xM+91ewXZQR4GcAxOYr7ZiuM6xcrKuANvSfl1xo8PmwgJF3XbDNxutWcSZ
dIgpzypYetrI4Boqsow384CArpDOBPghBdtdhCPZeGyAP60FTAfyenvrdnsUWg2E9O7Hr6UCXtZq
HyYiSS45l1TTFKy7TYidM4polMtho8CAtBXJR5yre85dj1nZu9U2MrEVyASNjIEKo0I+0Cqimpuw
aCY1XQXSJgkWdvLPOC9SFk+3dRWZ7reoujFr34ejZqSnQzqlwFid52U+l6QtGp1o9Ni9268d8D8u
12XAtvNnzHX1giwYSY6DiurDgCDrUeCtwlpehsu44T0JrHhb/XKDUqw6VxRvi3CTnbqMZ3UItmC3
9EbZvFyp/QYFvFWUN9WjkoGYKNf2OXosQJTfeZOGRaPODGjYe04Tl3vIhOcc+h4psLu7sKF5NJqY
PO85m7pd/4+7wLRSbbfYNl+9/whCT4FL2P9VXwRMO1SE9F27T3a/fE7Kb4r6TrqVCqwG+IM4qrfZ
18OguKvle//c4fjGs/Emi+o4SeSNKwjzxG6DUc4R2l6QTZCnwA7djkMKbOMgDaSlVVQI3wbzoCyD
LznC/Y2L9p3tY3zNyr2sRXrBiqjhqQSkitC31zh7tgINe5SncdZQSSoi1N26Wec6nNZ3SXy/k644
JI6Cw4cta5pIFQHlMcvej7uDOhhhaOqp5JP7CiR+Alwh3hcGBcXdjz9+8s64LI3XSO9a+3W/iOMy
KGCDEMZ3t+TmrtvPWZZvVE7CzS8x8EElL63giFyRAq/yznXDNTFU4Hluqs55XFXlxi15G85jWVVp
ClJdW+/nor5vpCFUuPq3JAriUTDabP82vwsiye83VGRbISCZbOXT42zm5VN60VBRAeRdfIypzeAr
ihImubHOVjsQUsuvxVJgnWBirOJyzFcWUfyksjdU3IsPN89+gwK34JCUZ1xIN9pwFazbq4vgPpDP
k6tAx90Esu9liM6atiZ7e8n6lOvJZciIQuDcqtbHU+JUJmEqpUlsFaUd2LEqsgJ8gZzzoiXVUaGE
xOJC+e9EIRS/qbsvB11Ped/P+OQyDUoreCwtmqIvh+4z0zHoXgZ63xoOs/80L4cX+3/d3488VD4l
GbxdzLIR15dt4ab+fin+/6Gxk4gYWQpVFNxyIiDqD/tH+MWc1sve/mFelQvyNPvLCsKY36X/YzDA
Q+oD0nUT1AutF62LOhtJjqfozWy7bG8cjHarCM2gImm9ixhEKlXY8h4cTJI1EV1LrTcuFu383dF1
7+93i232r+Cw9WgrKHI5SWUpOBe9PM0LOdpW4Wj8lpz6LHJTTwdsKtCtvWAadj6GxUjyOGwFNuro
IabYLEdVogG/7Rnpw3Fa7ZYRp0OFQe3P6qBiBivpwEGNgyqpD0fBMenjnxbysiqKG0xCjyERlrar
wqsTyZ5BkDbqMZ6CSHsQ3MmX0FNw1gbjhsZ/uTrysiV5fBBIi+4O3o8nBXq//ncVdkb/82//fjrP
G54+TA7tv+A8zFbSgdBVhHMX8V3TBdBVVCsvwjKvxpIlobrVXgrstyEFFWHmJfWfKCjvG50dKgwJ
4Kq8qiQ1rCup2AZJsIh3AhUKU1eRowRD01hUwT2+xJTeN0pWKrohLoMa/duEjugqzNFlvhZ6spmE
U4EefhvjdUsvToVq36wqWwxotHZf8+N6basuu4xwL4N6t9zmuKlI0F7j0zdKMJoCr/AGD2XcebNx
svb3DJ3Q7scfl8iNAErIKCjINxSsK0qvQecizBvgFF2BC34DxCqRj4ehoivyhgqaHD+psHW3uRyE
GIL9s62HefPrf+Sd2zz99T83mcur4tf/yu5juehgkL1o/UU0acVlQ9amglN9G2TrprKDCqz9hj9E
j26hCqgusxIntLZ0joNScgQgsmy/Z/rJ44YfCwVQ+3X7pBlE+WW3klB1kCztfvxxtfHLI7/bUFH8
+yVO74K7heRgGCoaXbc69PH9VoF7hXO+c4v7IkFJ7Zd7iZ9K9f1t0pzQ7wCG+5YUIBnIDFX1iF9B
ThXm98BHXvibV0HY8MiGuo/Dgy+P/I1FyKc5IDaEFw3V+53rNnXuEwHS963Yr4tctg/bds9W29xC
C59CJ23gda3W3nRCPrLzoJ4eGYnvE8QXf+oxosrUzcdu4PetjZCDxpt7qqbQkEsNyAtm/CjOs3Jz
7v441bBFlX2Latjb9KOrv79/YWT+TyBVdIXGa9lUKDCZvZyCnqj8S+kJJcY46dwEyRzckxQwqSic
AjqpQnxiac9w7nz9nH2jejvJs5E40ruVNrHSyxW8lxNXbxFwEYBek1Z+FtD4jVu+Is2Wysu+3L24
f2D7XHkB+Pvb2GJx4f6U5Eiij72pvV9uV/kDX4SwsG0Vn+wXvQ6fJyLxHKPUpMhWQWT4hp6WuyB+
kBdWEA29KWAzkUNOBXk7iFeiBGxeOd5XOSp6cC5XgWj4l5ZVseFx3XxpCuzbIdXcUAoITQV7pXJ5
l4/kd6Yi6r4p4s4FjDmSPn/ss+/5It9oJcA9yPV3FWE81jLqnIv/3Ly53j8Ouoo84Cl8I8DSZCHr
gjI9FBZr9ePRPCs3V1WgH86CqawadBU47PNVEa3WTXWmmwqSGttg5jxv1ECZ1dJexNug44m1FVzp
c8jnJuPHIlFwry8CGTagq4B+0IkW5I+uiJiK1fYgAwkGrtM4yyp8dypJo3geyn6wCjA6Cwer5p1W
gRZ4G07ltD5TmdoL+AqnHaaJpwC5mxkebV/gFZwFjw6yClKTKwhO4+n0Ea5XU3DqAFJGwRS1sZPv
Js0qqFrbiuN2HMTN7vcNJXrrhYOH+LGkDRV4sdsgpg62e/aNKFR4GAITLtzC5ulg5tzuu37cAH5Y
34VPiENF783HOKwISHd73MhDhao7rcDlTZ9oR9JtQ0UPwXmdBeWY1PaWoG9//4ykV5Hsv5nSupGs
ntIlpi5oaltfn8t4NKKxuh+U1W4xIf8tCe7XV0fLfxMVys04nuS46E+ICMJjl1GIu2/98ZO5sQ9B
5xxsQAIcp5wEK5GdGkWSsiGH4JgqECm3MUjBLngXGeThGj4zihT4hJSbJ8Gk3r3zfziKg3xFmBN3
3gMyDaTKms/gLEMFmuAon4zyzj9QpJkQ/cVycojZVHCPK3hT50EdF7HE+sZcI82B5b/9MbgKuswe
vodQrVuW9W49cZi/fIcCNBI8INETKyvxIqfVuOGNbEXzou7+4/JB22rAnzAhVETCe5CjXxXa9hDP
u0GSpYK94rAI1nJtVQV+ooc/KKlQFdqzlyd5E4+qwtb372kqlasGKkgSti2aAkzcQKaqqIofB8lE
uK47Vb+vWVwF6nZQk3UL9ldFE+5+/HF7e4OhxV2TjoauggRSRE6UO1a7LW50txj519aVvwoL2SCo
ACt/KOrmZg0VN+QjcLM1RBzSi2M64Eti+EEz8NQ/2xup8KXEc5+EQfHX/wUAAP//</cx:binary>
              </cx:geoCache>
            </cx:geography>
          </cx:layoutPr>
        </cx:series>
      </cx:plotAreaRegion>
    </cx:plotArea>
    <cx:legend pos="b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>
              <a:solidFill>
                <a:schemeClr val="tx1"/>
              </a:solidFill>
            </a:defRPr>
          </a:pPr>
          <a:endParaRPr lang="en-US" sz="900" b="0" i="0" u="none" strike="noStrike" baseline="0">
            <a:solidFill>
              <a:schemeClr val="tx1"/>
            </a:solidFill>
            <a:latin typeface="Calibri" panose="020F0502020204030204"/>
          </a:endParaRPr>
        </a:p>
      </cx:txPr>
    </cx:legend>
  </cx:chart>
  <cx:spPr>
    <a:noFill/>
    <a:ln w="34925">
      <a:solidFill>
        <a:schemeClr val="accent1"/>
      </a:solidFill>
    </a:ln>
  </cx:spPr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Pivots!$D$112:$D$140</cx:f>
        <cx:nf>Pivots!$D$111</cx:nf>
        <cx:lvl ptCount="29" name="Country">
          <cx:pt idx="0">Austria</cx:pt>
          <cx:pt idx="1">Belgium</cx:pt>
          <cx:pt idx="2">Country</cx:pt>
          <cx:pt idx="3">Cyprys</cx:pt>
          <cx:pt idx="4">Czech Republic</cx:pt>
          <cx:pt idx="5">Denmark</cx:pt>
          <cx:pt idx="6">Estonia</cx:pt>
          <cx:pt idx="7">Finland</cx:pt>
          <cx:pt idx="8">France</cx:pt>
          <cx:pt idx="9">Germany</cx:pt>
          <cx:pt idx="10">Greece</cx:pt>
          <cx:pt idx="11">Hungary</cx:pt>
          <cx:pt idx="12">Iceland</cx:pt>
          <cx:pt idx="13">Ireland</cx:pt>
          <cx:pt idx="14">Italy</cx:pt>
          <cx:pt idx="15">Latvia</cx:pt>
          <cx:pt idx="16">Lithuania</cx:pt>
          <cx:pt idx="17">Luxembourg</cx:pt>
          <cx:pt idx="18">Malta</cx:pt>
          <cx:pt idx="19">Netherlands</cx:pt>
          <cx:pt idx="20">Norway</cx:pt>
          <cx:pt idx="21">Poland</cx:pt>
          <cx:pt idx="22">Portugal</cx:pt>
          <cx:pt idx="23">Slovakia</cx:pt>
          <cx:pt idx="24">Slovenia</cx:pt>
          <cx:pt idx="25">Spain</cx:pt>
          <cx:pt idx="26">Sweden</cx:pt>
          <cx:pt idx="27">Switzerland</cx:pt>
          <cx:pt idx="28">UK</cx:pt>
        </cx:lvl>
      </cx:strDim>
      <cx:numDim type="colorVal">
        <cx:f>Pivots!$E$112:$E$140</cx:f>
        <cx:nf>Pivots!$E$111</cx:nf>
        <cx:lvl ptCount="29" formatCode="General" name="€">
          <cx:pt idx="0">4090.5</cx:pt>
          <cx:pt idx="1">4630.5</cx:pt>
          <cx:pt idx="2">0</cx:pt>
          <cx:pt idx="3">2793.2999999999997</cx:pt>
          <cx:pt idx="4">2212.1999999999998</cx:pt>
          <cx:pt idx="5">4407</cx:pt>
          <cx:pt idx="6">979.5</cx:pt>
          <cx:pt idx="7">5844</cx:pt>
          <cx:pt idx="8">1825.2</cx:pt>
          <cx:pt idx="9">3820.5</cx:pt>
          <cx:pt idx="10">3057.9000000000001</cx:pt>
          <cx:pt idx="11">2133.2999999999997</cx:pt>
          <cx:pt idx="12">3508.1999999999998</cx:pt>
          <cx:pt idx="13">3295.1999999999998</cx:pt>
          <cx:pt idx="14">4187.0999999999995</cx:pt>
          <cx:pt idx="15">1243.2</cx:pt>
          <cx:pt idx="16">1127.3999999999999</cx:pt>
          <cx:pt idx="17">5156.0999999999995</cx:pt>
          <cx:pt idx="18">2038.5</cx:pt>
          <cx:pt idx="19">4456.1999999999998</cx:pt>
          <cx:pt idx="20">4908.8999999999996</cx:pt>
          <cx:pt idx="21">1401.5999999999999</cx:pt>
          <cx:pt idx="22">2935.5</cx:pt>
          <cx:pt idx="23">1339.2</cx:pt>
          <cx:pt idx="24">2361</cx:pt>
          <cx:pt idx="25">3032.0999999999999</cx:pt>
          <cx:pt idx="26">3372</cx:pt>
          <cx:pt idx="27">5753.0999999999995</cx:pt>
          <cx:pt idx="28">4159.1999999999998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</a:rPr>
              <a:t> </a:t>
            </a:r>
            <a:r>
              <a:rPr lang="en-US" sz="1400" b="0" i="0" u="none" strike="noStrike" baseline="0">
                <a:solidFill>
                  <a:schemeClr val="tx1"/>
                </a:solidFill>
                <a:latin typeface="Andale Mono" panose="020B0509000000000004" pitchFamily="49" charset="0"/>
              </a:rPr>
              <a:t>Alzheimer's Cost per capita PPP (€)</a:t>
            </a:r>
          </a:p>
        </cx:rich>
      </cx:tx>
    </cx:title>
    <cx:plotArea>
      <cx:plotAreaRegion>
        <cx:series layoutId="regionMap" uniqueId="{E331E424-5761-1D40-A557-9935F070FEF7}">
          <cx:tx>
            <cx:txData>
              <cx:f>Pivots!$E$111</cx:f>
              <cx:v>€</cx:v>
            </cx:txData>
          </cx:tx>
          <cx:dataLabels>
            <cx:numFmt formatCode="#.##0" sourceLinked="0"/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050">
                    <a:solidFill>
                      <a:schemeClr val="tx1"/>
                    </a:solidFill>
                  </a:defRPr>
                </a:pPr>
                <a:endParaRPr lang="en-US" sz="1050" b="0" i="0" u="none" strike="noStrike" baseline="0">
                  <a:solidFill>
                    <a:schemeClr val="tx1"/>
                  </a:solidFill>
                  <a:latin typeface="Calibri" panose="020F0502020204030204"/>
                </a:endParaRPr>
              </a:p>
            </cx:txPr>
            <cx:visibility seriesName="0" categoryName="1" value="0"/>
          </cx:dataLabels>
          <cx:dataId val="0"/>
          <cx:layoutPr>
            <cx:geography cultureLanguage="en-US" cultureRegion="ES" attribution="Powered by Bing">
              <cx:geoCache provider="{E9337A44-BEBE-4D9F-B70C-5C5E7DAFC167}">
                <cx:binary>7Hxbc9w4kvVfcfj5oxp3ghPTG7EAWRfdbEmWZfmFUZZk3kESBK+/frNsS2OX1WN/Md5oP+xTtwGh
CGYmMs85iap/3k3/uCsfdvbFVJWm+8fd9OfL1LnmH3/80d2lD9WuO6qyO1t39Ud3dFdXf9QfP2Z3
D3/c292YmeQPgjD74y7dWfcwvfyvf8KnJQ/1aX23c1ltLvoHO18+dH3pun8z9+zUi7u6N26/PIFP
+vPltcncw/2LE3jofV29fPFgXObmN3Pz8OfLb/705Ys/Dj/wu4e/KGF/rr+HtZweBdTnnDLEfYF9
HLx8UdYm+TLtkSOOA0Qwooww5BPiPz77fFfB+p/f16dd7e7v7UPXvfjy3+/Xf/Mu309nXa0/G0bX
++2v1af3/eNbw//XPw8GwAIHI1/55tBcP5o6dM3VmLnlwZY7c/9om//cL0wcSYQJR4z7vqDCJ9/4
RR4RihHxBaKYBQwz/Pjoz275yT0975NvFh845Ju5Q2/oze/gjYf7B/Nojf/cEYIcSSqZEIIxIn2M
vj0gWBz5jCLJpcAECcT546MfHfGj7fyVDz6v+878n4cPLX8V/QaWL+vhwWS7RwP857aHQ4BxwCD+
saR8n6e+OQSYHUlCEGIwTahP0aHtf2JDf2H9p5WH9n+a+M4D29/DA7vil3pAHvnIZ77PRcAlQr78
1gPBEZNMokD6nElJ5GEaAnP9aEN/7YHPK5/xwOeJ7zxw8vd74HX9a8sAJ0eYsH3wCygHPv/e/jQI
AhQEPtQBxumB/X+8neet/7juwPaPw4eWf33691v+vLbjbv51uUewIwA8BAcYC4A/AT2IfHaEEOWQ
m4SEEg1l+PHRn/P+j7fzvOUf1x1Y/nH40PLnr34Dyz+49DP86R5t8J+nfgh8IgIkAuFjsa+v35Zd
fiQwBvcALPV5wAk+SP3nP7env/DB14sPHfH13Hfe+A3OwTVkwf8jB78NOVjZnbl7+HUuAUgkAOsE
jHMOkBSJb3kBOdpPcB5gLikB6nZwLn68neePxOO6g9PwOHx4EFaXf39a0nNj5x9mpP89WnjaTw/V
h7q3yS/0fnAEbFASFnAMXB1Q1zdwTByhgNAAgygBkAATfFCUfm5Lz0fA12sPouDrqcNIOL3+DSJh
ebhLX1w+NP2HMrv7td6gYHDp0wDh7zg65kcUmAnwE4Ek5ow+PvkzQtD7Xf17rP68J54WHrjhafzQ
B/r93++Ds13pdo8G+M/hAeVHUkoMJ4BRGQggId8cBGCGbA/eZED2EA0YzOOjP9v+h7t53vJflh3Y
/cvoodXP3vz9Vt/ePfxaPgKoOJA08CXxMRj9kJF7WB4BRwkCAnOC+MFBzP/Efp63/NPCA9s/jR9a
f3v191v/NHNpv/uligjf5xThC05kQBEAAMjwX8m1BNRcxEAo8RloggAODsr/T+3oeQ98tfTAB1/N
HHrh9Dc4A6c7N/z7NPv/qZiDMssZSCE+QaBNESG+dQGcEOIDV4fqG3zywbep58fb+Qv7f3mNQ+N/
Gf7O8m///vjful35Cxk5o0eccMjnoHtzCVnm29jHIJUIhKBTQSE9BXvC+JkHfU75P9zM82b/suzA
6l9GD42+/Q3C/XVtXZ/syse3/wW1NjgCyEkEYSBwc0YCaAF9lXM8/wjEKbrXACElwaw8SDo/s6Pn
jf+vlQf2/9fEoQte/wYuCB9MtbPFr/MAB2BP9zIrho7QJ531Gw8ERxR6dNB/8AMCrtiTgq8j/ye2
87z5nxYeWP9p/ND44W+gwG56k+zsr0w7PuQVqLf7nA7H4DDfY5DAgWlJYOMSWDnFQMi/tv5P7Od5
6z8tPLD+0/ih9Te/AdVa24eHXyl3ULCuzzBIGZDUGfYPcg+B9jT4xOdAwL4DOz/ey/OGf1x3YPfH
4UOzr38DrUM9lEnW/8prAegIsCUKEP0MM9G3IIcdCYERglwvOd4352D666D/if08b/unhQfGfxo/
tL6K/n6c80S8P5vgP6+4DGSe/xMW3KcQObxPc3j7Ymt/McWFGzHY96VABNAkhPgBvvfkETBfyX3o
CwkgulhCY+jr2P+JDT0f+08LD2L/afww9re/Q+x/vo3zaIK/iv3/PZn1qtllv/C6B0NHezGPYMaD
QHzX9vOAg4CSBz1X6EsFFK7fHICtH27ned9/WXbg+S+jh36PfgNtY/1gq535hTCLYxCvKZEIQCyh
Av7vG4yLwS8S2AXoHoTx7+/Z/MR+nrf808ID2z+NH1o//A1O3Sozv1zXg2YRXODwA0HlPra/sT4R
RwQmodMd+JAb6QHG/YntPG/8p4UHxn8aPzT+avv3l/uoc/WvFfUkEGwqgGBD1uFwx+ZbYYOA1g2K
XgCNcBbgfc15zLaflY2f2M/z1n9aeGD9p/FD60e/Qej/d985+yv1POYDh4BLTtCm4egZWYlBvQdx
Q1IGLTXwDzjn63L/E/t53vpPCw+s/zR+aP3//iXSxl9X4qdrwuHO7aJP94u/ugr772c/vSJAtYOl
Xyz1LCr4bMTt/Z8voZfw6VR/vsS7/4hvLHz1YD/8y+FPCx52nYO1FO7h+PtuJ8dwJeRT2Rgf9jPQ
ipBY4v2M7++bFezlCwPiWPrny/29QmiPskDuyeX+ds/LF13df5qCeyfQuQCHC7jys7/e83StG24/
zUltngzx5d8vTF+9rjPjuj9fAjAAJtR8/sP9TkEFlhjtL8ZhEgCaxHw/f7e7hHvc8Pf4//WuN0sT
t632g7OeEadZTyYFva0TK+s2dGV60vuNUaQqmrBxx9Tmw4ZXZj0s/RKS2ptX3jKlqiImFNVktWns
fTK3mUYZ5arElVFDUKil7lqVZuJGznmhlzwxGyHxq2LsBm2zS1F4JApOoZe2bskwbbNmY1ziKRLQ
ImxtWSrPiqsgLwMtTbkxVTzqxS2ehtMYVkwalRbvl6msNV6SRgs5aS+JH7jLrzka+iiNq03l2zGU
eKpDE8uzKpfLhi9ojcrpPJ6KVlk834+9b3XbDIuakL0MKr/SvYsXTWISeuMklTcUb0qDlkgkjMNQ
04RmMXrKY7KVeawAlJdK8gYrk/knDO4O6Xrj2Zat4IT3CvuiVIWJ/ciLaRrGU6XKIukjL502ED9R
sQTrrPOCiFfY6so81E37ynq+v5lJ1ulF2CySJn0f87yKsl5keumnKeybEmsz0lEXLDntRFypRIz9
apy9LIqX9sEWs7fGQb/J3FCukTkW3XgcNPlNML31MnzeJflJMI/3BfyhastiF3s2UWMh3petqVTN
plK5ojxeWs+ojJGP1RC3ilUumpzjamTxubQjVgk4qBK20eVC34/e1chlr3rWZYo1KVNYxBvRBI3q
XVGpYGhXFa0/tDMvlD1NkzHXrJ0GlQYdhg/PlfUt08LFSZgNdUSqeBfzVevMleuXWtGuAoNnXaGn
+Kwf8VqW/Srh81kzfIwx2pRD+rYfWKnAWlvqJ4p1RWgG02k8tlXUecsOwSfMaUBUExfbLB6uZjKe
N1VVqf26pMzXC19u83xwasS0U4PB52P2scvEKfLYe8959yNNNy4pIwjlVif1WOvZkkSVHn27LXg2
qyJLUt1UtlVtlzBF+VnsyTM3sErFoUgCMF/ft8pvxc6rl7cz3K7QUydzlY+xcoF3LrPxVJjkwnB5
Drcu3vExBf+S6lVWMd2N7Cq1tldwDTxVfjxsWzN8NDjdTn2hZbME6tMrs6q/tChXNR7WFrtzQf0r
i/2tIx9dUn0QxfzKlPw6meLTZuheUW8nxLwek3HWlKc3Ih0v5umY94lKeHfp4+bOJvE6MW7T5+UZ
a7LVlF6zsY3AeCezaS9dm2374bSKGVPV0sLLGkvCDokzm+E3iRDbIu5bnSYiUU1J3rU2uQRXa3Lr
i+YDyRs4GjJLFHXeHZXZu6QzjWqQst1Jn3Cp0BC/l6wYlee6VOMTz2RD6LolrPs61bQdd3VHt27u
X2c53lJbDQpx5YTdeQO+42y4HR1EbOzruIGUFHDxuqnJNvCWTRMnVGF3LBIIRor607TyLuw4LNov
/BOCirc5NtoKr1ZpOfeKpNWsazLdVq0Ip2RJVUl6puVUfNiIxQiIVPcuy8ubQMaZLgqixNSE9cCu
slLEquuHXGVp0anxwmI6K0qGNJwCsrWcdKqCMNTpNN1YNp8PyBjVo+StmNtGlRn9MKXzquxypFxa
vGlF6ZSo8/slDYnL7/qq2XqMnQVVce4PSw4mkK+z1obILvCHaXrZLyN8Tsc3QSEL1UPiJ85/Y2pz
k42BUNM0vmIad6HDHZhf8EFDh/09XQaq/C7PlJGbpMPr3Obdyq+Ts4xVxx3JTkYEL1XyclKxo2dx
W1wEAm+7vr+ntqYqGViniplmqq4gCpok1l47N6pD3kkS5CSieHiLZfkhE6kN8ZhkEWpz5ax/MckP
yX6wDMi7LmjfxYTezFPnFIfHIypSNTl+6nvNut/vQWZT5HtwbF0b6Nnhi0G2JzzJeAQZlapsKi9b
H2kxiBDx5D3OixnSsfJrHGtRlr6aKirDkdlV293NC6101Y6TGkaSaL7cDA1vdOpxo2jhpbrL25t5
8Xs4wRO86aCSjFy3zHtvl5vAOyvL6T5OxBkraOT1QnkL3vpt71RgxC6rgk7FXbsWbnlXS78Py6U+
q4Y8cn2mszq7lsW8G9mMQ5ayiwwSM5k8T1khIenUhVMTDW7SompWU0fLkMYh75KTxpdv+MwTVefm
vkjTQMV1nyu/6U/HUUJmdmJTtD5RyWRSFVNsVW+g4EqTqQWNRA15EPZL8G5w9GOVJlE31kKbGM1q
qcpa1RdtP48QG/TtwOdXLu74yvBiUMI3F3HuvR2Em5UIej8aE/l6bsZUu4yslwU75bhfRlmS3baO
eVEnpAvr5F56W9wsiUpJ5sJ+NhdweqOcCBOmBdQ22pebknedLvrewEH17kg1XftLvCV5HKbdUED6
9oSqhhrrUo6LYv02h5BfeXh6nRtwC3Ip13YsQn9oj3uRz1rm7busayZdBv57gtsrPJTXU5xtlmAy
uh6IVNIeT6ZsdJ8nnUYUUv1YZlrO5bqKoQqyrBVR3+aVYok8QXi064kukZdkRvtZDptCPVJ4IGnY
l2vZxJB9oHJqluBGBctpR3wK6c0zIYsKPuHVPGSpakYXuVTqiojzofJaVUzko99NG+Q3N1M9KJIE
tYpLceoR/9J4nIUkuyulTXXbodWUL3iVuIpGgRd/QF4DB3jCQcgBGfimlhuaxTkU0F7NRU7hFVsc
VQ6FtLCXXdIC5pj7WVX5cILqeNJpgHf1FERtMm/SZgFUkBRYpfm+YsZvvCFuFLPuxptKq+Y683Sd
T4Fqabn2kPEh4xCqaVUkKq8RVNO+1ktdpTrv0WWeoJWH6DvAQ4USbYojM5THGA+A+ezka7lwnbYm
SiWkXKh4vab1CHWwbtUSQB0P9lhzouzMK5HyM6aC0lhVJ+7OJGbRnKgYe1M4l/Ed6+IHKPvbSeKo
x96giqWcV9nQnbdLdQxRrFKRbNiEspWtUqg5bTArEvtBhK31TnJbRqRFdINsE/qoKsLYQRKTULjt
EJw36bDu0Pwh5eD8cgTYET+4adw2cbMGQDBsZYwv57JZAa+uFU8Q0cmShIAhT+xSdmG71KkqSnvl
lj4Oh9Leulj5ZfqxSLJXi43fTkl1l6T8lZ83qg6mN3wfXF5Zdnrm6Xsfv54Gn668qckgjdkLQNXb
xqBKzxO/z7Mgql3zuqtSoSk2Ud4Ent5XQpODWzDKy01FxXYu0KSNNxvF4xKyfMVCQ0sMPhN3QYrf
plm5Dhp+DZFfKMwt0aJpLlpZvmkqnqsxy2rVYnvmymqHjHWq9o2nZB/roSYAVmfIWWk2vGmT4jUQ
KAi/tk7CQr5tJ3FneRoAgLfRANX0OGc46qp8OUuzcdcg2LMd3XnQtXRTTa4OSeG9mdrlcpnnUafL
jFXWDkwZXn3M4+bM+WW5IrydVY4VSge7yQEY4n5ulVe4934M6RKKb8jMXK0CSyADuGlSXgVlt0r4
qJac5NrOmKkYjZBzoSEYmcRfDSaNddHFRJmuWsK0QUyxvFPdmHM9ww0RjVOk02KZVCnKZt1N9V2+
xIBf8FbY+zkuZIhmAADOg4Cfcalt41ersTVm0w3NoFxT0jCp40IbR2ONRpav64Qu4Rw0F0GOJNSQ
woQkt2YzJ7d5U8aRpEmiOg8SRzcuyaYjc+gAaK9xFr+JAcevKtx5GpnshBddddZyyVVuGsCEdbkN
JnuczTzXAmf7NAuQOWXhPGUQTUkzwrB5mLAPOYmeTY7WykvRHZ9Mq3HlOkjO/iVwUC+Kq1NUL96q
r+i9aepNMOJVL7yNlwfVKVyaBK5YkFkvNAUOyfuPOOMAbTySK1JPWrQFuxGjHruxhOJGbASa7BQC
VOo09Wmx9SLeDBGf4d9evX9BxTPcQ6VnTuUUDGfqMdZ0veSB0EPVPDjeHRfz4K1pOd/GGWG6pN56
mJcF+OqCIpqM69n6fION6VXO6jhqIj4Gk2q53YwLQIEmN74OYqQDD9ghztF57fNbJEYZcWOuvCJ9
39gRkl6ZAgAZ86u5w28WlBslulnq3gNY579DI82gkNk5kn23HghOj0m38TNbRCRf6vMkHTudXxZj
Xl/Vjl4IVnTHPjKjTqpGj2NAt9bMgSJ2VNyrX6OGQmqY3H0XsGg2qR+2zuYhfC3x1QQ1Nmx643RO
aoivnGA1lTHwnrQJ41rKU99vod6jURyzcrpF3TJoMTN/VSU9FJQ9+8Cxp1IDuR3At1zhst+0aWI3
S0pzQJn4JK+8Ttc18o9HyV7Zvr6KJ/8k9et6m5D5akZ1uXY5hcONvUiIvj4hflIr1ma+Kqd21ye9
WLvBuwQZIj/zW+CvS2tOMM9P2zQAqhd/hNts/nE9j29TWc6KN6BFIB8Ccxz6TOEgqddstIuqGHxu
WvESSAPkZK/zt33SRmQCKNGy+lhAdOnG2BrqdlhXUAXhazsE0lQC5x4SkyBZqcuCYg3foUWq6q7T
4L1Mm3gPIky0OCBK1abnc9Si0VMVHDU9uCVsp4WEbezBwWSyhOOCXs9DcRmXfAUYn4UtXtk2k2tc
0UZNXulpKRup034883JJolwCjxe0PLYxA0yZTGHMPKSaiZ5J02/8ArJLwbs3psKBRlY0WuL649yz
TA8kyLVnvRXLzKR6PnYKroFvaijLGgeDiNrUe5uQVZNxq1IEuGXOZKtcCem5b09GKVLdl4WE5B4k
uvXtrDCQH+C0vYoTSEmxP9+bxYez4HVAw2YvLIesUxLZQLdTPepONsPKVPW7ygdmKTGZo9rHICQM
16XnprCtSkCeVRL5ac50AfvyMXAmTuhJAZRac7g0pFc1ZXUINNZT8BMA7+zE1gbWkjSBkp5aqqFa
6oGCZdCSDLocc8X8hqrRG/xNBpJBHsxMoaA+9hyATjaZi6nAD2MfFGEzT60CalrEpdGzEEaVCSVQ
hexJF9PXJNkM1n9XTc1H1MLxqEw9Rw1xIcsK1YGatFpEjnUViNvSGF3N/Lhq34pgeCeGuDqx5ViA
1lOf581UbuqBQvA1pNaNF8SqTHcAy2oTT6qAvpEqmvgu52TdlON1zChg7JJ0YdKnr+F3Dd58EiXc
iFTZZiZqBZAYZ72N6ZurqacIJKOoyv1rWeVpVC6Cq6qcmB59eGSGZachH65EQ44Xl18QWz/4y6mP
6g2kWqY5b63mw5BEfVycDL21CkSuoCmYKkcJ8oDvNsR1b2k2E03LvgjFeJwGxUOajh7QDg+oLvI3
dZeCSJEuWNEg2SF5OsT5pJsbF+QpVKXgGhfubsY41Qucf9Umw8qm3fuul0kYjIlQadh6IMKgGieQ
tjMIMu6FXJQCnmdSPV1A7YUjj+ObnlRAUPEdmssPsvSQnhC6L4I0YtSDoAAQDzltXLcYzrTtiyK0
9UakkL6WDogLboRmHqyC35WAUpBDruprc9sHfD1UvAgrY6WOl/h90NbhKMilrMv3tGW3tLhwC7sB
kO7rMbH3Y26vcTl3qibZdVcrSzkkimp6yCr3zgdMqAqaA4Vpr9JevKpQ/tER9GEsCgVfgRqA0Zs7
MqcbY8oVpXRShCSVWorxhDp+xxICSAm9WWZ62WdJlNUA5XMTb+oW6aYWSOXcY6AKsXVQd1eS5jfI
ykR9+ru5Mh8sw+8Q5HcFt2BWBlHIaL0cVd4nm2kEEEO83gL5YRuZA+GqvRLU2NJUEc0bX5dsC3Kn
crkLFE2LWmdD7rTNIRymeYk6FjZpT04liCkxDZcM0nycQGH1x5XJXQ14MeihdIZD3b5tM7euF9dG
C9zFCTMIeMCGeOWS5TabJbCFgUd+fdPGXaoSNkDyHC8KUsTaR/2qXdqrvEw+ICfeN5y+GttCNV3f
AZkfuxBBvvOA7akpb+o1r8leYJ1Pqu4OGQKna0iI8nhxlwG1mBN5tYz4KqgTXw8D8F1PZmGMQJWb
em5DMpQhQos8kXkkY3I3dN37toA6ahe/UGkMDL7ss2M8g7hm5hRgHE+OiUiTcO4/dAKkw4k0LmJt
A+IAPbWgsCQdrZSF0q8GsG472m1TJeddvUagTi7jEoLMv2r289xDH+LYrsjcv2lcs0mRWcvWD1Q/
IVCFe76uh7wDEX4JAQVlgLnZxxH8wKHWB6MDW5N8BBHxOu3YdeUs1wHIpbrJunceCPuqqbtE2bG+
tTK/9efd4sZ3PY96aA6EqOK1yrIUxGtQoMdUvKlRjsJB4uPJE6AIEgd6WQKlk6FVVpgAeJWFU54G
H8u62rXdcJyAXBEvNVSoFJwx0z4kE/3QprbUBEMKHshmxAsNAVVNGhd+GCT9Jh5bIKeONIpbc1Ga
6R1LMlUiSAW9RK8aHLitTx0JazMf8yI4XmgHNC0YuQKSf+tYspIxcGyaU91RwMqz57cqQc0rZ90Z
rnoa9v5p4XgWGSjv2q+cHgrGlUcLp4vsVELNWok+vZ+D7G3fwWYHJ31tobbtKXy65TWKQZgepwh3
J14/0HVcSpCRe8g4dW3XngcHzk3s9ZKjZAUiDGiNIFw0A3QLWud2XikuSj91xzim0bgsAEFLbNRs
+vt8AtGoEaTRzhaZrhv0ntXi2q/7PqxsF8ERgRRPCuDZUwWYQ2avSusA4RVnKKYsygZpI1tM5zSe
Y93F+E0l91Cvji/QAO5f4v58ngqu6wX6J92NQMnlVIDOQlqMNNgcTgBWdWvgB2vGIgO4ZGolAUMB
W1gjbtMVy0M2e95Gdl4CyOgc+Umr4yxvVxBQ4bTIRZd4vhEZrlRmehPGhdeGcM1v5XGowZ3PXjU9
z1Q7mzoa8vSmbKqwjNmuDCyISpCwNMDgW4eLXUJnHE2Ld+049EMa6pyO4VtrsPcRMFyaR/1kbusK
XUydBbwM112jvpMKcHWxhcz5FuSKVrL+eOl5qpOcNbpIjWp8NOgMu3zd1xmgU55dmYZ9mEsWaN4O
zaoe+hH0HQ+S0mI6JSwvw5QGGyf4A03iErhbmWpSAVeUqa8Jmc0mn7xFNQNA566dQAVJ63D2gckY
PAhV86laDUn7Fllkw6ID28dxu5wI7z5rk7UhBnCpAxWA5CakchRhIMvXLnAfMuistdDUSkvQD+fU
+KAr1FY3vaiiAc03cyHsCn6nSaV8HCNWGmilzF5UBsAkOW6OSVWRsGhvs6w/K8aRreO4koDKsRKg
7YSgsyI9iPo+9uDm9+ts1Q7tAl2bojzFOb0ufRL2SUygocQm6M9kRFm5ZCt61kmQwIIlvl8W/7z1
lmGbFjeubUuAQBMo3QFQK2oppOz01IBKD/QSZYp4ia/8uY3gu/FY8b6dIH/g9xW0BeceVEmTpbXu
m+JN7gWvY2+8HkfxtnBo32Oryr02ozMjHBD3fFrxal1ktDqGvDLNTsN3WqKJ9C6itAFE2OZ3MU8V
im876BEgm17Dj1GAGGbpxyl2H3CMSoilOqT1Eqs0gYyPJNSZFJrpGrXBKRMmhpI23DCAugAd2MXY
wkt5+/DmFppQXewAlwC5Emnc66ADqSR3/rZprSIcNEIWiEm3ZbbCXX8hKXSy4tk3qm1raIo2XVSl
x2YCIN5hIBAy50LN8bHJcBImtlGLncwx8bxV2gdBNNi7oJlv5dTkodf4DPqgoMbmBK0lC7Kw5uN2
qIVTxK/OITV/JE3hhSh+PxsA6B0BrXXp4Ue9LEAcx0MoUlgnSbdbmgG4RdW/Kdr0oVjGzVSY28Cv
uALAnEYNA3VlkjQaqio+LfqLuR9vm7ZKN7P9H8rObMd1XsnSr9LoezU0UNNNX9iSPM/pHPYNkbkz
N0WJmkWK1NP30j7nVHUVUIVu4Af2n+m0LUsiI2KtL8Im3OtZbTljxarNHWcfxJ9hNa+jnKhDMYXH
gvFfZS0ZypYSJyoYrY0vkGRFMd/zEKvQCSsXdUOlMxSKaUNUmQzR3vHGo6zCRy4ONTbt3sbZqqfR
XSMr75IWyZQpK2/VGg7Jznz0ITHYNssB5maMeOu6B0Knl3LOf+KYOyhcMHirbbHoerBXK7+KvgoC
32OY7DdExCktA7z5XNvXqu231jyT7WwVnxRRLaOy+jN7ULbd2YGgM0QBJDtWrKXXWZva9OfQ5L/l
gFK4UXgX5ce3MGj0ipQMEdM1W9kxa4MqeUZIv7Q0PrY1hxOBShhqhWsgj7v3uISdoTs/SGRpr/Lh
d2DFL72Mr0IFEHma8ujC5gpKtlHsZNmmTiW83DQX6qTn4JV1lrOmqN7jIbbTmYVyhYk2ck093Fk+
EttuGGgqS2tcu8EIDXAOEseNflG3fOuk4ue27V+L3N4GAAfWEY+8FTKNj9J3fkiDGILcC5EY8S2E
hC2makoMwi8qsm7vz/lFhlWwR2zc1DmqMFnZbAXNSrk2FHa74mtRL3InSUev5+u4LA6RGPotjUoU
dV7LUhbNWAid+K6i6JdM7LaGdOgymNizd/Q8nCi/lFVaCPWr6dJBQaUbSfPjVOGq0wzCcrcS3g2t
5RPuJNUfUaeuRmlkWlB9lyz/ajwOI36Oszgkv/Pa2+WRfyJxRr1BJa7lIDvli8O4HsrhvegJ1lIo
nl4NJWvoVPGL9QIpv+13mZZEZHbBLkHpJS6h1lmXPNVIE9N20bxcbao0cBqeRKTdcR6be+fEm3xs
531D2gzceX2wQ5JUI5ZvNLtZ5xJIguWtoXV4K3bGlCJrbP/oz+aOkXbVBvWqmJcyzP3yseFnRQ6N
i5kWJ8+gkh4s5C1TUIhMjuM3j2usHn+K9kYEJ5934YoLFa3NoI+EE2+lrKDb54qNG0Wbs6bzmdky
Rj2oxiSmPvRJHdJ5Twb2FdV6SqrQ+piiLslzK098f+iSMix+BXAAu8Bbc23laaUL+DRKwNk3k0G+
iIBezLA/x+HI6jo6YmdcKX8aNygddkAhmgQYXpCIyVWpHa9Yy3C5g6dTtEncD/zeWkGwnsaVaB5V
LPNkamEt9nrKWMzgXjIWQTA/KaY11ITcaVMmLMgpPqnXRe+1yVTIrWCmhOTue9ta2xHKUKixUobW
odHureRqWsVSaHh4dYlTO0xpPMYsyTUS+smp8lXtnng72Vc1SR97ZznjHMsnyvwZe8DR82UB4Qq7
+dz6GzvucA2xwuBhrYc5cjMXzlYivfpTWGTIqjEJKOHpLIM8Zd6riIKdIL08hNZUborCXfEJ4Syq
oAIHwbwrm+K1dodgzSTKIhL25WoS4ZS4cfSrDaLpiAC/EuMCiEjTQ5HpwlM58l8B+gthcbfrUPVB
Usbdr7oqeqxBJDq+X25E5e/6fK5XczQVe1b4h9Z3weSI4I3bfcZCb6PnPNwpMcL4qIIpjYiJk1k6
0CB8s/FYjdcW3lqjnNnE84A8AIIYY2t37NQmn2eUU2T4U8Ixm2UzbCRHhjo61dOJBwWFfkQpP9b4
86oXoDRwERwN+MftNF15vXxv6zqpc3t+hFFTrEH6vMbdhG3Sbs+K1lfse+/ApBAhIxiCwdRCTOv2
neM/2gGXwpu7PxjxWK39OtxO9vQ51mZbz12+NjFgENaYHx+vmVCU2oljLUZvaLdb2xOvlYRPOQTO
b7eD5B509oX03WuJ/DfxRLi15GxD0ImOLsftWPtDuJIzPtEA+S2ron7b92G06ipZpJYvIoioCGcq
fK0j7LgWtZ6NrdVaOZazmhLQAsNRl71ImigWOzruh1F7yEBo8ahC52gH1qUT8U9kKrNT8cwBUPTv
XEy/aWCtfU7FvrW3qkLZQu2NyCG2Dnra02C85c2wb12UTdpx6t04BZsqNM0K8xt4YnqYwF3X7YpG
zqm2EDlDS7iYM1LflOZsjWxwwjqJo5VTDh9hNARJ3rhFYrCPjKI9Ie369l8dOo17SsJd1PZvYwBv
x0esX/EyPpsAmwGayJBNhc2pGOmnG0TYKCZrK+NJJrXmX+0Yf5dR9Yf7FgqPbn40lpcJX7/JSsMC
x6ryRQNLGttNMtnlN4P/ZfH5hw583kls24kiCg4guTZ2QA6lN10nDftTjj6kVjF/5ahTowZCy8yG
azcViEOl0yfWCMvaRP2yaCkWbV6u3Qi/KnXNMoG8a2WTmR+VV/2m3WglvaNYEvTRoYcEQWvns+rH
ee3Jpl3ZbyC5zKrdUNa1O93jFC1upWTlFut5MTPzPe1hom/nqczmzoM3zAUkp6m8C+lt+SBKFJvB
ubIReNx6pJvYzlRHJshjoFYix/lEagTzfTaQJbbaNTBfDbz9MMw/euyAHWpR2LaFgm0b1kmZr22b
2snYx+9O0yZj465rVUDQHMDAzCYJS7UdbNQkJbM4JIPIOc6e9qA29y9d40drGx752tUFWbXtRLY+
vUtAdazXiZZ2AxZMzie3aRIdaXvVyLNiBAhP8Agbezv103sz1Qh4bvwt+nKLML2d6QxAz+eJpuYh
a+ePjSwxosVFeTB/Wcdvom+eHac51j2qel7K06SccYuN6WQXR0RJBWFX++vIJhD8W/7q5y0S11Kn
8PLh8Z8LJr9NAX7OxPiLNqY6qQqvWQtrmFaQZzpYJ06p9IpLo2HruN3eerX9qdmFzbgv/LKBUVuZ
bESBWPTOTzjkZWrc7ha0oYXsiAao43Ra6HFfTYuUa43euqJemNCiRJI1h0dw/qjW4xrnD9Vx3NEO
VFE9ZIJZ/YrPVZmGBGXFQiXlRranLseu7OkHgVFZsN+BW/xqbcMgmtY0YXTYUQYhSkla73mJKlHL
IXUV7+5+UW/tWvx4cV19kWq+h7W0v/1G7kJRfwyI0TeBXBKZ81QfY2ulmbbTcWBX+AjNlqPqwK0b
ogAd2vZ15N6O2NGrW+H2NVagM3uq9z0zxWdniZuuUbAHrQxRrg5N1mnfS6HYwdOfr6O41rHNDrLr
voCqJa6I/D1sCMQ3k/9w7e+4E/bnBS+j3i9azmrVzCintFSfUavf6tApd1jS0arEbroZgtJOmpE8
WWBQbLRQdoYZ65e3kb3Djvzmq9bK4kK+OGUzrxQ27x3FCtR0KC8cDn0xQl7rTQ/hZaZmDUkkDJWT
srh0oR2KBFqe/HQo6ll4vVGsN7bsTnWVD4eQWCPWXCXWlZTWng5DlwZTbtYtfNrduuk9dY5UfRVB
0CSQm8xh5lDsLLf8HEKF4EXoN6feH+l2r8tOVjRbY2wnczzuAlMRX0AAZKcgsSP5gqCdlV2dwwk0
K1YNXgoUYZIRPmksTtEECdvY3WfYwAHidmS2EYoF4/bzppsDAtZJfgxlwxD3ivrsKrLpfX8DSeJ3
7dppUwaw5CK5hoWxgozKVhFEhXXu0UMcdJlx1CdgpcXThYsnQe2shqpNKyesYd/3OBEClvGM7Yp5
/DwodzVbtD92zWDgc/UpXH3sE8WWz0GUVU0ERKmuzqLtok0f1CfPn57EFltwiLjJmYd8DhndZHLo
6P2TIAis+sp44HTYvWHdh/Ev9aTI2m5A2yHfPMq2PnbIwebW27otBOC41XNSTRA9W9B5R+l3x85g
y877MIuC3oIUhVSOW90xGgGH9ZEFtlfyJMghw5amk+sCAq4fwrOyNN/rOM66unP3EZ+3Y78YBXxx
BBY+kDlrTJuCu975qCB6ZVa11d+7EsCLhLyzTDDGlhzeJBu3wgpPZLJ3YLdSewhPg0d3iC7mMGhk
QR2QJQpYiJckc4M2QnEdIn0zwE2KJv9WctvLmyjKUwXJ0bLBAukyupW4zB2DMlJA7ujgbVBKUEez
F11uDFIAECgSr2KZaIUxjRgbypzdSH4X7dgDFy1hXRkG4gRGziSfblFdY1d/LwdJgyoLwvIqWufN
I/RhIvZiQJEi4O7afL41LH/Jx/ipSHQMDNs1NmJDnb8I8ic2ckvm/E64eWonf/UEfVaD/9DWKiT6
jXXRWXD9FHVwpOMDcsNOz+WVOtG5iPuzKb3DPDgHiL87i8GVCFFP9ME2l+XVXkKKiwOdBifxMGKA
3vt2OKI1IbX69mKxeJvT8t0K3NSBgmcC2L7Vyg+mC6r/vRLQ1donDcsvt8pHhA34HZbnwWnB+uMd
StY8RzZD5L3xtn4BNzNWiJl5I3Dv59YJafaLp9lm7KE8C7NW+ZaGAp8V+a4L/BEC0A6V/3tvFTdN
5GNGWFo2BBiSnbMOPZW14qsQ9Bdiyp+gRNCdiHwNOLsAEIHpENYAh5oDgYJdMixWDyuks+e9bs1p
MNa9LZtD3U1pZ3Z+nK8iMqwlCDkdn5DFBf3X5B8s5r1brTyTjqWqzVOLzODU5o3W4zqPAPnx4YhW
8jRvoMgqrz5FzDqiYiuJcxVE/ipisQ/6/K1p59e4mI9KS4h++g9mvXz1gXMaRlTS3Hsgte7nQ+vp
LbPxTNYc4p6u/Yb8+AupaflHHRVQpvXbFFl3qzF7fDaSBN0Ib7I+DeV4YG0i7HfF7Ws3lO3KIcEH
LfO3vB0/y/HskekOYOazQr1XFqCO2/I+f8xz/VM37UXmmWZQBfop9XBSsATTiBWZP6LeYHXaxOzV
MOAIhbrzNt5XLb+Fkb2Zidh0CznDsnCkLbDb4d44fMPprhvlaW7DYzCqzI/NlrnTjmpvDXBrDUoh
pcMtRBI16hApZg/OZN7nUDLrqt/wxZb+tJv4jEiY2irpBBoYWjf/NBADVrkTpLYvIb05b7D4rw0d
oaTPD9+L0lI4286oR+G416GznlYA2Q3OBx5/i3zzFqEIs3AZtVbP2Fxj050b4705WJDLAgSrdpHu
kAZumQmq7m5o3uqyvurgH4/HgKXoXo7VUbvdh3+RhN3iur7WprirYnodSn5WZbNzY/lANbKeXAA4
UXjsneEBHu+e1/NTjPRmYFcM5GwZOFAAf2tbPq3SfrOLlATyZDP7atcA5MVi0wRHofnd5Dh4o87g
uM4cTpYnh0z11kN6+T3v47Mtoo9lG4lUADPDWS1Hr+VatPzJp/y+7CRxpBPHW5MwiYL3qb2yvnyd
/GrPhkxG60GPz+HPHAMyMWuGpYE8WExn01wHR53A1kfD1a+fKGJOE2+SHqpTGegZyA4khz7T3Bzt
Fs5pWVy1LO6dZfZ/ob6CvzbMueaOPHcy+uihmUXtsHMI1hQsyPxqXcSchY6XRNLcl21u+VN4Wy9w
gJ6eUs8OaIiY/BO6R+7dUF1h3NwDm98DEGNMsde2f5/4dHYC7Iwjf4ODfJUqPAvBX4uYnEj3LaQ8
53l9VaG51p7194MNQ373LPJ0Gvi/1nk5nng5nwo6JbKyenoMot57CjbTJK5T8xA0P3rFZ276/Wji
cz7wV69g52rAHo23wtSCpAiCtGnP81ycaOC9+Vqex9x6LBdgef3KG06W2gQeu4MkOoBDe06efus4
P2oEOjoW755hrzoAa4yo94sHwYfvT4/ljnJUdNLhb9OKK4rm+1iRCzHsHoGwj6sKWaC6o/hH8QHq
CDcft9tVAZ06pPrmRfJuR3gvGZyXxwSh267/7GUNdpm/Gj6/iWa+LR9qJvyK8m1wu41n5hssx5dC
ygcI3Y+/QccOP1x3QgoLYzh/BRr64GH40fH87vep78mrkc1X3et96NJHP7mbPFKpA+Ua6p+Jp9S2
ul/5LMEmf3uFyqpYIHPPX5ZDqEqxjcajcujHsqJwrs6OdN6Uml6E3BSqOLuOObTdbfDUY+rJV8jr
KzKpB7yBuz8XW0ntzICf+nvb2Oq53L3M17vaBb4ABTci1iFuxweYnvd5VvfCst+A1Hw0PrLXsLp2
gnwA19jows9wZyJAlKvC0KfbVNcKC3SJkxOpNkt/QokV2RbTjY7qRY787rMfhS2ZeOyVWP4+stFe
hKfB+PwbXuuSvUh7PE99dXIasq442+iu/CJe+at/i+b+RjNa0Gdf/TFUXZDoPoi2bjkdznzCu/vy
CfPwvMB9MLaG1gDPrk9hpB62W7xLLDmLBMfeXGSsnlav7yh3Gxhtuf6bhiyH9fcyxqBBB7QkeSDL
QNbi/fFATF//Hmfg7i31wmb7O+/YHQIC8rxfy6cIxvodO/CNBPs4YmeY+A/N2EtBync3t98q3BS9
DkB7y+coKRpG5sMEZCZOxDA8Mc7s0mPf6haDsTTxQ0f2ocozAO7bqMczQuRYXgBqpM5sPBw2T8Ly
5xK8XHepslKvr7/GdvjtVCxRqJ8CVFQwj9irV/mZxA7KPOs+6DobwJo14QpnC/ntsKma+YTe48yz
7FNHZOrHbFvUfFMgJw1RsRe+PJah9QKwYleFzQH2x9F35iy2xJrnFbLK8rZE9j6utnGB726R7brh
4WYK2KtjAZqyHHKhfr9mbXXywqWTZWyuU/0+Fc63FBbyJBfbYvuiSf3l9/q18sKfYVKXSly0Fd8D
mm/swFtRol4KF7ttGR1bL9qQxlnFMC0cdveNvQpqL6FBuA078S5Ns507vTPRtOcgKyuJfHlF0X/m
xO02spNQQ/KS8zYCXASOZUNHclQVngDUKaxN0vnuOjHAKzk12BvIuo7lcRb11WOL9BUcw8I5sWY8
mmLXh3IDPvtiw8jTIsuvCBL8DAF1K6g8otnnqEOVjhCqR/vA7XFFcx+A6ndbLI2C6i78N6x6ful4
RpAPD2BTooAdCesOI1MAoae0t7uN7ZpdDljGhixpAtR+5pUxfpyaag2l7rzgfzRy4c3TF4fCQHYr
0FLoXRRJ3/3AQ0V66ScTQwoD1tO2m33H7b0Gb9GC8GxKnS3neckogSXaMTuCa9836JpxVYztwOx9
VZ4Zco7I/yri4R5IfpeFuaHZAMhru4l97GkwwlV7EXV5jQAhoj8MZs4MqjPHkTBYCeAk1iQASKR+
M9xFboEdSapnM6qHZwGLLIakjYcFaHahehQ3JrDd4O3K98pYFS4G+rgsvmm1Oam83s4EhNgl/OAs
BD3dHjpIWzqIf8hQ731oE4HvbAwEtAYNSXH8HR6XxJUVDAZ0tHGxnSn7pxii40JXjuGmiE+uDzQn
yHejLtcCJiU4DUgJdB1jJbpDk1rLUeL3naxWhahWXdHBCdWJUjdZlesx1Fs4wWtnxO2Fg2HoEynd
Zx0ZUEMRQE24r6j1wwrKGJsyvOo6yErlZh4NdtxwSNjR3rPqbe7MJwXxlg7RDk1S2qwH46ZuSLLR
oCWohDJD8yHpXZEMl7ZQacRN0lOTEFg0lC4L11q3Otozn/Zr4qJBR+2ayr6gQWw/T9XO6/LNYLrE
8c12ysVudJqUmEyC3gNhmpadC18R2OGQkrnIehd9OR46ler1ZH9HqMF9LCCFj0RHRO5vD4grSAHc
p0BdYy+NzD0ip+UM4P+WfHm5ChUjEP/7ZDRzAkvvHoX61SqHTRjbpzimaZNqO97z2c+gKnAIovyu
pnxrefUGVf9HnS+lWn6rSvJR0HsBlEk1ZB9K901faKivIPs/KARzVFmtssHZZKF98LH058ac+kG/
gCU7Rqy6KtAFbW/DAnwTndgVxbBZ7gJhWyfsNwVahH5PAaQa3wWXQ8wNgDxMapQ8izMaLK0jJlnu
7xgpZ9nE+yXgjWAwmaEp0+GuLyHYT1Y20X7T4y7M+3tUtnB0iurEHES+yb3YAz+HUbkuOv2b2jGM
ZbN3cNTNsMZoV1jMFSp0P+nR2uKgXI1VuUWHB3puLx2dHjBMrk5pYQu0T347AVIlazC4qxq7k4eO
nSU17RgEjjlDt/Fp8v1seRgRPfGLaBdKhDW0v1QhdtOKZQYdGGYi6CBEoYCfeeVsaI/LWE+ZGkka
FNuWWCdUJKviONG0MgwqR37WwbwBR532rc6oibeIQKmnrBR9UkuXELqHUzGIxKpMsvx6xsm2QrrB
0jzDS1fYDBbkPDBfC1NhADKiL3izBELNy5tR1dUM5KgbP9NxfrCg9+U3KAJ7Qy5MARZsgPAP0bki
4bZw2gsvvIsb9Rubxpsif7RwcD2W+SxDB106QrCyhvtEL7NBNei3G2PNm2DuPlqP3VqEPd7vytw/
AvCEgmZQB0e72mKbHg8N7cnFWQ3CaW0F2Fo5ei5Vn6BzKlEAQ72iTwar31CtUq8KjgGM8akiULem
1LXKXWSDYNX5scApiCf0TJttMPkJ2vZe2wIXDgkeByK/VHOoWJIiDh+w9N/4XO4lASnytdxUURfv
OwDRrr+LdHUyOd8Q4CiFCX4KsZtsmHPaTe263Tray/5Wh2R8MJQypfDeu9Y+jDzfWM4HpfmOTHXa
+tDx3KPBrVKjSIzQ4eyrz8q3ToOEA9SLkwjqbbezS+/qu+hAJv7Ws7DDSJXhidV2GtG0hm0npNVC
M+3CKt5UXbRbTtP4pzgLK7VCnDx3FaPX8O8px3sNZE4oTDloi4kskCm4yXKQxgJAXMQbKA4r3Cu/
JH7nlflGo6USAnVGexctUUgC8G/BaepOOouaD+HRLGiinbbYzSXeZbBJFuXqxi157NBzCIVsjb0V
DgLJOCGIcU9rBomRm0TnzRaUzEouLXnShpTQZsvGrKTa5nyLGhLnpDv83attXPTY3lRQ92rtZ5Dm
U5mDoW3/ng1TSCCbdTYF+dFvcQcrvrHCYDeyaRtFIJS4zIiyD2IMz2Ut9qWrni1suHKud6ErdyVK
ZTTpI1y7h5wSEMPxhjqAbZwB7QI6M7V/FrDGwSoeB66yfJi/x77H31VQZPjbcieXA196bC5zK05T
a92CGLkWAUgLcmXo8+OscNPVbgrvegtibOWw9uAO7+4Eq0oNm9ppkyr/ClHXYfKAsGlSRIe6rTPw
0xsoSclyobsQ6Aavtsav9+I2IycpxQtrHZiK5GJbXgoAah/20aZt1LkOxR6zBra9sTeUo1eNRglm
Axy6rr8A7b5Qceqb5sp5vSt4ta+YfrQlip4W4wd4vOuJ2IGXPVYWTwoP7wTIZkZfpwBaYeMyaDCp
7hxtTQ3LFCl3NB9H0+zMjMbvQYDaIh35Fm7hbUAYNUXbAVWx0RZ17YtageWnT8+1wO233pAdqI7y
1JtbGMQVKgEKpv7/nnXzz2kT/5g+8btpTY+u9n9+r+C//fi/X5oK//39srt//+XytYT//tPpX99n
+N/+1eanWabLDP/5j5bxIf/2WjiYf44TWYZ2/Icf0v88P+S/mBDyj69H/C8e/H8dH2L/d+NDTk09
/tQ/rG/+NbjlHyNE8KR/jhBZRkstsw4xX8dZvsznf/6Pf5sgQnw38G0MGMGA1WWA/78GiGAMGMZr
h3Hs4Uk2sIF/HyDi/C+MDbEJxvV4Dr6d5v9vgIgTuniX/zRAxMPoGYy+JDiSEF+K8x8HiKCoRaLi
wBFFZfmwhubY6vIA9y9p7TelfbBswcmxwm1Ag9eayC16am6x8NdWlXEXcztUAF/NQ4WEqSeX1o8J
0gEbPDpB+LHrp912G3+x6RgcGhbl1qqUaIO2fBCyMAiFxd+w16USdhAAgQJFpQG8P+btyjP1eba6
YAWB/SEdVcPgc+Qac1AAXFvTAU1Az054uyroVk0euugeKt7HCs05UtnJ5JfXoNY3NVRA0Mi8mugs
kPjFx3Ju4FTzZsOD5lMwSMeiBkAaVftQyxz8cgtIH9tyPXwghN8LsdQPAwCTmtM9Uq9p1ZURIpD8
JBhlUKoezSQ19KMttoAPlpuXxo1HoLOqOwhaMFAlhfrIGXp4TGcS1il+LAJYQYOP2SyCV29srOmr
3VG11rXUFyfH7tyhHe800rDd0rZ+GKcF2zK85Lz8ZfX1s4sxLaDsP4DjBOhMs2VCpqVRjVibuXsh
hgMCw1d+oSdZQQMonBsx7tNoDDXRIy1WIOeLi2BTgolpOypj9N86NE/zSiMGWAqcTuOh6lLRhxnj
dsmn7+jm1qvZe/WCrzAodALXykOB2YKzhg4I/AYGUj5EicPvmJuB3n8Ug9qH1lg2Ek6sjYrDa8yq
F5mDji7UfRQyTvjJxxJN+8Mpj0ChMFJmaGVCg0ildcZ9EMto+UlGKn7nMzjmyl6z7spLYMrR5ADM
LtGhP9HDMM4Qb4QPO9OXmbv4kmpw4p3XXIo+sBNBfmbLAV5Y0TfkK6c619lQgdpwYTgTb36Pg3rP
yCjWRrxVhV7hRZtdw0q2y8kf3wHZHpUNKjU3APfmpswWYyZDgJYBcphAJDVDS+9Q9ms7GL9bx7vE
44AOWoRtEtNvFVT9qmiZWNvl+OxAWWgO60SJliWdV7+D4uGrXL80JaiEID6XunvrhxoVfrXNzXyK
Nf30hHc23fwMSHuKC6fbe0WD+SLE3hZEHmS9KMzG3ZnRO7Sk37kzu3hCmTUFUaPQy6Ahy1kBQE7R
zjJtJ5BcAzv1IwAkKA2Ry9GQhFYBEpy6WKEsH5CyMRDiKxs09XIwcH8ebV7sCS7QyrSALes61GjJ
+mXn7rUvcTY5gYM4ttHXhPsfUoH7VqCC7AeRtvF0cMpsMvQbnevIYTTHUBU0PNSN/okIGn3y59xF
R4wxgiGYowGxkQc0yDn9fHMlz2KsHV25b2gLkGgt+Ohd6w9bXoR3gDZzsVHD9CzCDjYaoI1iGhO4
94joQXB1gmZMZxc39lAG36X5PRA0u/JxeFgVDGaYB+X/Ye5MliRl1iT7Kv0CVDMasOmFg8/uEeEx
Z2yQiMgMRgOMGZ6+Dn/f6vqvtNwW6UWJ1CozJScfwDD7VPXozNswl08DqMgwT092V3Jc7jsyleR2
0zc+vE4aQac4bFXFcDQm98tndk+g7FOWAiRBY362CYcWn1F8MDZNYI7uc0202Bi5qnOfazyRxglf
De+uvR8m901UZ9RixMiLb6hAN7WTo7MXHAgpuGw/nIjAjdoYY3VgFLAn3ndn52gXal9b46Eo7K1C
hLGXJvTcbD9b8VYjcuAMRM99RDmP7MsiSfYv/O9hjAUWAcAUbICyGIHA2tbpcGnR9mxce6Y2HfF2
HQcXK/1r5EU7MtkcWPC6W8xWFidc/6Yx2lvPkRjbnJDwwdacs/24pGdh3DLwSewWg067N/IXYf2y
7fmQl83e7Vs8cMQzRZjV7xPQojlBrkpx7Tp7s6+ajTMyY4rtEKUkLFP/VLHXGnQOlsPR9qZDlM2n
sazO2SB2elEe7Jr1rWR8kCfb9TPp0dJjLB2uWWzqqbvrmdJEBNQbo9mv/xxA+W3cM6szupJwCpnA
zL4nR3LuUdjw5WxUialByqsPbyg7K5GFhNnrmJwa03Zu8zBzxkNvsiWrqi21GJgG5w1pWTb+p8Qp
uQb0Q5Mx2sp5gNTxbkmIZ/BpRR5TRsX5kx8HLfnsq/FO4/zWvg9KP8fTssGz96Jjv5XeuAV8s181
p6lu92ue1svexjK75Gpkx50GGbvi9Sy8fs7rWJ0wVGi0Dv7WNlhlQz1ptmZyX01MWkhU1gh8ovPZ
mRvmWTGp8+b6+y8R1s2rh8yN75LSOMMg3TcZAQDt9zIx5YwIko+YurXiGufverEcYBJdFSuRyQOS
PS9phKp/qazi3RrHF6voPtZfN3n1Xoj5YZXSVhGkrth81z3OfCtsOnntJvlgT/lDjorToeY0hTr7
JI5N/8IA8o705PNCirX1sdfU84tbAl8wrZNv4bVA/GgG/SSFDFY5ZxXxVhk9ZxEtrAnbSrfH8fNr
FQWbhUm4az4YS3KJMQK2orouMWPBPJPH3tkALHrTjYgDMDIsl1iHYT9tPzriiT7xgYlwOjON27RD
iH4nTXxbwQvu8NgLsEQ69kVrerT4N1YNxFISl7J253ync4yjtN0bTLYMQz9lLZO/0ttQpcl+5lb6
zTbDEdu3dmDn89HHNKiWcWfF/kUU43WWJ9vL9mbbPw5WqoKKW5p5hY7K6qG2lqiuoB1OCyrsghpb
o8rivt0KVFoftRZA1tZGvZWouDPTqSHZVXz1Ohqv/stD7y3QfUv0X4EObKMHF91dijpMmu3NZODe
rLLxiH4s9XcC5R2aMmywq4vGHDthdY0Zl/KofpSo0DNq9HrPCNRpgUodcdlJVOsE9VqhYuNnP+eB
QNnuULixcV49FO8C5XtEAY9QwmsUcRdlPEchlyjlBYr5BEFs1c/R0dNVULeYv0co7H7VoWczcB3n
vdvOhwaHuq2wBIL3yBYds9s59T/Nbt8t18hkhWVMI1D0ZX+sVn2fD6VD75/R/Rv0fxsfABI7yjvO
gFhWZ46A1361DLh4B3AavLqrmaDAVZDjLlBEVvEaNAZB7TNsJuy16QZXw1OLLyHWl/can8K4GhbY
wDAKKhg9Hhr8DD2+Bht/Q47PASGQ94TxIVotEGI1Q/BwXPBGpHgkstUsMa22idhmlrwaKazVUqEx
9VP1y8ig2cBxgcH2nmV8wYdh4seIXXOb4s+IEx9iU31PkRJDnfbCFNKWn9Zq6kgY4hm4PFLcHjOu
jwz3R8wgy8YNoiNCLrhDclwi9CzdzbhG4AAdte6Jx9hF4ilJlHfn4TGZtU2J44QH4EvR4p1Fml0V
qhpWWF394OV4Gg0DDot2aBL34mfuCwvIUxGz23ano8BNLlAEs8V7Svz5zfSyh94sdnayHCP8MRY+
mQm/TINOkDNFI4SdBWVbNtu6/vYsSz+myvwc0cA2TkcUmIkbW458b7TPEFzQQWS0opAqcoDJpViN
Wjh5QGsxOcTbI/H4tP1tRHbE95OsBqBqtQJZqykowx1UrTahFr9Qh29oWg1EoDmOBo6iBmfR+iId
jPuR3hzK2LnpEX+qqpAqVLTsFq9+nJyGAX1iKkYbWJeI8GCClBv23DqXAPYmH59TsxqeZpxP6WqB
EnihcjxRxWqOws+UE/zCMKWt1ikfD1WGl2paTVX+aq9iPXd3DY6rYXVerRascjVjRasty1oNWjAj
+A/yYMC5FeHgIuyAIXM1dSHg1LH61eP1alfTl7Pav8zmZfrLDrYaw1IcYu5qFXPwjNlo0i0eMrma
yTpcZeCEQPmsRjMHx1mF8wzs3bZZrWj6akrrcKcluNSm1a7mrcY1GwdbuVrZOHhth9Xc1q02t2Q1
vC043yIccClOuFYX7HNWc5yBSw4cUh/U+OYq/HM6PrrWcfYWvrplNdh1q9UuGfpfpGTszbLa8Hy+
5uwvY95q0WNq8+mvpj38NtdptfHpkIVWW9/EQx3gYXLQcfyhWCFirSZAxjE4As3VGrisJsGhr7kZ
g8FUrxkeQmNI/uDfzUIXWQdCdM/CN3IcctwHosXMs7Wl2Gm+KQmrxuUlaxpjO3qsUtmygKubgFF0
3U9qKwAwiVruR18v4W8AdRgH19jX9ZTsUD5RSXH02+7YHrNJTAeiZXA1JYQqaIbRDsW7Yn+e8LiN
OOdKZYtd6wBJslhDm6k28QAUh7px5JZpJfsZd9wCp2N8Vw0+NtksPSvLfCawlAcW75VQvYK5NoyX
1HgUtcpfqpYhH4oIANClZbSbGQ3pvTlHSScR7CpSUXPUD6QMZz1g1e4gJ3xpNZeiZQkc4P258Nr2
hDFdQtexPC51AEbC5lrUylFsyePxDtyMayiebyR4MNVaCRS5OEWFgdYHkPLIlxBheCXwkXLbGC4R
xzqNcCJVmM1HmA/OqrgYADvy2VOHPveOivTHxjFuvtSnkKQtKrDvc14C6DPk8csyME1g3krIUVrM
B3wOjyYmXK+LuBv1DuE17pAkfeshSxKMmVp66Bwbty/TcnPhVMUCJP37HCwTC+6KnBNlywx/X0rQ
DL0kH9KO5Wc/VCeX+D8+PKzi2VLIkJTqlX3lD5gaI8IFP3jp8Nb07quorT8DodpPOwkLL/KPSdRM
QYeh+D6LOKAqY3VRIQtcCPfO+8JP/7Cmzvd8GyVHHyyT/VH0mXdqZuGemoZI3l8/qz2vP2LLYQfo
pXz9erHronJ4momvdTh2A6yM0WXQmAb4mUbSfkbutRKLi4SYsrXOVaI4GV6dstn5SW1ykcQGw9gc
F1XxIKRnHrmO52AC61kTV3ly/TtHjwLlS55jIv/WKq96jdtpE5vNfcK1eRommwVt1p3HtIKR6clY
v8994G/Kt4B3+E6GjuYiU88CecBqLm1SEWro9e94kRi0CB1hmAfvWkH7kknmn+clIf/NpBuOlnUV
Rj4+cuI6zY3EIWgqVPtSvU++LQ9ZrF60tK9vnvlnQbwjgJFZHH7M5tBNo2Low8lGWCrgY31MkrfR
rMWexPd36Rc+dhsDE9E0/VlDRe2wvAqL/Bd5D/AdcTD42JmdkTCoysmomOc08TG22EROq/ZD8HAA
j8YuHZNhwchX/mGvs9Fz+dHK4rW2cb6W+a5qlz35fHJ4vnEbbRv3I2adtrjmw4D+0WT4KJ2DWyI9
1i6T8pMnZIzW4D+32gylBSFLunAbLAf5VRth8JqVc6gQNnI92zvdKebEsBHRXO6dWvuOXO2UivoR
C8MfYylEgHl/pewVYU3ChlUQh3fUdNkGZ1tbENghltey5cRfJ+eLA/ppg0kQQF7i4Un2D+JDjd6u
qNIfza8+vMl6a5drCjWnGH77Rfq7wY7Fg2Nrl84xJpMC6fepmA7DTOY1AvdoMEwiJQioa4bq25vx
c7RM91pUXpKluMRZX4dwIsDOFQt6n458ggliMOarnOSXhLZigmAjErOuKnvcHemVYdQ2KqOT7uhv
qt0XWvbTeNYdGa3AGo2TRnS/t9cIA7KEZhBYiPBNGVBxsuIjzkhPoEZz8TIT8ZvkZyxgwvJQvaVu
9Lz+aKFO9VjPiuJmV+mXsNi+se+5NhFomo5oPjBWDwRoKu4wr15ap2W3tF+cjTXNO8nZ09GZddZf
dc2fcsvmXZLLwIg96uWl691nBjFPvubuRgMTeedfPedejtw15MQBhTbxT+Rxas6y74qMONoVjN5l
eXVmkrdlytUD6aSowL1IGLiJwzA1m7tt3CRf5oL3n4gxGkX+EZMbrDzzzlh4FRUqRpBE87bB5yL1
qg19/aUgK75ZSm/bLnwmpQQu1JQDlkiwtboJncdNkwQHzgqVnHN0BWiEqVL7xgW3qhvsiu3iaen9
46CnT0nqvswQT1XTs6nhyxhTsRmz4gsb2XZ9p65fPuRp89RI3HsFAd/Y/23M4hdgC4hRpXbqXaBB
KYNO03ueGu008FH1irvDqwRUUkZ71fBlJNp5kDY66XAbyt2Cihj75kEo9PqRiVQr5YURwbdf8Zbm
OvkaR2dbmPOPy58YcGcinYhd2ibHysj/+rm3kKb3ssC9n6d4p7DZNuKmEylbKsFMriN0nDrOwZa4
yG3vE8F8vC5EW1MCtgRKj4QQH2H54jbKty1ezrK3bpEj7roSv2TvhQ244FRP1WbitRKovcs0F+BC
fss962B0YuvLZ4v72fOWTW9XgccLLRGHsRYnmxFjXOfwqgH04cWvh4NWYMRyWC3Hq/JcbVMRJ8zS
qeZpkhySlYrpMg/2pTi2JVdqwSppjW6oQwTo5FNkF4y7J8LH6j3WucpKTT5VlXXLK5vNbLfO+j0f
7YwPB9BiEXRwjchVEGYj5MSMVxygQEAVzYDK8vrqCQIwpNNrVZ80b8Kit6aqSdjVSGdESMDhDfZ3
LNxdvfCxg2dRs7fT7PJiGeOmixoVdAaflVChluYdGKPiMCcmU6HJuWvq7h3/74/QwB5ZVvk66cU9
87Q9iG7PPI1G/mPCV4UhdVV88G1S/FhdaWEu8wncZ8eu4SUj5V0gux6U3tigXP5YPRF/6HwPrpd8
tV8S44GhaRwY/VOipSjU3l1qFVu7W14NCBwxodnG/KVnLiSK5RWS8ynWELD78iONTZyW2hZnylY5
XKezyL/altXVSobrGfJbydnaOhWkP2t8JVm5fqHO/Mi4IdDs4jIM4o6Y0VNj2jeeh08+Sn3f9yTh
iDcurGl69emRvGy4pvHT4FnoAOXqfbrX+/zrp9J4loMphjV2mnPzJrmwsX7Aeiz57OPWvHm2mMAM
kLBberKEr+rNKP0j+RHyG3KsQrYrKxE8xS477QdHCybPORZRTN6ufs+W8dVu3Lup0OArcE6f8Llg
Zqoe1lyBSMdXl4GCSgGD8mF0DEIho/FaE/SArKnZyzlb4npP4Jye7DVxV7k8RLjFSxwylfY9dFy9
81RcoDwHPclM5abXDq9WOmgT1oT0iymvtDivuNb4OiTfom/ynduyGFujeI7keEZXPg4WjzQcXxtP
UwrOBc81xxgu2vM82zgXq6chEUB/wXCkYv8ZN1CYC/ugGEV4+fJaVcV2tSytl2xlxl8zZKwMe00w
OUPgQaKslXtXQ9KsY+85bez9+vhOyT3bqXMYS/PGGs9+wGPF1IYjOenQiasHQzK41fmn0hjHamLt
Z6+7ipFAs92wzk/x/MZ2mHtSQIvu2/dJQVjUAWpJxdWrunAo3cfUXB4GbS4YTnoFqhDhFgB7mxje
PFdAqZwD7ECgYSi/bEbTdJszR9zYzHeYZHHAMlYVm0CHnmPqyi9NJp5FFo9kZiOXzVNCcBaeWrzk
/saeWnlosxw4U9Q+DCtKAohCTgwx0OAxgEOwwtZnqjNwb0IAGEmDm2jw7Mr+/Jfoy/9KOf67cPy/
/qUI/d9RXzZojviff5eo/7me4rP8H9fPJi3/WV9e/9L/1pcNSgppgaAd0tJNi9IFKiD+ITCb/2br
NvoyCrOgacFHRv5PhRnV0zc8z7QoXuXH/1SYrX9by58p5HFWNqNFscV/vLh/MgnEf6p//PrvFRXu
/1VQYdPX7QhD2I7tWn81LP69oKLLHNACI1QnvyrPAImSc5Y7R1d8LY5/Gt0WWrEHrzHDRe3nwyWb
/2g4DN1yIJojEn0nu3inDc4+HsHUlnBtsq7ePTexdT9g46im7CKbP67St71fvynf/1bu1BzABVR2
ebAkypbrZBk4Oj+cyupbxp+jUN+Jrwgu5kA+PcgBJn6pdmG+kQNzjQSqjWeExJp5NjiwtSCgklJE
8DQl5hPKHNg4H2rBeW/S3R+XYXE64Bs26vRcKZJlYt5RHCCDqHHngLTsR6oZB/9ZxPI6xd2PYJcM
sV3fKz/dze2dP/ZnsxE7h+CVlNYQYjO6CQor3FQP/0vusX95+/zTTfav7sT/jveY/v/0cDyibf6t
cukvA8f6N/5h4KAuEWeERbsKpZRU9v0fB4ep/xuGCZ8r3PEtB8gXF/9/3GAev+U4ApCG79gG5o+/
32DCdE2PEhYP2JHlOv8/N5jhmGsDcv33EhjbtLnNXYGFw+Y1GqvH428lMEkLMDBCOAty4MAhxMbs
0Fnx/aBHzlEpeZG5gWYw5kHEoQ023Xj2FDPOJS8Ca4Yt7MUmT10eey1uMdBhdMb0Ujtgv/5lZvgv
Rw0+PBnNdgflFCx7zl2r4uWNsZX7mnL/H8vprVUgtA0Pnq7MD7Zti21ivlouPMmydFYozvdscsih
5KUJUJVOfqEr4OF+HbbQZ4SOKVHlOMp6I7nGit2j79IZUsz+szn6x0USOpkiMyX1x5nJLBAmlH3V
jCpcTPweUwZLlf6acJAjRnUxbAe+m7Nk1JkOPed/uF2MUbpdmVct1Iz0FOmM2srBfOIpbYVj4qLa
xCtQpD3UU8uxo+mm7dDqj7GV4cWMnUAJtQQ9FRIAY5/8yXgrWkxh0dR4nJI8nzAdArDVRPomdn2A
BAsm8cWip0XvMQJmzt6V/IElxwgBV+wrHqfuVmvVoVR+FiZu9miUVG5UcANHAX9qQkdiwAKzD9KQ
WRACWSg284PIbfOLwWksGFMD5Hp0gh5qhBDX3mpGXTv4YNtCAtmK8OysJ7+L7uXpaTwlpt1f5qp4
MAAMbYeZ87Yo76ak+TJSLp7CceNd1GK2adDku9nNyXsNvygYcSq/OiZWz1FhODO+mg+pQ82Ejzeg
Myh4GeOTvkwt07x5IZnxBcguxi5dLFvf/5M3cKadsVawZX9N8I4D9FpwGyQyYHy0IC7hE8+1/q4m
vzukRDLLGUJcw4Ri15keSvlkHWMeIbh34oQ1mJDRpFlHXQwQ+LC67ip5zGw7OaT5cuWI7+29pv6M
bQ+UF+HIQ1fFkOLyzxnW1iEXTMBklYQeSVa4Ab/NPnfCDNUfPzyqH44LzicXDbzS1cNuvMgyAlEw
2SHY6XLTqsw+x3n3i8lSe1gG73GUSKYR/BSzGNyw7fT3HnjEbkix3gD0t0J/nZ8l+CmgooW97jLd
tMcwEY4RLkXB54SBprAZj2MWPsWDCbe7ZVDPSCccYNlu+sTYExuvtuMa7Bg6nk4JHOjQSFa4BYxQ
q40kAXv8p1mXbnSmptTIYNUutOSUjSZJ3n54N/seOwgNURyAvgwtLvfM09dmneJzYJuXa1O39dsx
Dcze3nuTIXZ+vrwzjDCCxh1YGRrrTW8t1hH3BayXeRyr7qXmk000+MCMwN1tVKQIO+ojqt81Y/o1
gjfv4+q+jOY8MIAgjkWpBX2qnI3AcRbeyokhtfZcZJxmindlOtp5bGFL5rV9iN0iPcTypvzd3JTW
a1RMhOvLdqv5XNgz6fGt7Y93DVSE3UrkGCrNuDTeZ5uJbi/pHMGO0h/boWAaOBYvbe2f+3wJh4VT
e94b9Ehguq0K86NuUSdR40RHpoDdM10R2TnNjnqWecHgOQP0HcahxGahN1vPI3nSoBAA+Bxlvxt4
RpcxfphZmQ+ZNhFRJsieSZLe5YQe0wDW8yEqg/PTCD4NnKAXrjELS0LrOsw/MdOw8VOBE4+3cT37
lFEC73muA7o8+L4GI0Eh8r3dZA2PJCaGQ4FvCOCQ/pqa3DuG7YP+XCFTRT5f0Vc+GTxOh9GYnyX8
/3DswDYkCW7x0QAYn0XZDVgD5rBlJGzSdqEGzrIeATRoZFN2I+0d2B/gLuPh5vQ+Ey/kkrLdFCey
/l0K1z5Ji9IImeLrIA4VOoWDqV8+k7GzHsq+eC+sHElmMULDS35TJOWu0iwgtNjZ9D6SjZEQSTM5
628jjqL6IJn+AvW5tbVh3iUeKm87Q2Iapb+ljmO6EdjNd/E4p6EtW5Z5zlfbbDjy+rxdEq/OqRns
mmdJuZ0lHyCA+nRfufEM9lFfJ1NvVAjol7aO9UunuTfdddiLmZO211RLUqsSd7lHL0Y99AQFwcrF
EeT6yCpafIfGu9XljK+S6i0y4uYy9M9x0WXIJ0vodToUkd5WAfvQagsZk3HnmJALHPr2AOUWAVnz
22uuERUZylqFjlH2D3G8mUDjnfUmRm+15LMqNcrENGg2VJMiSDb1LqdBI4ylaVNmZFw6OgwIARAY
m+XyrHtWdTU4Xw5N5EPNtl3ocM1bTpb0ujjTyH25PLlOMhx8Gz7T0L7pZRafCiMBCjQld8KjC6Ap
bkaTw7gmxnKwqQcIU5ExDl/AokatBlc7WDTPuqaDsHfJYv8Cs/6hV3N9yhiC7+NtJegjaZe8fbG8
5qKTkLzrHZx2+p0SZf1pW8/VDDiom03EBYfVvmUGFBCJQoMYm+SQLTtTKW9nW4N8sRfaBtYEgZVv
CLT0sI3LAic/PRJRMlGEwBblMON3xGo1dccRmDVqKLGrjvucbjZz2+IaPXYLWc7GVeWjboKvrEwx
fbicsvsJwJ1aoHC4ILcdleZXE7oENg017v0WQFLWJP171Ti3Mfecc6VTV8G+5G4o4+ytTLazF/Xb
EpP3xbat7JpYa+RoevMLY/n0csAti3pvZ2yOHK8PdaJVIUib5EHpybUWqryf6g7NoHMQ79ZfthI8
KzQLuu8qvbp2jaquJssNLOaMw3UNjlFEVr31KFo7+0Psn8dxjvc89X/5XTRcEn0aL3/9zK6wizgW
X5/eGOAFIz4ryMjrnCXOr4n7NRmTQ85GB8KsU3Dm2M1zaqJDldQ+7DoBSN/KgFW5LU8Kjo87v7D4
JXODeNso79OMSZaOJvSeRePSiJhJ74okta+06kEzYrAW6+uuS/5iXxndkLyhgEG6qdv7pe1sCszY
d2nx3WBX1cGRa2tPT4yzo9ZCVFQ0Wb1fgYihEAvBytwUPWRJDRVEZ5t3VIu/N/1iPDODf1OMn5M1
3WZH6Awzc35ykyqqnrqpDOVs7kqteIFTwLJPf1SoTBOGbldubM5odebDI3IdbI7+fRRTC7d2hynx
bnjiwVR0AFHfZNHrFeVRFNotvXm5I577eBL7ljYuWtvENsvufedjWqEnSm1Lo7zIYQ6B+nMUDPMJ
mZpx5qK5gcFq7rI1q03cZtCQojjfwiygaWNgJDsZXehaFZQ2q+Lj7nrSQ556S0o4xgWwR73N9V2m
loMvzW4nLWZbIs13hvuM/ohovhm9+NobU7exzeEyqPw0e8WJjdwlwl9Qo5LLOr8r+vFAiGWvVAtK
Kt112MKUF+0b7b1PyJHgSygXYim5tmtrJ6CTiMI6VNch6a6u1g18awLbY8Y7E8MDtyIKOmaeDXUb
PT7R0t+D5FMLY7kVorry+xgZN9gq5q7AAexvRvoGUPJo+/lCwQpSgZvcfxihw84phP+BGBItjro3
hLgRw+UktfhgaH1oOt52XThtBkzMv/lwOnvVeqmbqkIGmgeNd2gA6cvB1rIehe7YwyCt2J24YS8o
yYAUFEggq0EGxTH1bdh2HZUKQ0vLyXdGX5UzMRNj176w0yAhimmIYViK8vlZEINs2Y9RhLbRR/xY
U8OMmzdM0mSIm41vDqSJACoZ4CmoQgCX+jExevU5b0Rexv5M7/cGdE+wbzaCxYurk3Cca8TD6mUu
kT0ZaywkZy1zOxBbjjTElflBwgBOL7GDYRj1PAGf3ozzwaaBkJHFLqvB+pbDRjVtSH3Rq5iyD2qe
blmRalu9g6/AXhHpYdkXUlahVDn7cyxcLcMVvkSsDg1gNfaA+rfiv2j05M7u1bE3f3cWDib7vSQf
nAORd8z+yMSDNZqYE3FmDVJoXMN1q6Z9y405L7QOxAPteATsaeLB3Qj4bi8cWiQmM9kOJt1JHdld
OZ0TO4sOFnz3bt1xxzwoOTJOJ0pizprfaYHRA/ZYm8ecrB0OUZXo9NDQB+rP0zb32FupfL64nbPV
EsR0/8m0l5vbUBBTYYOUHTsJ5V3TZ5Ul947b6huFZhqyvh4HYbwsDr0T9rzwmbXmU8JB0R9zlwD4
/FgsNX6/xICE7TUcRGki03Dn36fmzqgbGSZoYQjocNk7Ud/0cf4YywIkm13ctE4+aq0mVoPHWt23
8gffPSxKcsB7l+AywHNuN6yd9yIGg+Dm/X2hW+DSxXnuzc/Maa7utLxjW4p5nkAcs5Jtr8z3Ztp4
772gSQ4CMpkHIkHGPEwcHYqPWunvpibbHepLrPEWaWqaMhseY+chU1DBsP7P9zgkN2VtjsEQs3+3
s+WQ9ik9J5W7oOzRzcO6EXEbZlNn7ovI+kZ6EfuqjH83rdiL9TJzm2lFAvP46vh4cCwnm7iJXuLU
X4BY1V+dbLvjlMifRGmfFDRRsVQrg5OZvs0MSx7hIIjABXYWSFFdzE6yQ5sRbVoNMyfR4tzATtw5
2m2mBeIATxmLiCbA3bq8RmEm+Ltnx6QNZOZWZIU3B7gieLuLmi41tNetkvQkFcKlFIVp+OQCmqfz
URZouTkIjQ1bSKYfIn8UcRO6eKraKrLBjOY3CTmB1Fe1w7Du7aIShwx9BduE1iy2iHe2YXhBWXRE
GmmTiISNyoQzWjpS22VYyYNIFjZo32kOJUJFNzsqHJQ6TVV5n3BTgvHwVB2AjWvRzhMyYprYNNxb
ufVGaWMQ2fHVo4IBOPPGPJoZVQigJlLuBuMzwbKcnr1xzwNm4ff9+gmZa4MJJoiTNKjt+zx+qrCc
4QAR5U7DsBmlf1r1Oc2/Mdv5a2PPA6We+fw+lEf1Uk23yLvgsG8lS6F4amnfnGKaC39MJHgb87wO
sXdu4pCdICxtoCQYNASGdRSJisdlOv7KxElv7rXus5jvBywCCROZqgIMMnMKPlD3xltM8kdHflSC
ByF5IO1uZ8bvw/KW9GgpoV+8a+kz4wnO/CXXFHoXuBMVPc6s2bnNuIFTeaC7HOT/JDAjQdpvYu6n
snqO8zcZEfWxw4aaEByNn7H/nnlXEHpe+ppHP5H2vYKuAdONzG5cjJF4LAJuFShex4ZCkWVrUaZJ
3r2dvqIVJ8bnXSnYLCdtvNUZKO3tYkOaPTkets13u3wr3EeGsmeyx6l9xsVggcpNSkpVqEqrx9d1
m5KARrrgsnDdQwKaIUFlA4c7Rlgot058lshOOvbaHK9l9p6aGBgA/aeIkd24w2xW2NdWYw3lmX6g
IW7JnlP6R4kR9aO92ek4q7Ux4e980hMaaFSh+uPPoF/A7W4aGu7Eo6Hw9RMp9aNPZZ16a8fjfVKI
dqeW3l0P96tWp+SX9zh5nMbEDOdvtP4Bya1n/rI3zVM/f8Dha3CPVBBwRoNGuTv4htiamb6gQ3nn
OL3a06fXX1oQxuZ9J50gM/Bamju/ocCXKTaBj/NAeYQ9cZKovd0C3tWxuVi/CJBtTCMPRtFtmeJk
LxNDpfVm/pUYj60HLhZut5cyJZ9vjn0o2RkxFyFs8+rkv4r4EhVfUfog2SNVcMVr9eVO27LcR9bF
W86L+V5z0SKXzvWx9M5GxdK07Or2S5cX4WKBvqsZL0S3KKf+iJe82AAwAooVWB0ZF1naQ9w6R8yG
GwE3F+yJQ7oN8DgLF5QpGPPnaXiP8j3rJwhgUjWUnbLeyn3P2WFx30X+kbHttanI+eMw5tG1H22m
UFE89IRtSliTZ9/+bdi/MxJsnGc3LsltiiwWAprYP2nROLnDb+pbzbo/xr13UyM0i+Yp72cYlkXg
JPcsFSN8svFHeNEpAkig9/dt/MTRXFE90RB04eDqsVFB7j1SRggf92OwjmZ3r4mThRdLG0mQSzaA
zqeO7whYSEwHVTF5QU16JDsOdOcuGVNKfBlt9YCLNnB6tYsrg5zvC39GxvcUazr9qUfyMPa+EfPg
f+3TI4/saGQUyZPMIbVr8R5JDG/WjdWg343xsy9x3j/yf+j+nUtAQvtwaxo82OYZjBA8GnTUk5Ht
U3mr2LJP3oNbPbbWi9XZm57tNv0cPvaqEkCqqt98MhvugUow9GJXYvd9bbWfZPrjd2eN/u52245M
AIAvPETJm2Y9ljbwG46BfSiKn9anuYvJxYMz3Jr6MhExcO99kKMze/U/yr0Z9kPXw/c+ACbzwTUS
FExuNO8yIsUPcy3bk8bc+uz+O0tnsRw5tkXRL1KEGKYpSkbzRGEUM+vre6miBx2vu15V2c5U3nvO
Rv2ZLmUCivh6mJNJetKCbaOMyBgZ5/V9tbyF6W2Rz0F+JsUZBHUsDqS1o5VtEWxxhB3F8Z36SVnY
4hMa889Brg6zTHMXtpfCGU3iaj1eZQ5Aei3Qq6ICYtye6o1i4qtSjzgVrIY/u9Pmc18cBKhv9Y7p
yTMn5P94XeLPvr7m+qHi5VOlW5n7ZOp3J4skQ+tkVQh6r2l97noM3jexv2ft1pTwOW/1+bnIj8N4
FWLSj37b5Dup0dwNN1Wh1vX2im0DE+YT58gUkAj+WYXvPVobbT/nl8w8DwlypgOx6LX62lZHodyN
nYdUdVx2SfSsj8eSS2wAmsp/DVKvrAdnTI4tWj5J0YEgNLX6LDXFHjROe45XfBAGj1MC7HRYsJcJ
4aPg1W7rnxrKjwPZIv+YlVB8NfsvCUFOWP0Szp3xoSY7WZgfK4c9OIF2zikX0H1JdMA2UnUfYAAI
fTAKe+ngKXYzcVLpFxnCAF5891bzCCH2sFRd8/yFtjePV0qvKBq45BP0XZy5OVagYv4dw9c+vKjF
I5d2MqJknf1HlX1gS6NyWPx4GenTxco3bhBt8L8oCOJ3s/RUTgcfVl8s/SrGOnKUlLslo14QPuLh
uWFoFmgLyqbXPsU1foKQrKfnpX3KYPfTS5uw9aQruIRmREPBz3EzKttq/knpOC6onnrCNtpFuJ94
cDqLzrn6zGcEGL4MiVuh8NGzpksOeJhMsKbpiUtZGT2eHweYd0QNy73Fq66lR6XZkRonseMX1mff
3ZfWidd6FpSud+4vXhly8s38wbuyUCUuS1s12pvDSQqw1rt5/D0i5gnB7az5q6sm6loJ0Bxf5vrZ
nG7peDGZxvmReAuW0sVul+UzJTzrpZiHe3XeB9luHr9yrhye3/KNuy+him7RfXygeGpn4VVTfqXQ
R3yDgLVqXIOGP8kzur9VJyyR3JI+TQpSbIyUh6Z99NYLBSQlQvQK00UwE0Jw4UMX5lvF3Abirpw/
B3ObyUdKSVLT65cvqhUm4TszL4Z1UvUDX5QYDAy2POHa/C2x+HdEavoBxbXCJVzJXh3FPn8pIXE+
iNpq4s/OPK8KsB/ZeKAhc2aX0p5YMo7TzPpa0udEOybrhxtNMYWJ2gl1HHgHvzB4GEKZqcaYfjGu
17R4MG8o1JBN+6z2Rx4IzEqry4Vc9IEg+zp+rjD8OOqiMUpu+U8Zw0WGpyxnjQyB/c1ziF0b0J0A
LOSODoO1qgCinRp1NyoPIdeJc+ntJtNdaaZJE+cFE7hdV1g5Lqlu2vw+3i+DWC9juLYq4XKk6A27
VflMQqP5iUsBOuthBEdW8zTxFwbnkaihj3Ta1AbfljxTQvE9CM9jy+NX3QgeKiTPwgo8trmj5Xec
Fo1EH8KOY3AksQuJkS68zuPnwNtCjkpSbbn9kuHar9aKSfSMeo9crm09zGf55OgUiGXbrtv1oquH
+C5s4LR5vo2VJxKZYsa/mnHKRtLadR9ykKdYCZ6ycovckP02E/0YewchsKFQeBNBiJEXTn7HA0X2
ComlgKiuhiEaWXn7NiTPHMVkbM1wiU2AdYgUoJM8Oqrkg4wQ3ViGuz6Ytj3zGyAakY6MdJFD0VSA
42U5meYZbtFotw2PuIgzgwadgdYZxDX+CjiTOO7zdxX1yeqgFvU3PCuhfIoEBKAXI7uF464Nt2lK
QweLHIJn7EvTaUppXTHIQd6KhIsPLrD9Jk6uifKceFntNPNB3JvUuu/mjIP+UWlfefyqN3fyKsRl
S61MSW2quS/JzBMxdfmzcTC0O/J32gDs4VGxFJb7EuWwOTz1wrbVzmuadMcOsgBWJcn7mF6T9lHK
Hl+SzWwjoM4kyjN2lN6nbH3CkBreFeOzzQ8SzonIi+El5XxXdE5Bm7cCvIA1YKS/jo1+XC7T9Jpn
D7n/1JTvqProYAVTxNZ9sSXkyoiujX5s22MmO/KfsjwS/YUIY1sWgW+SPyr38AsH6pNeX0nry7Ln
oDoTMFgizaPYDdMK3jXfSogsvsfLZVB/k9jBjBLVeyJSdOmhSj9J8oj7k7mjGCXxSZF3TAwbm5r1
wpmjU3cMdNLu3ysBR94xEE9ZTKOa34zXZfxrKX6MkbiEOGYsGoNpzsrdibmrPJTxpytD4iqs3i+Y
1klA7WKvml5Y3WTxMBT7qgZjpFFJE/hrw02GAeiFSOTNqLwuGiboTWqrWPTskt/hAPZAD+70ZBct
59g6l6xnsURC1kG2XrvkaDVObNiJdjFHNJj8ELn0ZlW70Xqb8mM7MfFgH77lKtk10zdOlE0svHTl
m4Ia2LA+asXnOSd9qykudfKGOY/gNgi5P8U6VeIVifPQY0vjIbQnkpL0S7ii8yGem5FKmJi0KX6u
8Bgr7FPbbPKyEZ/vMQAXXj56g9eI07OwnhXxakqnmEem2q3zV6tgtjiwqoDrL8Ss4kPlXh+6mgAA
7BeYnOEnPL3z2unE6K4Rp3wkDNKesCM1LFKyyhDpNtgQkv61F15iaVXmpE6J92QOfnM2gSahzeea
j09UhjbdoRIcGVeQWp8rXAJq9TsRN6anHGLSVZaf5OhUqk9j6VMSrapkAxzSfUBNN3d8Lr7xkWyz
cwSTF+pnMX+xMNzU8T7rHmb4l0PwFAlS2vF9BjxOxmuqnfsMyqzV7E5GzZfVmz4BPyrvaRRtsuyS
Fnvo9vAAtIvGf9PL7x3m8Q8tfkYBGMp+iA+A1Db8meR7WWzp/FgKd0dDi13ARIxfXV7eOP9BsP0v
pEpctC4m23R9TLiybVrUIvUn0EU7wWQ2yvulPgkcR+E1Kk+8WWq4paRgiZ6EAqKVnoz8t0f/y3MH
WHDBwLKpBzd2BbckaAITPDNx5nL+zvZXCyA6eJD+yWtlbJVgjyMJbdM2s55zdIQJNjCFf4L6V89f
mEfK8l5pJzE+dMLbBlwc0v20Atf7RLyTvbQBi3aYc1hUbSJJ85ERPPoTuQSmsnGzNVyfGjdRv5bm
kVt0Mt+X7rq050J8JspCcC3k3LBi6bU2eCWxBjKfeljMaurWV3COYwJ7RTp8Dn0NCw0YD8TZkYsf
nLTpoVXvWudGPegR21dyzfv3cJjdXPhp8Y7P9EwY8xEib310mtgZjUOGnDuTr+sGlOMFjIiPt96q
hFa/EQN252F/t9awhncxu2Ipk8cvLfiK0bsFSuEQwrNpiewYdLiP5G4UH3J9HpwvSlQbGjfZVt/q
wNUE39CP84TN71kGWGnf53lnPovCUZRJXPIZoZlEK3W3mE+LhLz2s6EQp/xMsJzrF4sXoZV2fYau
8xYyY1SUmvEFtIDINyraa15f+vT28nCryLtq/xTjIQIpD8hliIXYGEjVquKwkGkdv0jjz8xb0XID
i/aIrzRtPlt5V8EsTLwUW0l6MUmZBgBjiiCVD8Q4fxfImKsJQXyteA5KGcej7FCIpf0boKEHgcIs
kg6FtxUXIzoAH3TpRrPkNcvihvMTnw4p8LuU0hyFTz0fkZWJ+snAo61gL1VP3UJV6WE1wRu0BZA8
Ez1m41WwduXmi8ZO0rBM40mLX2I8MzodUCfOt0x5idqbkVP5zbZ/0PStSbVUgBD/fdbBczHccX5K
BECMwHTywxRYvsWbiBDXIgeEjkI6YjnzVNAbmbQlAhcoRbgYG/IxjS1HVsE9GmOZKjC9TSK58Pw2
GEebvaGSnw31Q8PLx0sqTvuq2mtMHINDaQ8fqljCfWtulc7Vs1fAtVl7kpZjU+0r4aDFuttBXgz1
OnPpJI7SpzzY0jfYyeSRUteiiOrdkRg/avVy8ukzT4fEZ6zkpNeelOZEMJSTVny31HZixhO8+g9r
VUOAF7R87RvZ1yD8ziOdV9OdBBSuCSRNmJ2J+0rQeKvzh8alUp2V0G+qLeMrUFBCLsXc+E0LBA1R
Z1R7NodavgSyb2i/rfIu5o+iOWXJM/XMElHqCY3B3036RbSLG0cX9kedjwIlx7IzHQEIxeek3jKW
Cta2nW9FcBvRKEdv2XwIdS9KPknaoO3Ol0bvYk6nIDtbwROOU5tmQ/lt/dwTDjFwVJ1YtNs/MmTS
Ge+lGwaHPq+Rox2nxh0UXIp+JktOBqEDc02yod/0e2lA6A1nQhKlUxRbdpUF/X9P78XN1J9L4ht8
2nWFew3V3n4oieEgKvfWdklhw8/FM0iOhXGoo5MWitvcQI6vvBfZs+imQMjqQZ2fVqmUwGgjrYc4
Ji2D2EtzL44nACcookPBOZIWrzzYa6tdxZ7XWSSwPEfLw0o/DNIG60OrXP5eRPM94WpRVky0u6qT
i/K1YVHOa6B5oK9006kv9ax4Am3nQgAquXxkxpeGAzmXbrp17WpAxuFBHGLCJrvj6Wyt4zS9RAn8
Ao2VBEqr4W+PCAwvgqYofMt8ET6oYwodoVwMXs54c400huqZo7B7yMwpjXmfEP97i6PW36NNvkvq
6e7gjZYzbpiQVAEUVXVkvEQzDqMGWgWFMtGGAETKT6kAQOxIY1XUY40qFjF+9ZwxhQV1QDgpyW6h
7k4bMF5Ihdg1HczDzIBIWBjWUsUXbYp6eN/dyUnqmyH/kLaPueyU2T14ACqi4SlbP9xQC90Efa0f
+5mhyOukazU/QtEd3a9a3AYWU0UFst8Tdj2z+xNwamykZDsq+gZCFL/UtWfvF7+E8WXISdfmP/CJ
6+MTMaRVxHNqwxU7amRy4dD2SAlwHxH0Nn3EtE2NFbRD8kp9HAGol/XHSdlAyMBC1UE1kdQSqORQ
eGwcWunUrhd6x7QbvGrWpVZb1yyTY5nv28+hOVX9Gy+VPoDjq3t5dbaZ96x6s1RcrlgIiDpHA9l1
ntL/dj1U3PymRgdEWwJrEF9+oNG12ejjYVR/FuI7moupfWqpG8+/YWQC7vxQqYGL5I4ZOBc+DQJu
KgrRYpt3bN7V/bY7qDudcmaZV9QCv2bbdjUyElxpDYqlBQLkS/2Tpkc6PofAt5a5Y8aa5RsvQ525
lmTXrOmYklcsX/oUeCSKDHNQ9aCdmQ6fwqn9mfKJneIlbCDNdsHgS/tbe+yTHW+ZQa1FfW5lovTf
IAHGeAva2lX7gtSe5hCyGwzNQS283O7IuvWXbbBjYmRh52IUuU3CdDclxAeTtaKoyKlmEq+/wgCi
uoa/Fc4qiUhx9xxR7GnFgtNnvd0CSdeEsCI+q8tNSsCTIFCACcgch4JNkd+GzASa4/w+2VOuvlXL
feWPyF780bop8xPxbhutwYwt3UXAC5yUcg78NxKBiBv6s5LPyGJBQBYCyZT4nU7e3MYMuY8UG6sY
dalYfyCo4UyTg5qwg28D4Whqb1ZPOCWm9ie1utIhsJ4+Q0qo+QH3iivmfmy8ZZzidJ9szCHlCagR
xT5NHmh4fcNJDlrlGw53FIitF2CW3+sB9S4id4jxrk8XxSBribFcMzcJMypqtR0GM96VhE4w2W0u
FgmX1S5dE+Tu5fSkCn+B8giCF2WmrGmv90gl/2bKn8tvPf5QJKJyRmCU1yz7w4kTz+dfzJPWFcgB
AM7STuyUzBjhBEb1HhdfhcJhN/wiA91gR0QO7ENn8J0T7OnHyc0CYYmQ6FdrR1xEdnrxB3LErC+o
l1FEc7fBkb/sqfWmTvvUuzjGq6sIPyf5nXgWgIW0mk4QcEWc9XYICTqxKhfBd9j+itMzpXSzcpty
EkN5VGpud21TwmxdNf0r5d9y7QDAYY/jsYHfbFl4Ubc4wKNAdwSkh9U2fy+F0zy/UmGZ0TPdmLAs
1V9DkyTJT33x1hR3bXpbmkvQeSYyBEX6kRE7CfUWSLjgYE+6Xas+1WtBbnkTkQlG0D50IBwEg7br
TUb6rTPbBNZUAAFHlYRye3DQLm6mi8mIvIv8aqSIUyQqAj5msBjp1/AV4vQPU3nKVoFGi3YiJL2t
epj9S+hFfli7pFZ744/1O7kasdCcl0CwCVRC/4YhI0AtNfoihQvKtyiQJdcpTlxcie7mFO0/Ta6w
Aei/ofs9bUq3bGWnBSBbhC+pf+uMOxNvwzISueKykicgGndBcCKqnMwXna1eGRiliIfgDeyqY6r7
ir06VvHpOnxAJH1Xt29B9ZQVfnnVGVREIKeyYMJYAePUbsZ2KwS/sXYK4x3CeJ4IyviE/oDmd5Mb
VwsVM0/q8OCoJZ4T+9TF5EMbbKFmQNqvSXHvJ8s2LZvYrYLcar589qhg4VvIOPUdCgjpzRSS5IXl
hIJvzLL8uV2FNxxBx7BhXyFzTtnpgh85lh3KntDJWNYKtoiCyuKWsWEixnMSH5ODBRxlLpozP9rl
xQ48xW/1U98eIlYm5VttvlalmYhqiS5N+C7A0AmbIoynybETvhJ5uFm/cQn0ZFyxXzi/iJLvap2f
c0IeGsXu2HVDrhoBXSFBojjQmz1JWK4skpIWPuXSR0sDE0gjOoytZHyRnxeM97Q6ViphzR+VIXrq
dCZ+OYjJpz2NI5qg+wqYiLm163JW64TExPq5yd9yyqT7wmsab2BZyl9746c3vqvhi76jQT6hcrRL
Yd86Jje2w6sIiuNghbc5phOHbF1soat4Q+cR4LGNv9XoJe9v99chualrDqNPNbjLqLOw5OnpPiM3
KtfEzcgoTZxfaT46hQoZgwihTU7o9tkE3iu47TrMj4oS2xOERS58p7C8qLM4cEmuG3gTNMpUuAqa
nF80OvyDrmra6KJ9hK3QRsgROH97SrB5h+ijo5k7vtRV587QKeR2birpUcRg63sNrr3ZqtIpzM/w
HYDVA8sCX9S2mJcg62QAHpWR3+je4rthBpsR+ANLvo3+e0PcExxzSv0Ow0UwjI6MgSFm2hNj3+o8
Ug4WdBDjMacxvaErBLBz8SNjg0J3KM+Bp0CCHOX3mhkxQvtooKPPvujI5OWNE4frwJesd5ACiPMn
UhbFiW6SEFlEcRe6K8iXHYe77jFDfTPcck2at4m6U7SkNtVQZF796N1L4nP6dme8jQwGnM8qacQp
VU3guNpXHd75zUxbwVctHJbuIlkvRc7OJHNoiIeAXM62etSBCq7CNU9rGuiD6FUNIQ0kvowMJDH9
6r1XdRSiKm+Z8Wu0oIHitWMLjzWPJmQQ4/wLwHmTfBD1gviC8Hdj0xCRMW6D+NIi2LYWjRSGfNMs
EVvRWirEe8s/VG85M2lHoapy2duW8lwGf2qooL7fjtapn1dWjIMl77GvoTI2fSIDDBcFQLr4qo6d
Exhz9IHWVpwn+v3/gpFf0AQlO5Imxse/CxWysdhawnfFc1ZO30pFp5y0N4tDZe1CHuL+L1I/wg1U
x4UVHYM1X8i26lO+uVjIpJrwUzKekUKiWSM2JOQNJku1xhQ8UobbF3bDHi8LH1qyNyybn4cNbHhY
Fsd2xgVAHlR0SpcL3cMQz2959guO7QjINeDJofXx+KoXZbhJV5E5AvQLfaKFiiRU/JwsF41XNSz/
2GIniIb1QhnBtImNkJA08GnIhlOeWJsq/DZEbP/LLt9mCFwDRDeuUKNx+zXDLcyoz8SlzYeJvZun
qeTBZegajNzJNx/zP64OZU0KV0vq3m4BKROyzhUo0c7wAnVfBjR4ZIeuZe5XiSYhiBS5wLl5ZLeB
tFILOrxIHQnqmFpLSyaY9HOsXlG3YMk+C4woxpqG7/TuzCYmwg5tI64ZvQI1xWWDON0RDNZf0Mhl
YYp76+VbPH/U5Y+MfaWfPnTxqcGmBKJvOHpzZmoLinsMTzogCljBN12BDGCzE4vPUNh2Lcrj+Ei5
Y5f/DdL7jOI4D8mErBjTxb+WRyC3Y7uvP0JWGOAsWXxT+fG05YCCFXkiRcZsMCOgnbIRbZEm7BFM
JhtetZ+5fqWVkryDHSbl+TxWBJcgU2tNOJwfLEoNUfwRzP5pRH3Ce13jKxdRhzhq/l7hcfdVxyCK
Ykstg/oQijc53i8dWSGE+JoZFJ6GROo+cS6zCq2R+8DwtD7BV93K6bIiwnKMXJU7RwtfZOJyhOh7
yD8NCIgprByBSomsfOKV4kReEbf53TD28XyStacl+FLo1pgf619tCR8mCEOBHGgyycPl4BOiu1UR
DsNSJ+2QVG0y/c6WQFWYEDiyckAdqUtvKvQ6FGka/k3x+xdMrb6TPKR5LBu5vOcC2HVIQDQQoqzf
W+12EqlB8RoloF7GVlAYlN1HEwDQQR2VEY1N7iKT8Y3/FLyDOCSKM7wCBEugMnrUSSV8YRfAouom
GDG2qZ+nPqJ2eClG4p0gEI5j2kiaka364r7YjdDx1n79USLDyyE5ChIgUTV+tDDUi9jZmfLToxAz
og/ipSDmKCEMXpc3yMM2fZV4fzEaIdDOIhacgyDQ/1p6GASWLqdLvLyUxMk07XmYvmbW6dlf9yOF
79TlMoxOjTMhA4WJIsIogFqYZxeIKJcP/KlhIg0WYIhFKKsEkFzwZTJSubq14fyBPE6FIU/Hr7R5
wcreiheWbzX9iQRGjuQlWu7s+lL0PjUPfOD/4Is+v8NJCriNsAER6tDCwllehtZ+a7gjbN2eHQ4u
W4ioCIGq4Ujgbq0piWjGb60ZnPV7AWBFvyYBW/aXda6vV9SWnAK4gPBUIuatkOCq7Z3QhRZKU+Jk
Ju8xcprliNkPBayw/QKu1JgI+CSOKnl5Y8MqWQCigsqKaM5ck/JgAuVUX2jPUsWJTtx6h74XMXz3
aTqDLSsbvkefT6IE+Bxpz3DxonmYKwbN/NwITzWhWDxvwbQvWntRTt18CZgV2zeRAjfhUrD8FVR5
ZPveQcFsXQa7h0q/yf02WBS7rHcdEA9s7iZp/JafEv5jxZrcxYlhSXPcRribJtTj8p+cPxrRC95r
4Y4yygAmmuZ72uUcl0+K4enIl6EcgDti81DXZ13cqdBOGJ6pC7ZlgyNDZA5ZHsP8WM9HeqzW3S6i
z9LBshMfquRqqE42+0ZJaQIR22SiCvWuzn053eJZYRCqq3tKBUiB2oLPnTQB/7wa+iXWHgaS1TSV
7YBKNPO9j9esmHFzDU2XViF/bawBH2GGQnc2pR8pKhVn8up4l60frDcpPhOJ7daL0+Mss2NvUDzL
PIbSlxD9dDIVY6w31yT5EDDK5V0MomAiI8KWDXKQhEB79XuEgIcjgrQN84MU5x4Iw9Esr/T7Cj7L
a4uLoR0kOmTQQMNhYJdYnzK0WGAeblbxKdlRuoIoR8iOzeAbuZfCIKfND1sgT3xi8bjH37jEosjr
rYukIYJLGELtobybmk+1MGWdwB8iYzbxugBa+67YzlbkjerrCMFkPkXJUzIdu+le6ttcP4IcwTNN
yM2Qulg7zDjxvVg8Xb4l/PqSU0tHOXicblOVjT05du22JxHJm12+F/T2rcu7zetJSQS9niRzndBT
d8MLUzyKm40m2esgnA4g6Jwd1pyBATPAz7Ktm7mdsq6uBy58rODBSmMr4S2YsKSRDoDakQVoYHTp
EiygdtgcWu1gcYBouKY+8ZVhxN33OWo6AVjDHDdmgz7RmyTQ7eUvQBNFa7l1b/h4NZ3OhoM8onqQ
7Mu3mHjDNpl+25skaQzp1M6Gp7T8oyMDPQdV0rLszXjkV6KyqfcL7ArbGBQTOqvHQtMVmKgBpC/l
JyYGrIZ+XBg8DYhYIbhG1ksXLoa2auEjqL8IFJorSqPTnoA8eUPerK0honlJmfiqqMWWARVssEUu
oEOYMDeidJh5fGdt2qo1WXLDj0GdL91q7RnrDR/cYavviB6omU82uj+71fSwZjaA4qzHOxr0Suk9
Yz6DtlbYPBamxB6AVbhEssI16EX5EdOYIj+nLEPLXRl+Ek4YrdqvK5+eHcjqgOWl3CNG2l6z3bdA
zLz/iOyi9KNRQN2s06yAIBMyHuPXmobXUPIbJsJHSLoLZ3AZf7c0u6u16LFcUnJzoBzKhaJb94pq
Yf5hIMlSpyOeyRTfpXafl1ereVsHruqHI66L3xODJdtk9yv4yK8w/ORwCkNrTCPRuRXrCEx5mCAs
o4Ai5KPHeoeaSGw/2vVNMfyvOPW5h1B0uZq2Q8LT4XOb9i3xexLDbBNcEwHSYlOg+/STLzX4RSCB
i5IcBaoa7X8X+ApZ218GLIlIbtg/BK09NvpXkyHkl9+VFHKcED1/HO48Bn3mzx8Fmaz5WUSaOpbE
9FODiYa/5eCEmLIVku5Ig3ai6CjbLVDrfSWOTBNHA2Jz5VoaiA9ZPwzSWeoveba1zJb1VYmTm8e6
r/025XJkNIsrD/mLiBDCChR0SyDd6zHXPtcytBoo5+p/JrPHk7StZf7QRxYVVAV+zLDtBUL+9XNi
mSiDWJEIpMu+Z2KS0FHH6qO1E2/mffRAK+YN+gGFvGpqqeJrYWOXXUhaeaaOh2w8CfE4tC0IUNeu
whA29rkjhciOJzte9ivhXQYvFQ+EMKOequBV+dn52KCicydQHziEqN+P1V9d8lY5YrRTjeuEukfj
exqfevQj1gsf2Lb4ZPepFYpfn0CpsAEZAgdYhhX1WkxPMkdf1D3ThfxJMRjvr6q+YMe2Q4q4vRFU
lhh45RxuvmuWVHKN3HkkTwdgRHPaWxatWmRRAv1TIUefw/6jQ0qiT7ygiM8tfpyM5pMq+IbGX4Yr
/YldRfnSX1H89NTX1RVy+/7LtHYy0y3zm0SycvdZcAbvFD4VrzGSe8yhvxIkVBWErmGCrvBxYD4U
3jhzagoI+m2inBNq1bvfZNyP5ZmlUjkyK3C3/ig6FOitWW+/w1BfJvGxsv/xViQspNVADccbBKZo
1bYeIMrVc3dsEBlq+5STROX/d3mo+AytYg1ApmoXbnv9TQs/SToGyABeiAEUcP9CodhC+kESsaPo
IDaKKwx7zjxVP5sE/XTNZdU2TC2P6vhiSW5suqziA0Qet8oyYEri6/OJ8HLfQCvkxSwTYKVx7Qnx
aqgAZFTAc7YMp4A+ZLRqlDyowYcp/ZEPbYY+Go7NEp5QoYG45PZ3p/rTttuO875bjile6zE7D9E6
gBQxqsi3tt6lgp9yJFHIgID+JakfHX62/LayLgKRgTzjfQ/v84oqoK7ONR7BmtJ5zLLGro1fAdSo
qCDV0UNMxafZrOC+Rn895BOL8wfZvdJT8QZQXuzoJhOKa7HsunRPZG4r/9Kjyy/RcAec1hXXmCIi
1FokyBH1NnQHprb41pQkIDcUmdTQ80j4w8xkVb3xohESU7vcpvN2RW2C/kWMUGhIK2HiIVagr4rO
LvbhCp6nSlA4cQuFJBvT5sbCEL+mSHTHBznnmeWwBrQDy1OAbhHCbnX6nbmUF2RcQvOUgZ6wigXs
ZQ5tRQ1SGpLCJF+nwU1k+mDqWmc/1OWjK4RH6ND11Efv2uQEh4MBDfdqORjpsRVZ7hgO5/NQndCv
OMDKIuwucJOQfZEwgWvrlUpGGuJwZJEYgwTwgXYY4F/GJpT1b/qfXLAn7zrTF+EbF0fnGiALH9d4
QTI0qXd4nEUqwZTu3riLPVYns/XbxJ14xLj6MDdpxt/qkhDOqcz3z7bRwoMXMfqcCMrOvGbyV2Te
eCQnuifUyjehxlQyPkjDB8V4NVwiO4ifZTEUIUfT23qecnENiBXGv6jayRxTLHqDI/AkiZuTBDnc
ws1Uyo9gfZrNi2Vt2f1K/kix7aTY1rrPAYk98HHExquVv71H0EfAeT/ZQB+o9ANgRGwBw9rUBGa3
zN/4L33YRdaT2eVe64+rLq7PfQV5wxA3p7b8VpBFSBuTsDRZ+Vgh+z550vmqwYB6/M7RT64IwtkS
fHoE+8SosDIQ4j2izySXBy+VUc2GK/iyGDYIXHEWLRSb4GtasdO0ixKVeIOQ9piruu4HjpEz2NB2
On9jAWQoThVKAS5Z49lCzBX5CYN6dkji39C6kQu8+SSdQrn2BHIuh6A9Bd/sF/13KB7SkrHX5GsA
5i2cddjpg7QHRiVmsMSk5aDbbBjymBjHVHTWqAVMe4Dc/2A/sBR2ra7fs8JtCCRYl9UWJalVPbXl
7/zSyNey9kbIS54FydVjh0pHDa1/+9ag2pRfDJsdL7uDYqyJ8OUnfSjlZ+FEnqZA6NPxWdpTetMQ
kAffFglpI2QonBguD07tX1PYMSrLvE0JEd84ztmOIUQF1nrms/SQIG9nYGYuMP+NVZp4Rax2aXjC
BGEvI+8deCqeTaW5mt1pvqY+qk511/qlD4zCtY/V5cTMEEhY4yMbgmeoB943Qp+5JIsPfjZxOAUK
eguPthlo24BpLow+o/6rkz7+odPWc4dojXQRMhE3BmYRHu46vkaeRc2HdSTXgvPrpvOZLqSzRPmi
w6gxVZcawSszE0OCRgNsACzZoHTMnriLUqChnL7SCASY8JxNo5AunvgCNrdV0jWiOpG0U/4Rk1jl
4LsAwEA6QxCFg56086j8pppwxfjB33aYAtoDgchOvOAm+LGqz9h6nxP6HG90T44UpAvnFVDi36yG
KEdGzu4IpVz2QH90NQHkNCemG8zK1Ojdu+KdmC5K5RA5+NGvHEP9cuZ8msp2CFDcJN9xfxaKZzAO
ItTnzzl+0xhT6/dyeh7ZgFemetV1xuMnUg2OGwVxGmA+8YNqYIfHPlhsc6ht1TGtn3+7P4h8KvzF
LpEpOhQWDx8KdYYqsO/WXTzqsDfYyCEqnmc+/MItFW9CdZrTLQOejkDtHAzvAt3FlJ6tivDIDJw5
/Em0DyEnVnH8oSx0k3gEgNJtOGxH4W+dDPP4R+wu7S/DLpRazw5eJM8DQJQwPnru6UW7oxkmFtPQ
90F8VmQqSQ7UOxFvgppm8tXoLNNLj/t5Cdjd4ivsAfdA1hHwcRmV95U8aYl8jBi7dcMhVYPBKN9h
UrbN9BSL/h8q6e6dZke0+sgy1FPK5VZD7YR8/BpEQ6SZwfMC77LirQK7xfxsxSe2GUMjisMfQZzQ
BFJ4Z7khjiFleJmjH1laNeH4a15r9WwVu3X4mYrbKgJDbjQMFLDcdNTJnfBpzYesFjdd/kxCGuJl
fDxkXAqM9ypp7ypYTW0c/yPprJZjN7Yw/ESqEsPtMDN4fKPyGMTMevp8vVOViwNJtj0jda/1Y9U+
K2ljhhcnPsSjATTKm0cY89LAIQAlvNKlhTgCGBkdWJuyWPZv0t/zYlP1QBK7wv+TulNfPTXUffqx
iE7eyM23yttFSARluYuHOdxQ4iAnaKlwRBBHpGw9J8Ub8E6pdkGH3MZdePVxJIbd3Vk2nRzXwP8L
wkcHldAg7wK+5BEpDVgwVlydvw9umUJNTJZzXiF+ca/4aes5jD0HxleFQLFJOJ2L0yhNed+odTC1
kyTfdag9C3G8UNzG1dVkOvfpBwXKEMuQE90rFI2RdvaUVW2vrGFRzLlIYMmvEcQKG3Wd4zowT7F2
rQeGiOgdtD9Rg7r8BAuA1om1rcf8ZpQUEPhEm67aaqsgegbnLWiEXjvZS6zpcnVxrevPR28aM2q/
ZoHxWQbAzc0vWrYBncUZG2Ov7hKu91D6ivqv7ADLH2iM29N3bn4LCskCwxmhvawUeUBJlh7gqLAt
NoQdBM5WE1ILYnOh31YWEf7xR5k/G0yW2b3lq9GU+yn3X1ZmzzswdpVZu/lrDEs85wrpUv7SYu8U
29OyYpapd0BM5SJcB4i10bRyOHkeT7c9d7xfgicW0NslumiUyRgKMbfUfz7vtc4AUjt3dieKRSXl
jWvGaoC0FYQWwiiffzqECdhxMymw2A7qQQrOTgFzz1kgwOYOQfimrk45lQ/pIs02/oLplAugX4Jt
mNF8wD6Xc7UIjETvVngdBEGOblMgKxpfCCWYkwxlUt1tiG6eCZnGlM+ruoqC6rH8ks05Qbmw0fqJ
2Ng+uMchs02Myz0BBN94/W3IOPIw6gjqpykY6MAG1ZkYMaAKUSSTPCtmNj1bSf4K/MgoP+2yZ5T4
UVhurXdrwvxa31oNST3R8jUYXggV5Umc8DjCRv/A7eWAMfsoaUDe6FjRklVhvgfrrQEWqFFOhdOR
0lYklQ9gVy5H5LTFlNm3uIvluoUb6dNPr6NPkkNF4m8wTb5GWOFS38HsVpO2P9U6gzq1GuSJLvRi
rYQO9QjIAALMCtUfGwJSlIlSJDOLXOiRH8RgE67MqVQ+bb0lvWU7vvn9BezgcKGwa8tBx3PAEVqy
VkyMo+qciDBpmp9MvrflB6nPeb3ySa4AxkTeBz9qksywcBpCdJm/+3Rvejfog6kCzdNwNJQ5LxUk
jlyCvSPOKHEpSvJjcCn6E/2M0zjaGWRJF1hXkNTgLVzIJsvIVMAX3tXjnmi5Kat2OXBZhDMCWPpz
Ev6IHdjiFLRJ21Aghl1+57j56YGNImXWdp+E405hnBVtjWDb0xZ+PLWXmMJB1t3jP4XFeAoYSwma
scGnESPJ2qsC33FvUKkpGVEDC75Mp5dPqYyBV6meuzXEDBFhHeJ0ywY4Id9stI1NPKL2ptLHVBWO
5Y+2bhbslDMycUp+44oIuH9jgFOuQ3fZQBx75jWUd0JSmEdkwMIKJtXR1S7+cPSST8Ohz2MTSRLD
MofTFLIaGemUumOS8CaYI9RNjXBJkBwzU+4mv9+liWKlIoWEQE6MIFDhNIPjWIjO9XABGctAVH3r
3GjXYPLbMv3jokY2BG60KFb+utdPcX4v3G3kHFBq8tGTh4PxN+pbATQIKffoShM//rD8W6B/1+pt
RLanTwELgnplxgv1myZzc4aQhdprd2YSAFKKHXNKjcaku1jaTmuXfkSk/WDMCmK8Sm2H2h+NPPad
2oIu47rVgiVlHPgBIZGQ1GI5gTBKvXqpKrTutGheOcY3Rf7gq6BPZxg5X0rCwAtksQNwTv8oUADx
RUM/zCGaGGBYBYH8O4A+paGPAKKhPFKhSIvgLLIg+2Yicx1vFrsU5MDKW7btb5ffA9YP25zmyS20
kIcbZ8TJeH9nIRuvJ84npupSnujkPbNZFmvSJgCxQNoQGTK4d/Cy2mevf0QQR22tzbviZg9Pk2BH
OSCR5TfxtymT1nyYadnPUBcI83haUxAFRmw5Ah6YPAlbKdRsUfvlSjxfNqtokGdrYsfXPGuzRj2o
2RlKBMKfQWttv1BWiAPNpZdGvlKFwn18zAn58AU34+e4ifOPqD2K89VF+Uec4/RXQk9BxLir/EYh
Z5KP8qPa8+mB8qLi25nlyoAR8v0jIij6MbUcKrhFbd/OY8si9P9C8zaxZxcrW2v2GWNCidXB08la
vKQ9vB8kiHVFgku6GEd/uCEyiUi2j6Hm6sLDPYsdkh4F/u/M/31yqbbiHZ/bTNjiGLTLAz5A2Geu
PmAO+AKBC+rcusVeXY4LixazhYyja55YLzX+g503wydxAh5yfVk/20QjZzspRkHVTBwCYxkARSlA
npC2XBULnx5BlhfsqnfXpXgoXbR4CBFX6tKP7vwF2d0jEoGbn89VCxcEv00GbROhuVEazkz60NlQ
MROPykNMjVrwGU8ZWarTD9qyrGQFoXagv5Qw2ULQFfcHwIsGgUj9k1GdnO/EF1EXOPV00plph5cL
Z54AHH5LLoZsHgoHPRelEzivKXBGJ0XrEqrlGNP0uM04A31OFrjWck70i5jB0mjVHTlhMDW54+NF
gjV6r8mXj3KNS3SWc3uTAAbYb9PizPRqO7NWSjgB4um6F9bukr5OsHjvpaDajXpSATOMD2w06o2Q
e95y6YunzWc4d/qfGNzFAfDyAXLtvPp2R2Dtingh3nqfnCVhGyFUq2QPQTL6kiLO+HjV54cRJIBA
cdrqnyi4pSmXEdSjMKxAGXcrQRzUwbu2hMPUTh6VJ/KJHKAMrDG86tUoZPNQhwjjsEMuTTddttZZ
T0k3xJ9mudNvgt5Q2wjC0jz30UcvyBLOWgHflvhj4t3At5j1XzzrvLqAHeYWpsaE1Su5wmNfXK5a
AXfxlb49C0yv/uOy4iEK5lU4MNqrUw2VSoR5c+jBOphQqbU2h8O49NaV+pTmARUTewFkFPHSXXLr
wu8JkZBCpk+DIiPiSnQkhC1cXbZ9DcQPwV2fEgUHZurSPP6pSrAsGppLEndKjFunxkPnYv9FNQEN
2p8H5Bg9rPDElzYj0M/lskD4YU/upXtopy73wJduvIHtJyrYI+TaDMmyyqfgODNFoaWj48fh+yP/
EH/fShwaPtJSiCyGjVr75T/hucMLBu+pWRs72PYGUGUHKqZ+DtopkZpVZlkoHqplpxZI47a0as6G
E7AhSc0iWpaj1EedOKNqbozXWo5ynoejtWm+ZfLWi7v+1ZrfwlltBk8aFKFUOQHBwMRJwev5yB1u
9gyREKsZGAcprvykDkBvdW7RE2XZVpwEpUUS0pymgKk9vNWOTyLCFm99pqXEDYxiSX9L0ckxTqF+
kJJdLv9Z2U0TcUbQnd5HVPz0pUemDM+uv6X0sGKvZ/kkoaTYGNEtTXD/Lodsx8gMQB3IrKN8jgla
9IhXGCiH9/1e0KpcnBvj2+ZffBjH9YiCIFYE6FWyi9QIF5iAJ8600RiyuB35I4RrSuFoibEEb9O1
u/To6PAvBPmECJXrrdue6UsGXCVP1h/JJ4A9LAh4QNbjrceN1WAI4gaofJLokSjmYzSjxICWzK8g
PEgUOMhYejwKXS2r4KAclrYsrUTel4Ei3+S44FdwJfISOoe9gtmelKsejr9mmJcZrrLpty1Qcu62
gAQx8f7Agg1obRF0FfGkgULkxpsqSEyISGIIe1luRnYgor3Ymgsl1+ik9MHgzQDNCxR2kQepcEb5
4SqvRttk5QmiXs8vOGYs5xXFFn++tBhCFo/Wn2jy1IH7rBce2yWtSZjPhqkNweR2T9yEAMcgcp9s
sqRZgTAyMR7xDxfYnPmZPczNATSwqt4MU/qn8TZGILlDieI2g6SL1Hbi7LSGXH42FtYgkwJoJmCX
7qpuk1PqB2c8HYy9ibQNjqdSVzktn/LakBYk/cqP0ViR12vabL9IQ3km9fHTQgoar9I1bg51R/Cg
WI4wGdNCKpzVtb+w2nrtBBedwmG7hklfxfyIHRcnrlm47nknfhaZI5/hzm5BQFHFt3mMuXdGvzPr
nrAeZHzLYh5WfRZF6SXlqyjxGZspIboSP9U9bJeGnW0XEJE5TDsHvbcTThyaO1OVtoe4maHdnVsg
QUD8rsH4heVhJntrvfhqpL88vAGHp9mpRcvhAZQbSAUVmFggg3lX710LYfmhi79Um4mT+M8KzAa7
plBVWQy25fDLbMrXyL4LsWt+5RR2V9peMvglKq72NgBiKXD7XVy+D9qYQpQyILHtgkbAuP3Li6uK
2oN8LJ4tsj77fHbi8iakCfU6wY6MWrCw5ixD8iEtHbyQqHz49vEGMacRXrJS3Xya8O0TQaHb+WTI
cIx+9fgFJ+8u/cP0DpLwQ4g/ap67NVzF11Gajy7Y5/Aw0dIpl7qKzWyTDrsI0FcT+lO4RlO2pxHH
aUnYb9hyIWbPkuQk+nFo1tgjB0yDhfYkb0IcpwpdH87BIceF6Gxw5Edq4AOhRgSm08MTT651gVku
X5NpmivvQGOscLaS/FW2340G+piWSJRI7K0sbtN8mltISFFEev63TZ4Y1yTSlCtNd/A7W7W4uOq+
SK8uQgKXwC9ByXpctR17RTonJBCtnWH+ArR6+QUgQ+emp1DDOZACi2xLZD0aE/l7sL/YJInCPyYu
gN+3OXyE6pch19QIPzWYAwJygCWHXesEJBUABCFeFbCnl/+J7zSQnmRPTntsHgQPYaJeczzzRdT9
Rgb+xFGRsMwbKz1YJAX47YctfeTOn6lvORUy6emiq7By+oDSJ5+MVNeYcEAo2lMWHsycb75mo6FL
0VhG83AREsQAJaOhnUeZE3h7zVpbxjurv3Rml9y/jBKAA3E4MwAucHHaHScN6arjRWHT0AbAzRDt
Y3iz0x1/RcBAIXrElonB1p5qqPHephNtRqKU5YPDzCx7RZFJxP4LLmONh6zVWGIilPI/QYJyHEUH
80Ns72MEZ3G9hWUg+ScFdAylFsFISEsP/xPzmtpehYyJAz7QOdD2Wn2zjL8AxsGvz5AsrkcsGFJC
+xR0O989e9UdKxqA99xlzTFzmg+ZDH33ReadUKSALEJMcBVE2Zfb7n1zrzWnEiAo+YnINB1WVclY
WdszrQqmifJrz4gsdX8QaE5j1s0wyFHmEPITCkgAubNxRC8pNt62UrFRYe6j7k2jn7I7qURnFdKn
VmmT0vrojdc4lmvD1JBUjvPURh8S34jwxhAwAzJPCvzrKPnYKNCEp8al8lUMB9UuLsGqybfPicjx
eRmi0YFc+82DP8e4qeVNdu/O37AYZnAsDJH1BGapE/Cf426Z1UscZBwbk0tLJOwbgKPYhB7IomPA
D+xFDEaApwFiTcSHGT+tOjO1DS6JkF16ops7iGrJ/RDqdat9aONFNZ7CzzdyYqn1N9YssbCzD4fJ
p+S//eHRDVi1thKibV4OHkoVdXBlp0wEOMmw3jvXoMKZtO/7szXQUNh10ztsXfBXoRGtHnFwTsuA
3IwvPSHsaZIzYl+JC0cMgqlvRby1+4eakXRS4hVNSLPhltZXufwEWGAOW4waYNiyQ2KfyR8Bl/Nw
N7a1fS64ojVUe3gQUa5zMUvH+qLKT7/6saOdn87R6O66bhm0Ajn05lT4lVffOfNvkYm2KPQJYpOJ
igAAX6MRnMnentk4S9wO2rzkalor6qYjsRyNLqlY2DW4z6YKd/UXGdv+Qe4OLhkpFkwgRDgCiYXd
fVR4NrmoxL0MWoBEa0GhWhyTu8t5RsCn96PSUOThhxWAfG+eCRL0JicdAay01Z4kBZUuZq+37B7k
/JDT2IkjbiJ9W/XH6NxBT2mBnlFdOOnHQwnG4oL8P+Lk3AEkdiW2jvE+FGtpWLXqLcHMFlJTRWFB
NRtJeL0wM82qFzovAjcJ88qWzlyoPEblMmCqBGZXa2eqqO3MgexPDWjhva1uMTfr0Xeuvi2WiQLp
I39qSvYYNn+VCJtwTgShTL1JtUbJ1ObbUDoQjj0pMdMqqyxGq85paVDHgBhQfO9a4Ew1fWEEazd9
VY0zGRxvZYFiCcFv7fJVUURFOCBjF+3CsvCaI2aQngKzwu0wsaEedPcgPglPfSXWNhsJmIT1H/ZZ
UM6q7lWZ5G8yelnO1jV3fL2Df8L7gFa5RKkWovWu4SVsiQg7OuOQW0j5QYrmTU9fFPh8xhbovu5Q
1+l5mOVTJVoX+ZEmJT09il8gDJ6ajCBtBtGr3KHECA+G2eDIQNhi9d/9SlSGsswjjT0BJ08jkhoL
6VTh2UAdTyexMuZz34ZfmKTaLBrPMWzOCQxO87izHR6Q5EsyCE6spnLySvRLQmasQXqUp3+n1UHL
r6P+6SNhU9HENXcGKrQg0gdxb0E3YxAK6oXOC17s65lMPRIACUUJGtGaDvHNBi+6jER3VH5z7VLj
6w/nKWiyixEpim8KAG6Vb+zmBHN1J2p3YhjvSt6n+Inr3ZByXnkfQ/FQ0TqKu1blYUw1n6x2pOtA
1S3cOtoElHEcpgVS7zBfW9nRQBMeLCmmYGiAZCYWEPaGjp1kVsfXRAarnX45dkg4ESf5UDJ6s727
n064pzWPuLstWrsZcQd+sdH1qxCuyMGH+GydDvNReauDLyfBHwhkVxI7MyPRlZv9c8jfirVpCL6J
36W66od1ENyH7plUH1L6G9bv1OAWgm8YyrXF7RS6yB2OqKlwH23r4knXHTSd929bVFQSu/ddQW4x
8zF3e1acSD70yh8bT2ta30awJJb3QadVt317yjErtoY+gM5+RvqrRdskN2852wI4cIGnwaukz75F
KuJvZPD4UN9xcqNZ/S3s+RhgIl1YhCOqK19s/6cqO0rd3TbmmU3gQHaOk5U9YVnJj5H+18jm1MZK
+G0i77tbc2NOnp8gf13/p+vPiD1H8ZFam9a5FRhbaHwAXfniOSsKJMnW0g3YG/kYqo0Ahwx0EjR2
sGRp/gI9xSCedlQDxTNEWT7Eh4ra71ww3u3wFC8i1o8BHBMDs0IaFRuIDnhrvUMeCEl5FDCtrf7D
NzPKhwZFjWej2lPxSCyUQtxgWzXba8kyHI+y9silq4a3IWI+Ro4Bu7RQCEc05snOMD6y9BWPe0vb
Yygso4+EIyy3z6huyF5dMjHo6tK0EBid2nrV96fcQrngLKL8TgVCihKCtbwic/t/KxYECYd9Em8E
/l9zPOnGQjS+RLSPzJv6084InrQ+hQwSJWljLhBLdRSXEOkkHfEeDFidmZicXahcy47goVdV8tgJ
najgIjm+5qPBusIaUYW0YWY/vfnO0TZHgG/zbJ40pz6jImXbmyvh5As/NdzHuH2J0nWXQpwc+fu+
XUrt0mkhGknRQFmce6caCRTTz7f1EW09bSsc/UrNvSF0d2tbXnnqqtMnabnU5Df1GE59CkjCRrVD
wO5CtmkguWfwKgjLJyX6F6DyUF39MuvXmJTEIQ2PZ7W/mXcldx/ILZBhcLgbguxqWwhSYSuqRfWw
aIgGYvMWqXqxjCNOjfidEUEig4gDQBXeP2TTsf/XHYBDykcybtFpPgZ1SVV83LAzLJryM0F+Syx3
f4CobdUNDQQwHGsEukgZ4J2mNBbjU57huytWmsYgsu2bX0Y4hKQgu/ywQXqJQ2S/HYDFPcy4aLir
TC9YgDWRkXEIkm+uBz+5WST/SP8yVygsh21FUxWC9yrLkRytmyfvcx5iE3LY6nFpvgbQDIuMa6U8
I55K5FUqizhVKdpRfZxuamtvEdEYtjar+DjVvb+yPQhxAIkQyLX5nP5dT0eBgYXpy6J7QXiaRsJ5
DWxvycvoQKKwXGP5HPdJfUnzm2sQcPVdlyLA6pAjUjdB7Sqd7J23nZ80pNXSxqI/yD8AaibRGoeN
T8Wyd6z1HbNSUnEIYUzCxZsv5S+ZgiDkG45IfCD8h1oIEMAbaQBx/5O7W5tJnEKGEhRJ5tqpIX16
cj1gp5nsUlQq+zIgkUhgIrz+aBXx0fJ5Lkbz2BMvhPI0N9dZu7N8gt7uDlMBKQM5U5yjchVA9muH
jAfbRYSyAeDP0e81YGM6wJlYZ+KeqsLs0kQZ7sh4NlZPosTc5C0e6IJGj1gD2JqTlmjHp6YiJc5P
gfiXIm3QAU4TWazlgEmk2nkFMMRJMz+c6s1LP/UxK8F1c0DWiEM15bNsMAUsm+bPw2TNsOTMxhrF
MkoHXLeCTU29q8an4zunXlkPC33heNjlM7RDNNdaj99vmb+fzTDufnSh1Sjtedn9uHBgqCRnLcq5
Tt52VHQmfyFNThRies5PZ/2Jn8Ek08ItKG+rzlUGzDh3GRFvxQzNY/Yt9s6G0LD2FoJVSuoXOcpy
vsOfThaRSpdp5vDK0dCon3vpPhLmbGmPIaZS+YxG0Zb3miac1EAi3jYQLRdL3duA2/XKvW4esfOs
HMSn10w+eO46D/YW4OG0JEJujYJtUmc/Edf3WF0Kfa5rv1b6l2rEM9DZs6jrz7C4O1TSOzd54s+9
5kxjw3RYaNMoe8mwCkLnaKJrsPqUaSvDtPpsmr1GeE2wtULW0gXuOje9t2ADSmn+e4w0Hg0iF6ae
ddIMjBjrzidUc4ZoeUbwC6csVpbRmzdgUmD+fr3RmQm0eml8Q7mSWYPGkDQgYRg357wI1jcQEGgu
qhz6Asy9Zd+q5BJ338FwytSfLlDXdXWpSw1KmTggSnh06yvudmN6qGBqY269EYogV27y1UT/kKz/
XZ0wY95VJF8l5tNAb9ivCJLmkT4QcqaVVzujGxWm08kXBN4QkgWMLPYUtfnWMWwMT5H9UnfLqj3W
8VkmCCzbyUCggFn2zMD6QfU8+X9QFqkIXzYYvngpkyX3ddge2mE3VuhtYxKOeaXAzWRisA4cASYz
GMKK4OIbfxwKZKZY+ooKG9f75TRAUPdL6zXhXfS6FgcXO6T+2zIzj6CHHcRjpL5IGzCgIauKya7b
RtGmGdeYC6bBX1whInq2LpTWd1+tFcg6fPDdPEeepz9j/sX6aQjeUrJVOSw6Igb7awuCUshMs0Qt
6MhunfRHck+5sahG5EiQXzvhdVUx7RTrVuK+tjizD/9kVNIN9GiaFmRvLpp4q3prW3qoBj0xS6wa
6wjXl4Gao+EFis+E/GkNinkRSnseg2MGBMySIDI88JkKJ0AnE9a3o0cr3QUU1FNGhQGaxIm0fXZY
3at0ayk7ouLKfG/l52ZCJiFaBOJh8ptaXWD9cyznFnrzWZgsuEPRSdXdoQ+PA/eL3FCQw+wIUU3a
3UfDxJgVt6r6GJjnq4tVXhwuUY2WZ0SzgHQRGh0BVBXSxVDv9ANZzSHwy2nSv1qdA2v8huYXod01
ahnk+XZb4YTbkN5uroG/u/ZFw8IUl0IK1AcwgTuQlVArzs7VHfAXrEIEwn17ttw/W9+P6KPzDnEf
J5bs9xM/P6rVItcQJzB3rfRw6zQnp9+RrTlAvJPfDpoZtc/I47yrDjaLvErHRBscTdB6esSRDz01
bS1lm0Q/CAf2WC4pfZxjexaaBe8goXUIhaiA/SJaJOmSdHThm9H6pwXMGhFBMUUSk4E6k3XcbUdz
5ZgrMz0pxT5EqiWdTDa4HLH5wzA+leGSSOvU2Rrkd1UApEq1kPyCNCibgA00f1gC6wMj4TQ1PxVO
Act9Cb6MuF7UqVb6EXRHQjomWrIfi02EqSRGu8PqPe+0s/317wMcrlhq5/T/he5edq5d+0XSC1eM
5O6RVqcK8j6kzOlSrEx6dBV+5pAXR8bKWblPxfkKkLpUxCLzSnAydgvLwKO39fwfkThXkgyQbVI8
kI724VXyEj23s6lqlFFknzvWNJ83ydGvLnkl3ELmpsHKMahP3f2u7F9kM7MaQaCF3FucKnp9hAax
Q9baGTMy6VXE2Go9aDqOZYVARFqYXBTHm16DKL/UvDDmLrEf+bOPSU+1cAyxX8hE7PFt+2Tp+PSR
NAhYXB7LXictA8NJyn+1dna/8fufzi5Ap3HQsLNiMYNUKcnkFBbqZFvZh7FHHj5jKo14qtwl2h9c
SfzZGhMC7EagXj1lq7Nw28bJpNxK6PkQypCOy8+b+cQaUOw0bc2NYm4SAIcUeKwBN8s7+smIIzQX
XrLOcLvZO3GMVs5cWUDPfNTDM2zWNutRfyMrMhbF0Qa0kgYNMA4cj3vmlwT8Da1/XBJZf4ZomHK+
yNYup+1hhvK4tV6uWNRJgIJ+mjukIcvkym61ixo8UvxBFrY7WMbgRGrfEBzyZlHZDzQ0yO55HbG0
OsNFCW6kSzvgpqrvHnL1S5S1cAI1jCpkCTSApYQ/Jf1Zag5y9ECvOvPBmYmZirbISgPzVE39BZZx
A4O5MR3clVfPQOr8Rb2y9YPP2r3S7XkYHZnZEyI3GsTGMkoYcUu0pGs6eOi4IvSG8EQcroijDdtH
Ikzs4wvSTAuIdGAas5/I0LmjmvikG8+YiufBQg4cHeP4hpCCTF+VCFCXUAJr5wviIoKGJ5WKIZkw
4X96IZ9XOjo09QLEii0viTETLDz30WuE8h6GZkUMVISiqStX1l7P9tbszn5oT8Z5RgAjXAlmGepz
lm0EFrwhVENjWM82rX+zkbxLzqxzaVX6RGQYTgEkg7PY5dGUqQCz6qGkKZ4Kc6QP3grSLu93YsrH
iSrxtvHG83CO7UYatsTU8jBqZOqRn2ZYq8cnVYHkOsod4uxT3C4zkbBFKpFzj5OFcP/lly6DK1pz
a7x/+SRG5wYyxKtDZDa5tv8C+5DrEmoLEWkhn8lkIrXnfn8ibwErq2fY0xSLf0awvWzrc5Ob0dBq
qgwmzNETVskFuXkszzyTrUPt3KqNzlAmT418cJZnRIzkRXjGM+MN8cfvKKRYT/gcSPnEDefOsn4/
+Ju4ZHsWkCxJSu2xshA/LLWeYCSyQ6iqIXoebz3uaqVZ8muTSNMlzyHc2/EWCbpLzIG9shE6mRec
I9OqhnHbeWjkSQRPtE1AALFBSeUBIgM8XlYPYQXSCyeSEekh+oPFLwBCHKPy7xjuh1mNHEbAk0hU
umg5Jh8pgXdOtQ2GjTAgK8VcmJlVe5tX50DbcMjkDuJOImx4XMt7hT9X3yYM6TL1lQXrwsax2NNQ
DwxsVlD7HFVqe6aLIx8uWRNORw8uUgRTQEZIBucFovn/pdEKIxHfXk/CKEHq+Vx64FJuy+V4IynS
Q2Wa9tdSJ67E2wf1u3eWrXDMwj967zRZKPnRTDaUw2CRxG+KRP025jMBvLjJTGLGV/dR/OwgNQkq
UJWlQm8myx67okEUlRDzD8qtMT6EFyv8zFB92+NZbHNWcJBm4VRp9x4yK+qapYdXrEdlZbv3/pEC
ukpHyb2WxdZydrKxDENszoRj1gOCi0ss1Nw+GEz4fBAsAPPfa9+BczIhmiPrFS79JUmHY/BTSBxt
mTntpb+YTL9sVTTEOSIMrnLce84llbd6R3cgWxxxuwd5WDvyTCYUYhBaP2Xf1O89H0PNXFqVJ2IP
s+Fc0OXT68cw3stIbPUT4pe4qCcgAeL6DbU1L29RfNJPw1cdQRh4lFCJeDGfp7WbC19lVn0l1A6q
DP2cmsShZQgMQHsLBkMvW9YssEI/KR0rhB7SVfyCDUkCibwc7KdHlWmA9VJNkLCQihitEKA3JdrG
YWVEC0l96EABlKAI4KXYWUjJWIQsfI7+mj65Sc0SiPKsDbjL2qfukwjvHsNsqZHj2jtYILDtKcjd
CBgET2xjbij7aM5IysueUhRNbQ5RgEkRXCCQJO7zBDtlMCyhxrhKQXCWTbCiN1grz9ibezZ6u3yT
wyeU8PZ1FLNKC01qXISOuXe+xYrdrQvyO6pPvenmKXbNN2+Je26bbZvsFe0ubMMgtl60NfuNqhP/
PKN3Zax/9eKjMd8eaocMsa1SkcAM9GEUi0GfG+bHAJlK9J2vLsXaFhgX4V7Si5nk7UvnAL29rFAe
Q+sQUyDmZMU+d8oH4L2FNsAjjQ8SmCO0eGTGokt/i+7OQBRfmXTDmtxToesNgr9auQTuI/kdw+Ob
JuJugW4zHX+zlrVGyFm3IeUN6Trk85KpowJ205pNnkwrBxeYDFm9IZiKREiQiMw+jVza0IBUbbYP
tmMwOzM5kjUSEaCJZkdOj3SULGIe0r66yO6edD+h6SJjjTmafyxAvLIAgaWLg0eNr0KMcprKK7YX
6VDA0DlmGQNFO5TyM5VetXPDwWwAPKjX1H9VhLaaN3QGjbiBA5zl6KM3uk3Lw12O1o2ABkzUtPU5
LjYp0hlii3Wm6uGdVYhQnRn8kvfb0bdiEeWInkdIw4mIY+ix+L+oGe1Djhw4alK04MfJ0/KCg5g3
5OgN4U/2B6rVbg3IP6fjYQDTanaJtixAmFWGzu/K3+g5Ulm0XfEK9scx9oRLTupiI/yKsNcC0WbF
N88lERxKSGix9tDKdd2I3GQjXrQJPxAdI3/lzCZ9Vl3H3pcp4ke8PcM6f5HYbjT0R65zgjk7WNl7
qohYTYgA61arhOreLE+FQ4OM4z72AJHDLJuqbOQmGcKdIwK4UHEtojWrgotqkYU+OMnaQa153VJS
Pnc2IRBAF76xF4bpqPoUj3k05x8vujnLD9nIagaJQeQi+HF5JMZdgJtacKGggC221k4OIbgZU4CG
wIEkK8EshNqvWl+SjkUHChvRkr+e5bsgPRjWEeMiVbF3D1aOeWbaFqxcEp5fi2WF9OsyeEjaoXbR
JnbQ6p96vEw9yKkAIxSF10Q0SDpSJBA5ZTeYcC6AXkX605KDpO6A5LTg7huXLFqZ6qaQrlWGtmJj
oHQhOdLe2AlCH20OroxbkTOjCrd5+zsw/ybhIW5Rgqeso9ZXGXFIF+uemiDaysSGpSlfZZISI/OK
ufosSrRaCFPStvRgwF7iPkqz+FIVuE7qsNfowaBdOpyR4bY0iZTKSz7EWdZ5t9KwD5UU/jVl8Ulz
CXeVl+ozQ1JO4yhcR8yKSSr/abpz8pPxkcgEUJUKIQ3g+WqIfsyXtjUXcZmvqXs+KNZq0LN3N352
tEnafLlaTy+XJx1MsuTHzHxWCfFofru0wXP8wttmZNyHSbIvmSQDuYFSVe7oxacNLn5iYrqLjZKU
2FWkhfjf0ojeDUyWBekX7rjrfJXLFBtIoa8cyJSm5YErIw7NYcFqvUD/P1UDbb/3++bQys3BcpSl
l9uXTk1kCJeG83eeow3UfAndDIbQNrr4/biUFJ24UWcpR4ybUn9U4SKRZNiZQzKRtWhrc9GzZ4ms
zY6zppTrH1sPoRqss+UIboddIqb/HOGbg25sSLK1FeAXJeQPmbkP6mTml0IlKXYgi87sCV/s52FG
mow1LLMRnQvds66N9IpoSdcrl/kIAwwVVatvDmOp7VZKQufgfxydx3LrxhZFvwhVaMTG9JIEcxCD
RGmCUkTOGV/vBQ/ue7arbFEk0X3C3mvr465XlWMSZIeiCwkOmzYJMsEW4YPwuTfZIoxpT/aaw0OF
9EdL3bbQ1y09ZwngNTTojfP4MqXy0TlYPTrLvBRTfwyiYm36gH3RI9uJWA7lHJtT0NBNaA0ThI/K
0Qp3Rso3ggorxfdGC+akzwT3yeAPJx9TELTNgwlDQI3LVWPDFIX7OK8x8ki81A4YNjLKiCd2Yx6j
MCgPPV8NChMAehqZluU6ym2MZ2CJQNvDLXY7CUiL9cUkSK6fRUAVWTSCm1Lg+ZbdQRifivo1AVQp
5rPnR9gAbGwiCGp4WjVLTyamHhWFwQUYUymxtAXp+O79zGVJgmzFZK8/XKKAaTmrpQi1YWDSJqEM
jCWLcpO1H9RG9hYGc2MjOjnJs6CvGh06Z4I2hpPSoH8gGHKyoNOA1mowOpsMVC3WxOOETqyB+ZzG
y6ilwxnAu7JWL1JjoZFNIcGFjdzZGuWG8+mgXSpJBxNICXsECvPPMeiwCufdo9hvi3YVxOKfieGK
E9hX6Y3pNMPJ9ab9mLyXU+3yQlfEbK4SE3ndRKHb/RgNMyXGJNFZ2gcv3Ge4PhimUikvkSbpNbt1
zg8bv8Iwd6PBPTA3tiADjM0lsfVUhB/ddKXoTuPXAo9vSwZZaCOyYzaBDC1U+qUfpOuadAfJO5Lg
9UjIAPjnMSjzVBnhsbMRIoxbA4Cbn65qtJ0GgxAlVR9MFFuOxfntnWauDVEICgx8G3W1bfC2oZ2f
X1xIQ5vknA/6W0eGUT/LL/kPFhalSkQfOktaEtIGWYyRaDL6SN6xe4zUVC28vRH7Ndd1ly/9Xllp
IXpbb3AzJHgTXgE72xQB68ea8RpNJcLsAolCOFKVgAbS0LNnAmAqJsoUCFQ3V2p8lSrkWugFIAig
eeh4z41sowP1Krz4YFRilVYj3QYNHIPBVWndqoI9WPibAz62mGFofMNnupfZpMuJdW4+R0A69NE1
byCHO/jCaryGDZ0xnYiwGbshM81JznCQOhRo120odjYE44B6Gf1V82eknxIr8UynqDXmwSwr54qV
/b1I3qoO5Ky+h+F1h1xf0wkDBKJEzL6VkEkxI3LRc4kx0S5qSkMbHdgw1isf3F7z2aR7GwDawLyr
ZjencmvnvFYdEImu2pu+U//JqEFZES0wY+FqynlSmgoV7UcnvgIflmjK2/zSS1JMaSXrlTZgC5kI
B+i1fVI9GwtXGGuEvvnqvbduODnBI3HOhf6aa8c6fIryHWiFrB5KcuTLr9NeioEqxaRhYcyPNKHQ
qAdrMAP0Hw0twcDf54Pb1gZXBhKKwds5ncd66sfowQD3vy2itXmCOs9E1Og14Z4pbL5A+ClfMj6U
NL4MJRt97TOTzB4S8Sgi8K4wR7BaLCNICl6G2SAnlADZRg5FfFC/Z6oFy0zTOgqIUqMN7HjkFn1k
BaK+kM/ua+ovtvWRooZOJm81mz8cI0RX8mVCVPkLtHvbCsgWzNwChrEQkxpcjmH4GdZM7YmEItog
++tbxJMWagfxXmM0KACHiF8R/0mmUsVHhgw0opm7q+kXLgWuANIhX5T4LCqYXu8hqurZhKddwwjs
OuY9UeXLWAPMlv7bTjhCy8/OeFjDnXeixwvCyhi0XKwQyBUuMnM3qC9+cU8J0gV+FO2JgBUWOUI8
gWy9STzKtyPjITVYp2xm44uIzx1ErX+t9lQF7b/iBiwEEz4j4Bc2fZyOQ62s1yZ6tlFfpKG3kGwC
GqrQoIQfrRIiohRwxDCQqrwXOCobtgWmfPKPEPphfbI+U06ZIadqkWudL/3/UuwErR8mc50bu5WB
q/vWPqPfNe1iGTCK8yDZxknNXgli5PDhdTMaMPnXsAfWGCrQFCIYJhSRhTZ//JEkAi/fDHm5iavl
nB9CI2KzcUdWcWZUpcSEqZwMYthoM9INeW9Qo0Es/7NT+of+SM7NiISyd/MdPscpdWEzzxW79uDf
VPJVOV6s6OCHVwW8Hpr2dq/iXsTVY+Tb3IHb90iqnwncqwL2s2VMYYr7/CVPi48KW4rPS86dgT8K
yboQRNiHEyEbMnVK6HKjdNpEqIPQVWh0T4kKSj9EoW489Khc6t3F8HJXF1fFeCikS+ral/DuVvol
/HdW5ZOV/X/01AFOcIuyHSlUge6pGT4L8z2rTq3twz8yCdqgPfzVOUHylzAj6u1PC04GiaTzY5ml
v6r90Oyvethr3rkAPmPvM4QwQme6+JtUhTtqr3F8UKJtyftb+ys9lK6lo4kQfx3Db+8N1hlQ2Mrb
816G8sA0gbUdy5hmrzoHonjw3ddyX2G3TG/lfM2GnwZ936jfRfGepohs//idnfGQGzeekHF65lyz
2fjdI+RLyw9Av0l8Q2E4wcVUT4asCegmLVnb2sOjpg5IST+sdeMoWaQw828EJ+K7yvUT4WyvnIva
MqM6euXVar+zclMOEoMvfUuIiY/Q+Gzi2mczVRYPLbB5Yh5Z/jaO4KD6m9lc5wpBqGhx3Rz7prhk
cbq0goMmrp15a5ihJHCLr51FutlOupp/irqrRvE+7qOSXu5EQjr/bim3PWiL6RIwH/G0my7fq0Is
TO7UJD5jaGOf6KjsAs8Vp1d1G4PvNP0U6YadZmtcU/TdNOvmdNaaLQ48XdurpIWIaO+pI6baddm+
hSpix0MSX2S+s71rwOANql3v7StWld2pKF2jBr6wa82r3iKyVB+Tde/RL4jsBAW9omWUguFNfc4x
7PDGe+KtyXZ1cUzEezid1OFmcBC04YOvjOAYwP9cOr+aYx7EhJiNG3P+dXR60Tr76ljr2vGdoQkY
9tD/U7pXxvJiPIYRi9N/BVgESjJfP1gs6zAvskTxMRwyu+zzeyHuxAshgD1bERYkfIfTRQELOS8t
7pbcNgyDjEOC1zdyC4d1hXlgtz22z5SNfI/jh8521rtSN8ZrzzzzF1V8UZ27xShWmowoM050pAnJ
xawetnUKKphDL0G5TwNU/NthQhK5Aa4ng0uAfJHICEc/R6ZceipV+JpLjrW4jep3gJbf9y9W8gXY
IeETzVt0eWS5DAW1FqdndyMIu8h+E/ia5U/M9ZceAz9ctSgWZGAvhffqGZuuQoPilliWnE+l+hr9
zyl6syTeVOXgpBe6g+WaCiSAbVxxlub6T8FdI/FgDahp6hwtTx+tQrZbuf9pDuRDU+qRhoO2M09O
Y0BOPR1ozPohEJ9x8Jp3b5b1KEYWMKsqW2EG8sZ90x205MNgO5+d/eBq8t8gZZuBgtYeje6ucq9E
3xyOtbnUfDwJi5C1FBi95lwYRwYsNZNiDITITBEkfKYoKKV3dVig1d41EtRPcDe0m+b9qHwA+YNv
RJlejZYP9K9gVoaIkY9eR6QL5rbdGQjLfb61Fznsfe/TqHeFYD6Wf4z+d6OuzZ7xd3Hsh1NEXEy3
jaIzPGMaeNlvyKjDXM0BH//OT1N7qdujrx206kmPrUL0jKI3Bf4mZZShf3fta6SuS1STrDWcfZKz
Id6G2ivf1aT4rqstsrxBkjma/suRIBEsgZOEVGOGJ68hZhsB1k68lDgnU87iDjYkOFtI7QsLznMK
PYxR6JKysJD+IpKSWdXv/IDNw4OiYVZ4jMx9JtYcba3xWpABgH7RTP8q1vghGZN0gAuUKKB1eGWF
2BGG7Ctb1WLahSKV00T2u7p7xwfRTMy4dp44MDx0cFVH/lNjxk0F/K/usQrzZxqMZRulCzpqMlW3
siVwVP815kAFapoebV8Mv1aVs8qeE9W2X2R2NRksFLsgus9tGi+2q77oUn147pIx7FwYdShG7Yq8
DA/11SFLfnUcSR3j3xBjoRne+/FJe5dT/kSXKH0hqC3z3LKcTQ+pz1b7IOObkfy2gvW++j4Y34X5
XeZ/JYL+bCF6UgV3Qf9jxcMCg+vcH7bKz5x5mNKHddXN0N7ggtVUIQrD/OCKYZUx+oeuItzES0qW
VLL15C5ttl4NymwtCPSxgVeth4ls+GsT36Rk2P0MnFPyWpG7AFVRhXGHxI5KPvtLnFuL0rf45hbl
l+/9aw4HB1DNzJiFZHwpmIqELBMPvFzLcoEaEEJp8cRR2P3joQnKN56BRD8rGLPy15G5XrLRzM2Y
EY56D/2DDROaGqXaVfxFSZbu6mFgja2PXMfUHxW4cUS4ZKNDJuPTKXEksKFhH/WPDR70DY2UoHDN
X0T2PWJAxDkx2ihXtib5kqjTmgLYh7LVR1wUHIyJX7BGqbkQeGRGpPCh/dwYxbgyxgg9iPPRpdOb
Y2mvhVoxZGJZqU2f0utm1uGL5BLQUDi3aXYa+ZOcmteYqVtoG8dOxzbaS7BB0a7WdR7ZHDHHt1eZ
VBDj1oxhxDlDuk1lubcGaoMiP3io6FPJllgC01MQfSMFGEBV5kl1sWzvcija9NCa9uzGWgVqZqLf
sS6RbaCcI9+KP4J+L4IU0ISatknijZ7W+6HXD70S46H7N0nPncbCVRhSOnYEwhAVZQAhJHgOHi2K
jRkQbQGO1rVpNuu0I4SiKoivNsWy6K4QyDaTHZyE57/Usn1pBggczkjLfWjSmw9UuvtsnOnUURw1
ASCBWF21lKZtMezK8ENFMZCO1LXwnVptnYXJMSWSvczQppgIhwl1s7qzx1kvaNbV7oZBoLDPoz9s
UkZ7TQBEBKnVyFJHhwEUNZ9q/jLLd0NcMDGpcVms/StZIiraPa5GOGDjWxxlOHemQ4uGQwyYJpuD
Mz3CxF9OGdFIOYk85HnFxrhQiwZV8rit468OVxgjm5hMCax+Gz5KN08wqnizNS7/9oEh044W2Ffi
P5NhCJmgUK005HX+OuYHpTkhtTS6IxB1jMRLQ0PYBbhe6UbXIb/MIvLLpDU0KcYKhI62hmsZWUVN
3kxXAuW3V2Qzcx7xQTOL1agbvQH0hFdO7HAJIGr67qYq2P/ahHOntvorJrcuvSrVtM5Dkspa/6CL
cSfr9oY/ccqHA/LMg5qMPFDinGXNCw3w2iClDmcNrlFIEQM59fAT8uiqku1XSuUtGfub0vwOMtz0
tvkAr2vK8ar5yb4r/I1BjlaDsbdJ9ENpVHeljH6VhLgra5b31v3BedhD8Vn2xPRa/VdUZ7dC8N2h
LsXm38v20ivDqRfilFnTKYiRGHNKNgExe2zCHGu2Cevjdw3fqSXZaNbgqyuEDxkpSEmZfNZVwSHC
2mIgkoGCRt4cyGADLTqSuc65CmhipcmSHNaynYXPpmR1dAR09smEYCWU9IOkV8z9yz6M72Og/iW6
Dvgr7k618zeI/tZJ4yU3TEi03dIypk1P8ndm9ktHHc44zFBFqNDGdAMhHuVFx4tOO5OdAiroHAmo
GcZLj+90byngZ+13FA84edJP3TsAl2G7Zc4SGAMyZu0Q3STglShvWljeCLWBCa0fUr+8tQ7ms9TQ
nvkYd3vtDHWf27TMn34/Vdiovwdl/Bl6glEQKG5LsHMHrkyHqbzD+DBp239VOZcbiHSSnHC2Mpbh
wfOmhx2mZDeM4QsBiAibFONfTqpv0OCI6zlBs5KAXZ19q8CWQyTNGg7Nzag2EdXLYipY1RhmtSui
p05IlYOwHvAAeS3hRmrBxpi8nS6rbTVC7oW2guSzKaK9RkvbJqi+0J+kknW7THdTYJJu1EPrMzYW
dApHPXakTXk67jsYJAXrEdRVvENrWYfbvI+WU4HTvqle1BHjeBQAPvEXOEu2tt4fLB9WvqosvcB6
D4FyJV66CHueM7Jv1b5eV1ZLZCYO4bqjC4sOIQ3bGOY7sDpXQYA7X/7VZGNJNgQy1HtptJuxxfrU
qjsRvQ0dX25RievUDu9qUJPzQasdBWdViO8SkW62l56HshCIcDmsyqTdzlIAxvItbxpzR7LXAMgP
8afls1w32HdE1cUvql0XTt8TCQk84xfHsLZDy105I9gsbmijWGZdh10JbzxqGJFOx1rh8zangxGo
e9PX9q0N3SOErk+BYLPdN6KPHtpVAmMpRaYSjNTYFqSf/tAW0amMwl0PcnIQSG5BI2Ad9IrxODBs
DMxmo4+tq/jQmsx8HUEISBvnRFeDP2vrK+Vp/tsOUGpXRKQI96w4wpPZeueGnXw1TKtEKgz5hm0d
1WiEmt3EClAy9SxB4RMZ7wJVIopUWIsG1H7ii4tWAdY5B/kuCVxPPxGfzP8Gxhb+Q9detJw2mjlL
cyILtAJ7FIbfxYA+D9z56PzU+ls1t5HpZ66sbe9ZqA/bfMFbI4L7EAqGwAAtvEPF/Lsqv0LGUX7c
MWRnsGW9N5W1TBgejJeAcyyANVkKZWFD6nACAWeVBSakLGzAqsBB4Vzwz7bOrudg98OPVr/M8HrT
Y4ai7gxcXl32Ok82fefq0C/ooDWG+tI18wsymIyWJK/WFfgz+9PnsG2YnbNhp8EOWnIOYZno4UuD
e4yqqBnRtx9Jz8KTTx10CAie8AFnGyUI4titlQ9+CNkLwavM7gUXT4Hf1iZmt1k4XJJG7SAmP6Tj
i12uWnUz0c5S+TYkbBvVayw2fBx1slO8s/A/K+NP05GX323jszRulk7vCr1XRbmr37Twh+976kO8
/kjBWvr2G0w3fEdTjWbs4IYzSe6YAyUsg3AJor8dmJYxm7dcZOOYYFRWxHF8GlB5mQH0cQYFGQYG
xSaNpS3I/eMBd5R/VguXED9KA4WjsaGtY83uSdWdkmdkMUH64xdhBOQojGN32qMDHalxjcmjktxz
ZseywxAS4ovrQTbXsz/6WRM2qlEgcVmX86yNqbA5femAMAsmakT2GMT4KPLDjhGjsS9KfSROXrX4
ioKBYzleBrm1SgjiqVjPWUpCRrWz8i6DzkIudjbh2GLGQxPOm4uulMQFniL2OUOTrU0vcaNmds5W
rsX8Wnb0C+MW6QeJaCyIyeaIcfDq3hPUMqkPIGEzIMX+DmzywITdi3S0SM3CtwjQwPbuXHv5G6Rc
iirbMMg7BqNk0x9YOj14+yM3RNzWEp+Vb0TyomgPL0rZUXym0a+qPUVLQ3Hxhi3Zuo4bcVRI6xTJ
j8IEDuR/G+NFpmd8J6wQKeSnAipx+DWj3TQsbe1xaC8ZO5iR9dX//TadnEzf/fBfL14zYH8T3VIH
ByEpXzMf1/eTMiqVP776ZmnwRB4xR7W4tR1bmAZPv5XSIiE1718t+2DzMQRevbeUn6QhTvg1iF8m
2maCMib9wdMh5T5QXsLp7sOmZoCSaJ8xSwd/evo59lc41Wz1OWkWkWUuuFCZmbN5Vp6EQSFGvwUp
7iYFSshzYCkrEfbxODqfba66UyzwcN0rdDJV8juQztIJDt3wz0xNFn+svkcFI+dCMQiqYkZaJHd0
8A2KF9P6iBJe2uQD0STPiqFs+xvbEO6RdrDOxO6CmH4ZNsmSHZ6bW851bJL1/FVqg3I1M8gasfKp
NebRWy2LjemjYRwgfImOPFhIqDHqU4Sx2mrSghVTJcwyATYe7H9atnIKbesopA6i5x0srlTRLkfT
2wVMm7ze2A9xsbLYpxYKQDNyUC2HkaTRuxFXcA8R14gGkkD4Z/Vsw9+JUj32fv8ysI1LTB4WzM8p
CZ5DEG/pmUkvIsupk6ysb37EeTkZp9AoNgL5huKhmqfEsEXgSjV1edVkjmduXlEr9+U6i6zVJBOE
L+K9CGGdlAPB4ZDv5HrszZNf4dXKAzYgswCClYz/8KFayBihHmPfHvUH5cGy8KNVU97MICaVkVS7
AM1N6AYTWz7syp6Jwg6Bb0IDraoKtMHY1fgVooEnXPf2ZXYOZXbAAg1ypFRca3Je+Vd76J6EiuI5
tRaTiipAgwuiQcQqY9jXxFxBCjENqHCAEFKATJOGHnjgAEYembAwyntWbVhwimQFt2hRwwUz59Fz
Uy5zShxqs6A5DCTARFl/asJplaLyyCLIdz7b/04s+2Zc9b23U5gAoc0VwKUqft7Q25sQhKeZtGs5
2kA9WbHr6rllljZ56cpZVOSXGJ6xUuS4Gh3y1emyLSCVNDgrs+g3Y4/tBUVG44RuBzpSReoa2hri
pQkXztGyUK6z+85BvfmNXJdMghhZjPIRiWiXlnJDX9Kq+dJuiX5T7GddO0uVwSR1On8IquBrEm2G
qd4FkvzPxaQcLBo6i7IqZvk4MgNxAP+o1JI+wem/PZMgA8VJP1uU/5T4TS2YOsXDsscXG9vshzAq
OiF2uO6rhElTnCHTSnZwurXI5xV13CIsZr9LRFsQP+2SgOKPkOX+iFPUbs9G+2axJcq9bW1dY/Pb
UD46ev5YpZoRL1V8i/DuYs7fmyJ29ZfAP/p5zJZw6nhN9akwlXsYVVvmM/kqJok6q8Pj3BoWxbR0
8OsMhKTkVx2gTOcm0bkDqZCE79pwr8SXnRz17tfMNkP4pipupN8lCZ7ZOlYvVfWdyu08dh/zfqvS
yenKIeqXIMw98epBDC5fzDZepSSriPI7ZmcWNgju5GcrDrPpyAeXjgJUlV9ZjyL86rDRMFEZesYs
OfEXTZuvHJvQ9fdANxc9o7yY3VxvfquzNxMDk2uk7S5U8M2FFJSvjvqoFbHg/wDew4ow14aDZglb
gvlSZngQ070lyF5AHUcbaEGfpCSxBA5BtSa8iKTwighjtmDzj0lTzBP2yHrSocGYJ96bMER/rnfk
rN905zJGMPYpLhtg3zgQ2UAgxVKt9KdlNy70ettwhCqxyWo+dBO2kR1eI+VUCzR+fbPzK1JYItgG
vs8AF+4+rMgcMkalNcsK/54xsA6zHhn3Ye207N/rtcim9eDoq35Q0aYOblHUN0X/8DimbQavYMpD
p1/oToT6q147pe52lrfUvdAVjbHsYul2RYkm+0MfaUvg4jjOqQ4fnhb8m5xLkttI9W0on4Nb4T1Q
pcehquN7SL6bFsNbzMtnlTfU1IGg1Y2eMB9iqZNzHhsXRsPqmPCGz6UGdg8y9nqH4BRUxCUyUja5
4CZh1ZNNQmOdoXNJg3Gdegzt/fcMuVOErMI33jS0wqisStLPpjLfjI0DHsVcDTF8JtQW4US+4zgQ
2I74HrNrUZJtRqIGOb2phmgrw7DO5ipnDe9wPHYqk+kGFcrfQAXak3o0nycR3OqB3S/+t3nNXnUj
t/Brw4Yok6xZzGlVj95iKGpi/zBS8uIazBYtGZMJW+cQRYu21xIeZcprZRFo/AOuOlrRdRy+FhHq
N4wclHeNsu86cEI/BRuyXMN4k/5pDaW3eJ/alvAkf4nSbB6oFm5X2f8MOvBpILpOCTeFPa24s8gF
OjRwuy2SRgu/PVS93Msai4XWrkOCM8YUdKhRCJYb7GGSQxcHJEG1HZfAdAY5944UJGXqbI7aLhfZ
UbPrc8gLpyOuIno926wviWF8jml5LICCTeJsCNgwNo/GP63EFzFf9GaiuFPLNVMzKqmGU9K366Il
VykRJ98JbmUnXmfnkR4ictSicC8THgq1wBZCRL12mp8AEWmbblR/yO8+erkPzkxuKnXkQWtgfFlg
1sKTJaDe5eWun6zLZBw9J/ia4vzmMZhKlfqNeR2T5xwSfwNSwmt/QDYGTX1LcgMFBcA5fqoixu95
MNg27Sl24CtFMy+gOvnEVycPpwWy5aBbTh6pE61sbFFxNLy2eQ3mhGqlfyZAW2rF2CYjO3IUUciq
MBfGo5v79VkLCkTqSb3nATp0wkJnYnCmIUk2xbtAiDHbDJTqXbXZXZk9pNtpL4p4yyAVBRaidae6
hBa9pskNNlbVsaIRDSOy7Kzk2RkV4gxf/6ll6Zq+/2b45qsn+qvHLs5R7wQAXBPepFEBteUwT/sX
rjWLc0XSPBLw+t2jaWgMpmSJtTdHfGBRvFYrXnVenUwxfw8oOzNxzx3EMGJ8OApxLoNG21SEyZs9
RWtpUBlbxl/v51s1KV3Rh27Ve9cht1/5sbfY8E86iii/RCzYo91UElh1KcW+ZfVnx8Gm11LKs/F6
qcKaUwfVr4/hsCogLyLlDvTvoCY5rCI3yFYORSJdWbzA8F9K8iBiHraIPWdd1gcbKhad+rw1K64+
6vGRLZrelniJr/o0XKYIqxh2PqVCRT7jTQPC5BEQMYyPEmAnrCg7bjihhce8m55I4ajPxyPffLSJ
TxW7c8J4k7XlaiRFvjVp5ib7FiOgULUInGt8xEftSoCKVnZL/XSNs1zxx2eDSCEKDBeNK4tecuW9
6j4xxm99oi817TDGztFsmMS1TInzvTcRGN7DMIWuaIEVtQaEPzrHYql/TTRzAnOW16t/lZqsRG9u
ok7fj7H+SHzVNVtzWxRsPcloBfSP8sBNQ/8umuaEDuLPz42lHjTbBm683bsdX7eOCHUY7UkTbEuU
IgHarIh0sVhL3MlsvoJGur19ReK37MrkVFHbhPlhdDIWRCw8mMrCLN/aWLlG02ccml7yjmyC0nuM
Q6YsKUjOvXUQjiAyPgT8I2jamF6pVkvJTJY0umh9SE8yql+GfEOMLBzJwVNOaQYkVEeQ8iXlsNF5
fqcUpyHwjZCtsSQaN+ayzyYkLpM4lD22uFZFyGvu8WG/ma39N/zZBJtqknmUcWQzKqBfMOFbGPJc
9dZ1nO2bjfk7T9e02Ntr7BfKoLyUk31QPfWUqyNWzHHdDIC4LJKx8+4yiwdKuqpemWBCZxeZQdfL
QFIZUnF1q96Ior74PVAGzNnCSRqXZuRfDTBA+B6QQhsqo+42oAnE2O3BCbf2tOwM+ZZXWEE99jd5
XC+YSaB8m1bylGXIriX1qo85Ad9KbKCLaoqbg1ItTFEboC3Un2ZXuQOZB9xWrPsiaxHLdtexg4Zh
L8YYbI1D6DkujthhI95617aki4jaflmm42FgJUTi+2fZkBNX72WWbkynPuhDt0106MzMLDszOlQB
0syWMHd5LAc8egcRoE/K2F/1JgE5xbZRoPpy6Sghqh+LOX6jLchTT/H15VyCZB4UrAuatjl5rwmC
xWj8bovULUZnAUpOH5pNOuVujHZqDA2iriRsAR3MhLboKstV1c4twK/nJh98yq7Lq9eqgfglH5Yp
BP50WNNMbmtSdxtm/BYx3zUdOT7MQ0kwlUpXVmJYyON3G3RijQEIjKn8KCUU96cS5XRSaCMEimQ/
WPIRu2FiMf1Ll95snETxV9YNuIX3gWwGb0n0vINfr4FSO4IZn6vugsEmyVE9jajJVMGciQu46kLm
JPosWUOEXX42Faos5FshTa1OOmsW4tgoYDtOjMHYzIcYbAXNUUp+9RTgoO4i983W4eqoXNiNA/Om
xDqIfBWRJDUDkSnfXXXIWHTL4GOMvurp2c0johSMoYXRB54fv+ZnprTLnCKXqwuXXs6+MXeljq3T
2qusocJKMp9h4K6aqLPvWhhsFPGiWST1VWEDTZsCMdAFKTutRu5zOocNEtGQtxM+BIcOTBiwvgql
6LZZjaPPCZEBmS0QawvW/pA/7UoGS0OnXg/e0sn60qPmPQEJsxRquLQnDL+NVvLzI/9D1yJKr0yc
w4qMH1vGKEol/JNe4dUCPtJixBy1ob1YJZCzVDKsyQHNlfwKeWxSBtoIsjM1hkSTFidRNpcaEqRf
hoh228x2m+ageFxhmjHIhZ2i8lQIVO2meauS8CULDHgpUygLNyN+RE+EtgnBnThlwakmEH3LGB1m
ZGQR+2LKzsEUwcbi8iENlWISwq/nx8QtIq0arN5mtB0va9urDznmQs02SO7EyqzYxlfZ26BaB4Ic
veQubDIrlLj9Btq37BLLjYW2khpmZQZMC0mDkIXIBqwfq5vhIGF44EmaKcgWQNvC22gBPC7qX6zN
ZNJLBzFs+NHY2TkulHtsmIB2fHr+/BD0zSEyy03SF1TRFkKCehoPEv9WkHRb3ljhRik1jzFcZGPf
osyD0KF5HSi66OYEwYst0lWc4tWfLJ1WvVFZlyAOwPMPaBIhYK8gZxCSsLhhRo8SPBBa8EP80N76
eJo1gWOjbOQxjcFhNaDsVQI3eo2xtWYGqALn/8myiJWpDaDAH7hDVES9ZiR3VctaNShu2mD+6dYL
iRzAGRWT6B//MqlwxyPrrSPGVrOg+/PKo1ujpfCYhs8hJTKBTXK+zgzIaHrAl8Qv73pUYEMxh7WR
8HDpdb9X7E5fO9k+bKJ0n7beWtqMkVObHstP1H4zpP6hLECvhKGHbHwpuTcXgw/nM1KB4mcJgWBT
krhiDAB9hDrgd69bNRU+RcmkeqGPRruueIrKOfHIrL781o5XfjDNGvR0E5szvQb646BN03Kc8Gha
s8qJXC7Rhr3bZMqwksXw05fpd6MRyWGJmhadKb7GmF6NHhWp39tkkgRyJfqvB5aytFhWtx47W71O
d2qJSMxmfljK8ijikqV6Cw03jAF0xXYDLQwnhWQhsNBfKaF//CbHwRJPyBvEZ9Yj0e6LZZQxe6t8
87suin5VgYRUTd6mFr5WD6lETGQupsRT1Gmiwb2J0Y467N+t6B138n2yWw2jekr/RBCaOrHmHoX3
biIEyCf/u0pRtMY6SXUR4m0nTZ9FF1kbPfQOWc4izQKeVY6AFyvb2nisWJZdRkOnG8ZNhTDHrm8t
/mPvzHYrV9Ir/SoHed08JhkRHAxXXWiPmsetlHRDKDVwHoNDkE/fH7Oq3KgyYNj3DdgHlZBSKW1t
RvzDWt8iW7TxAeszRluOTW9/odxYiqd2QTg0x+AXTboI6uHlJpiY6ehxwl3rUAsRKVSm76qA0TpF
T6MLMzdhvenUiCxHJ96ZhFAPi+de9t6vzB0vs44kgmpRRClinHDb7ymKvmeHeYChLkgbxHNtTluK
cqCKU1jJ/o2m1dr6NnL80H6LmPYYg6Qnc92tnFc1tYtxORXhRSvAnTuW/xrCzRsh0mj5mAc0E0JF
X5w1JRcWgwr9oPCaOOP86YjWAm1CvCDULNcHFcEFVkT2wkakoCYJT5PmyajMW+ZhM84WcmEd6V/X
zVPOeMrLRgfJN78O6TP+sw41VfFZ4HsbUceA+G2iha2OkDXHqqKrGJuagCgXrCy2pS5Z+RTTyxi2
OwXMKiotGja000PsUtnUPd7bsUFToVuqhYcwry99CehaE8Od5SkomxH1bFT7aJGmvakkC805Azyx
iCsTQLdwm+RWyddUgAOIIpCj0arrDoiNgJCQgaJ2JK9GCwHD981DL5orIV172y6EmbLd0j4UG5cV
cEDTXxTtT9a0t2VQAwWOrHMXpHY4yMuaV5yTk5mTLqLHkTcPzE+orJbAwaF0u138rYmo4D2L/VmV
XruWXIhUuW9/vxKtzHZuJy7ygbmR7ghLG3pEHsq6a5HVFZRdzE/xLAwl9i5Db+MHakAP+tAyYygQ
z2BhGwh6UXgPpxbv+1oJ5b16DjXiznA8d+IG3yny9y5m6uV0/UPhYPbRLsVK2S0wmcD1ILpyZP0q
k5gtmokx1eUpbVQH9YvQoXnpz0WqxbayONlbXHVqjkjEZvRiVUhvpuAt04gUjV2xqleyRQNyPS4E
grhByFjegjiHBDkecSHa0LrX15EQ+q2HCkx73YNG7wNnic2SDOuXKurYggkGdMld59tfLAceg64j
YDHcE+2LeD+cSvSguOg8j9Pdd1AORn58TNnk1Jocsrwk2iHthgueS8yKCYY0vRJ1jAsFAy7gnFWo
m8cw2KIAOBV2f+X0CmwRkSCc1RcS8S/N2kvFY8p2LN8kKVkfjba7nW0TM9ynn2oktWB2W3o+cLxs
39pNx7y4tdSRJ45NmeGtHhkw5CN7/yKLWTtgaHJra1fnPh+XDho+dG/tTJxR2H0gq2WyquE45pBy
kzp/Hl2mtJaHx1DRP/lxhKSX2dDI48OM5kEWVbEdMb9SgNebacJYFGZDzDbCeQQjWvupvVFdWBBQ
zFyxIpsWxSJK6oxBfes2xFs6IQCJZdzhMZyj0t72w6eqIopAOb4oTqlWw7EZ2POoTj5WiPxHUQEq
n0dvN/c1LITgPjb+GjC+QBsY2VYXSDYSbb9kgspIOlOOEBpl3oCilrp72blV/4JxLpcZ1AcvvheN
lhxkyJfyxL/0Bra/EauxYcm7DW9STNnjTWYz0naVwrftKjBbxQUxDJgNWWiNlr42rvqMFvYPo/qy
Zm2zbzVM/wvGZNJTx6Y4LycI8r3+aCwEKku4MvbpVAb7BfHrwh5QhcXB8oKfFAxQ41LeibIkLNdK
T04+hwz3kDPNTXiTdveF3a4ZIIChkgHf0DSapwb2gMzZdOMiJ3bIzZbNw9LnBZ7PCBuhREar0uSk
AhEfPcHMMh1D75DpgqXWiAcibOV5xJV6ZUGNK8rsVVTqbu5s4q7bz0RzZVq5y9fof6V1o3inLVBH
0lNTOfNVV93FdcRvw2ZOMxjYan4AUYqWdYxrzFVuTEQmNgk7ZSGyVCnzQFCYpo6J9YUr4MwtxwGx
mcHCgC3Xl5MrTzoqAfFIvL1pZVdrrcj7hg18NugG/6LBkz7Xb362hjCW7BlcPBQQdxmn2/GDcJuf
7F1mj3LOyuDwjJ1ioBjdF4GIcA04T27EvLPNzU0yBsTKRELuxim/zruesVWQ3rq5wYtF3RWn7B2K
TgPPGAaCYJhPN/YbWRTppvbchufS4Kqauk/Mi6hjF6xGdiR2uZ/0F1Hh3Td9/16POZM21HsHjaxh
HDy6MuPd+T4S4qmusUXRhoRF4ByigQrOZtrWcKjLmgzfPovX2YZF+GofrNco4DsTps9qSD590c97
u7tacixCA4XymceCmQ4H0FSveCIZBpQDzWTXX1tLc2ssH3eryIOtmxHIFkEX0XSIWVQyI5owNQnN
hCEP0eDOF57oSexxQuYtgX2b2xTwIoa3WtFAdwXqSMyBUVqx2ouHI2k421xYkFwc+t7BJVZ5yjYN
Mu2NY8QvIwbWpBgNwoU208rErtHjBbj2dzcJMVp3rKDyKmQ+zIWCdUgK2s9+lcJ1ZA/IuLGBB3pP
kUTfnSbBWaADLIHNUm5da1f588uY/LLa8rWy2tc+Y1gQhThZ6lS/BEmMua3n1x9reXLUU1ZB94b2
Slygz3k09Tsnd78XSlceY26EzOo2CWmnvYFhmPciREpTHoq0PpZaQzrEZYD1s7bwwNmhs5/Jksby
eKYT6BvRdTN1cFthc64fn2rKRGSGhHZcTWswXi+ZlOcI87agpaMQmq9urPNsVVokqzY5iXDrqLW+
XpgqN6vBfdD6jcj1Dx8Nk70El85YbKdBdejVKEYYr2yHkQjLoKZCnifn0cQsyElxZ3bwIVXgANfi
uyvDX15piCWcCaVMUiRADCThYhBtm64lL3NElkzkDvjOrQ7EG0rKX83SPnr2sM+YL22K6d4S46qO
1KAB65+VAWGQsNfS8YJsoFj7QINBWjjkdfcwU9L+MABuQF2iJ3CTZYaTxJv2YQzLY04tYsMHFrA+
qKXBvSLJbQJR2Wa0fslIC+0mrIt11kNbc5CayHM3a3ycKFW5qyxeXj/D15wH8uhY3CLT5BrSZ+Nj
MAQIrm2BTyoI9kuDMw7R14spq19Jzbxp6ViSIJn8GdQay5k8WCYj7DMIWXkwc0yr6Pj78/o03hHz
/FCX9pOI3Sc2GB8Y1C8HRWXtCtrCsvrdJR2TpOJlZhc5rvnuLoxKO/uOB+9Wt48ZgwIANbzJ5mV8
aa3lqxKoYmwsilF+MhO9j+z6Uy1wdFeUZXphF5Tfu60kHbB4q0l2DNp6Gy4wASomBEOp0JSE6tBD
lC356mfe+i8LCzqUzW0ysw0hHGNhWLSSVvJ82zgW/a07HQKLmAEhsOBlIZoD2+a04m8xr/qlE/lR
omZN0+QlKUPItY9qwscpvcLbhgrZXZ3inmyQGXJxsfxl2clR0A1BvG0T/eZhL6sS/MOtQJaZeOPH
1FgnHWbJof45RJkhe+0KL8C7lyy0mBpIS8vaIKkZQcXJBFMxzL9I8XBX1Yyb0vswQ3+mZz3mCCCR
OOWS8m8zDFg7AWhcynGMdwBewQL5koB4uya59wo74dfYJ/eptC/6fMDcTQFTK2gF7qAlTmREQ7kJ
413pcbUku94j9dLHjNBE4bENaVyaKSh3SnFx++tbqldP+HZv3WjS23LkdxYG/UmMCMgW/8O2lMt2
C+I4Z5Wa3/oYL6nCrreJe/5Jbp8CFFR5I3Kay3lwyst26l/K8FTG8iKvqk2BTm32Mm47UzAGxBRe
swMtqnreLS2deGGa76HzX5z42EXiju/oMo8xKBoPYRuEYubX6b6eDaXHwIhmyp0vQRpp1LPfW8L6
Ig3ndQoJDs0a/aPwEUflE9T0hWJwELHZ+hFFshgptpM4Yh9lti1cU+l7L90koakKWW+5kQzrfZc9
JlcXez3OXD3OG8G3xHw4jndE0T8pmyEmu85TDM2HKJSZPceq5FPFSx8wHOlMPbGf7sJNOaa84/vZ
2rb07EvjRMgXpk/X4qzrYpohs8xHrwH52Pm824aGzl96rDiH5FIV1B4mDdqz2C4afvq1AnP2TWI9
2yF1YJU0tDKOOPZqWikdqDoi4mlYzWQbJss4l536e+kQc5SlQzOv9JOXIydCMHCsjbgOOdRxTPLK
tBGvnCcKrH7lbiG+BYToBKGzCRicF2B8SiaibZsGhwYGpmlwThVqb6A5iMS+qyRC8Say4CUZwiqH
Hk5KA0u2sdm99GremY60WGpBJ612ftJECAvfCn1aFGV/ngsccy7QA4FlFTcoz5pih1qVQPU1FI2q
qxEs8Ew3sr5wDCHPfYz2yNL+Oa31Ni55OxaSWciUwStKYiZGU8+2iFEcnogV+RYHCBireXoOXN+/
aGj2/Yz5NCPybEHp6mGl10OVXevReug5xw65ad9Fy7rN8fm6yhvqS8M6X2eC35ddU7E682Ps1/V5
aPzLdqhXgfVtVdv+RcoCc6Nq53JOOKuaJO6O1IdHqyMTOq4Y8tqRRatAClQRQ6dVs/T3i+b4EoV5
DW20rZ7fJmdhHQQM8LGhIfzdqYzHI3WhHdcD7I6JdyYrL/sW3kG2NRWGsy4kwqKePpeGUq+P2rvB
wtSUs9asA7Iea+Jmqhw9Xjr0+kIO6j6Yx/qxQozGEn9ghXVDrwNZ3waHHCW4PPoDJ/68sytCxZbm
ldkWZZYImNlQos8LNk+7wM/IhU90YXeG4obfaPPIGCqgnw1eVeTcqJm/lSiHRrnzNzUihQ32mSMj
SRyt+zEhNMPY7YCshGHR0hh0XIpUy5wG3STJ0VUegD7HftWJsFAWDBdL1H1Vq3YhO/czOs2qAPXr
pyuoc6JKEmdR7VLNzBFUgmbcRTyVIj/PPf4cuLDEYXJ0O/T8nF9kiba5/Omg1BwsHjM7VTP72uGb
ec6ChgvsI0dthSg6LK96snWDydmXTX3sS/G51AuxgCUnfGjt4tx/sEtSXKRZUY2J/TH1gJLqSVxP
DnJfp/qK4mbaGAMfWWA6dAE9Kidl8TMjhk3oiFunLsi6bQ6NCpDG5pqlZ5VeFmBAwCjjqGl8/0mp
uj3k0mzhlMRHTYWMYCT8znnSdkv8KrKuOsZjvn7LtMm0WvdNLFiNTjI71L0gH5yAB6RdlrvVSUlO
rbDKo/AQu7W9KTYNALaAsTHJvpTKc/CBsaoaHag5QfHBuwpE2DJy9lfLZo4l8HmFCS6m23OmCcW9
LnnoNYdLp1Hw82QTBTTi9zA0zJYyKG1pVmBYo3GLStAdOdOUs6CjhhHVTCBAkmts380+yvs3e6A3
SsfkeUnG7pgSy6WYnWifIW0aNdclPrqkRSYbL8gK5nmeNlNLYk5uPRWG6U2gW3Hk7mEf6FS7mOjw
rsyW61Q6uObj5QLeyw43BbmoVfiRBc+mhUDt2Wg3mji/i9PxqZwDKFa1y/oFNW/lcy4t1SrPLMr3
xumux5SNjFPytmndDBxKdZ8UaNrdcLXSJ+LUe9nBiPl5qLyP0qFfinIUmdKws4fFNBBWM2W8MdmB
lAvYOsUyN0EygPrp244gpZeCBBYfSUcYmtVqN6TbjEXdIQ5fOTL7jUPrhZWG4dRQ5Zsw6F6V4f4W
iqNeO95L0tvOZeujx3M1ivnUfeeu2hsJwFNJGAJ50qClQjJXWMlrG1N55eNeBLre1uF2UsgnPdrY
uqPQJhw34CYLJ+JvEuhbMXBFq2NfkATA29e7BUfMXrLGJwn1Mi2G+bjQhW347HNVIcIsOU9ge6hv
ZIjFCIhlqlCCmx798nxqvWg4ZDyrZ8HQnucqYhYY0v3ilryrfO/kFF6/U0vOzjGRuySGGzNYhK/6
CNf7eMl2IXwOk0TgHz3Jdi8eHvICFSoWDFPPUDH9TyMYweqw3ncK08YcR08mUSQtFVw0cki+Glcr
5pXWxRRHxNBnGGSINUy6iNt6ZviRG6I3XSpraPW0ct3A2DF8cEva0qgvePUTlD6jN7eH1lxFoT9x
o9sg8GVAEFsZ7IZ23eJ1RXSYFwZnc4WnIsjL9hjZu7Ger+cQT19dyXPPHaZzQCe3o/3cLxUp6GOF
EL/mAsGMxQjAr/egglTDE9UR1KkJpwJ58GEA2LZF+82CMduJ2DqqyYUBHDJbpR+SR3oHnNkMi9NU
3fsa8kKDCQB/PXrK+TaRrXeBinI8X+buK0P1Acu0sLbzRG+XOCcmsB0Ky54TgVp47BVZhvY2mlMS
L7xk10w9+nVyiIXlR3xOcbfU/bhPUXb7gJv6kNcT8RiRFlO1E4nzs0yaasfW0fK9kCA//WCIWNMQ
ZkjFIBnbR4W6FP1XStVz4fjjvUVKx7Yrwpc8in7FusuuRE9WROwn0XlqNRBQEMoVkkA0/HSo+GpO
+MRl9uk58X4pakZDIw26Lj7QLoAndV3wDdK0Ry8IP/PJO894HDmX9O1EVs1gF+A8LXT0rDj87RBe
lpJ/ww3UZRJANVFzKtgw+kCPLBv829JZu6TMn4LZBVY/g6Suk49uRNZX5SPYMZ72wlYhEHFz7nWX
iZziO7Pgzl6oZhHiFdxT5ATFOfvmGCdMWVe3crLLrUkYXEb4AS460+Mf5AZzmWRh5ZuBJqBem2Ak
HPwRqHffyKMfjOVWoeAqJPwH142ADlUMqZlNeD6UVq/pMJWyEMURlb96DkWEHNxp6/na7EVZv3Qf
6RIeYoGHRePSHcdmV84PS5imuwBh+dbl1QxymApxSl5cXKXbpUG+xIX8znP/TnBYTlVtvmYpyW+y
8Act7JdDx2quEosi1YIIkbMAyt3lpur8bf/RFUrslaefZFZdLfg7l4HVOnYm9oMki8lfDjbRXaBz
qNyWeZiX60DTL9btAvyuQMxk0Fs7ABjr2BGPIV29TAh1UJm6ygcazFRO170FEVeskuxZIaOmrezJ
eKZWHJC0McL03c3KDbHcz3KdbGPUA7NT/MpwgyN2AEfHxb8qj1GKJmgzw54pTJUhv9Ke8I50GkmI
uyvU7XLBKX/MfFaqzEeZiKnqXrviul0E5eeEEmPtYQoUmFjkaOXr1l22CSxV6Zg7vFevUvk1Z2CC
t1w1kO86NIMTbPeQF6bW43kZOTPP9F0xIHlfLAw0fSThpkbI1HtgpqtMzM66CFig2be51yMgTS7Q
uIJzjmoG6k6Aa2DqwL2j4A5jwnokkvch4nUrnbzCKd/BDM0c0IuQBHPF8YBijjCatNb7rOP4mBbN
ZCIoOS4i9p/47PaiQz/Vtkw8+4RCFDYtwk/a6MZM5AeiEvOdLj7MTX/KWwhN2D3Hbdnxvybtnjr2
JonW1W70qxsLYNy2y3YtErUtsuoUsQXXURqW+spO9uQPx1cjdGlOrg5F4wAlrWO0Y6WHJub0Cb1y
OmZJfytHn2Oq8lBOesFTFJeI2HtGI0MLtmXuzFXu+svRs1nu4kS2zn788W9//Y9/+zD/Hn/Vd3XB
orHSf/0P/vyBmbBLY2SH//zHvz7VJf/3++/85+f8y6dcpx9drevv/r/9rMNXffNeful//aT1u/nP
r8y//vfvbvvev//TH3bcJP18P3yBr/rSQ9H//i74OdbP/J9+8I+v31/laW6+/vLjY+0u1q8Wp3X1
4+8fOv/8yw9Hqt8v1N9ep/Xr//2D6w/wlx9X6ddH0n9VqEbT//r3vt51/5cf4Z+eQGMQ+sr2fEcE
nv/jj+nrbx+RTM6dUEq0FqHtCvnjD269PvnLD+n/SQWvpI2+O3A9x3d//KHr4e8fshXVcoCu2/Zs
Jf0f//j5/+n3+P9+r39UA0q3tOo1343z44/mb7/u9efzbcdzPLZLyJr5d6RUgo9/vD+kVcxnO/9n
sPHC2l0LI9dlQj94s8apKPbSxUVfV/e0f3B+on7Yz43QOzxyW6pUXNSqGxiAYqHUpna2ZBeuSn8m
TuiTg002Ef9gN36IKBasimD5nTktab1kOi21loxdSB7v419pUWFOHHcEynWAwNOrWOATKD11G3r5
tM3ZbWV9fjUu8DIDqY5xyDzapMSDQuJhDMRefsSV0i3mIm98AmvUdG0hyb8sbUwa0OnQuqKfcrDU
xDnTOIAWuCB8Z2v1csXaj8FDXNbfQST3RDOT/DnqO1khezclbb5eOOE5jibAb9avtrCflN+nOOz9
8yZbNaM+UMBcVc2GCeRW5Ezm6ElvAaFnDMC9mmwVc4fT3WJYScQBmEdnYsInWFPVFv0CciVm20vI
8COLbERLR2XV8EUNHO6SAOnYOJv//xz/j57j0HOC/+5Jvlmfuz+u3z++Pusqff+nM+Bvf/dvT7Mr
/rRF4IhQkCXCc+mE/3iaXftP6UnPZ6iOpxzpLP/eP55m90/hu/TMPOtCqFDwoX88zfafgWc7IeeD
pBMTvvrfPM0O5fk/P8/rSUOjw8EAWVXw/Xn/8jw7mRhdyVK3w7/KMnTmlu7JqwjIkUL5CKRiYNce
TtmdDYWYK/k0W8EB1A6rPrCAxg4vVE2CtdWzRQ7q4XawkjcF13nMTqpH0udjw50sEqBQkfbG3yMT
7GY0hGm3MkHp0YKlvSo2M17jM7csWKHODPzK6FCgk9wj/rielvAYTviQEMuFuzHfT7a37AYfhn8R
mpvIrnuSWpJ3FNhPE/uKnR059d6l1sGr1Exbaymfe+Mxa7CpJS3ETpjh+lPkhe9iJjodIb88cwZx
bIQC/NmwpIOACGsfN+HsfKA6uraV+92E/n2TZOaiNFdpzWCjix4iZNFnEgUJHOQ2ZXFFT5PMM19l
gGNEALLPip1hg/86NSVMDVK2aVmgxqnHwcD/QyT+mk5MVjEUtajSCeGA79hMKHjWVofQlZh9vO+Z
a0hek2cnZ60pKIM7iyOpPU69+0wRTh+M6j23im3XZ/eVY3AadcGdUOhtarZGPsa4vF+uq3S8yywW
4GkKtdzC3KNlDcCwopATYnjz/PHdnohYjybSi2tq1zzgUDKwzWT7lA0tDCVcjdab04fPqiAgtOA/
afqza7pfLZwXG16zQUxRWjUq/al6VC42xuXayTi4TBffjnq4smzryl3ru6z4lo26nERyMzJfPILb
sc8Q/D6hxwqhvn2oaHzGYKGRAoBbt8yl7cCExDCLOyK+ttbfpi31XVk4x0TKZ6uC99gX9/2Ev4d5
IrOs6d33mKu5jE+dICbkq0PO21OTQAMsT82YP3rAc6QCN9NrAo+nuzThVxQ19tVgI6lvTI8uG5MF
roqzBiE75qddmbBxjqbg0a6AaJAVjCQsW/Cf6Z60BbbXZ+VkUFTaq2oS4gnKr0OZOm+VyL1Noy+6
ukZMlyVo/MNHZ8FNU0Xw2FK4t4Qzd1uguz/F5PxsXZi4zQDHzztEbCHzcnga8L/bLQHIBRTR8VXH
zFZzL363cFAuNUr+zMVcVjmn0o93VmZWWtP4xHqTWaU9XahxPHQxjk9ON6wXSMLjBUNQVd3qJGwJ
VpeIOGmr+7HqtljVvQkfWqqbuzpU3C/T6fdHVW9R+aPvczXCDgEBYRthNh5MeWFNWFKGyv4c8GMk
QXSZpORJSlBCjR1sGkxEk69f7WD8DuT8K+XxF4xw8xDo0TT5HWqOi8pb9095eRePGqpwYG6JV/Dn
i8yn7UQ/tHT93lcuJGqPH0IODIlFztNmjxQdqvjJHGFXjtHVlKH0UNO99DWB37RIdnKZTPZFA7VU
rcuI53qhRk7c/MrMRBLF8fWYBOcSdQuGbchlzjOCx+lMGDoDyUSzGgnXcmd2K0GMNhpk8WYe3G0E
ZxGrGMhA/vFAuvz4EXrw9elGvbeLVhyDLONdV5DHg9zy1oXNVYRhyByMEX9WnncMPsJIjkQqAEgd
8Au0oWLqoqZToxJu+6Wq4Z1hAhm7h8xP2L8hfcb2AEQImdc42M95HIxHi5/O9JF1ANejB7feEbOE
3TX3L3CPnQKWIVFafLvGs8+MmRgkasNGzIXdg04yyYGKNFV19BcSlb3sW9I0c0C3V0PDXrUvQX4t
iMadVWXS+fT8ev6ql8ndZaJ7wNnhwpEY0Ssvi8I8VGfkz0IhdseKIWpl0IJW1WFsbGo5pgqeiH9W
TfMGSWJlhWnyfieSwsXCFCuOrE3zOpTs8E37WkX+l6ngSnePlqFM1Hp8j7ULWFILdoL1rS3ppPFf
nXFYXY4xu7nIZF+9iqhIG/i+3AFnluABc1L7GdbJ5bJgDIY2DFI7C+/ntsXy1DEpItNy6QymNU22
91zbv2b5FmXxdDbZM7BBC8Ipdd15QNqbHuk1LV5dEpxwbVK/eRPxZChcSUHmsUe08hXJ/FSNxaO/
jJ9zkJ67s2YoPGXrdJk4kJ6fhToe573LwnPxWCf18irX5lTwnzNt2CdayIexnjyEDRuLxjYA4Dr+
f7qQXsLSOeT9HgElRyuzwdlTYmW2ngIWDluOhVenvbe5AUg3QTep/ZesZCOyah3bKJaY1pjrIc9/
DGQDM9axL7Rybrn8sAaGyCZD8YtWqtp6hnwx7UWnos3RxY3RTdXmVwLFAb2/2rUT9ooouAp6+92K
2w/M59JOv/z2thfiZcn9O1RUO5arLma/9s3BKsRVWf70h+mJcvxSQ+xQy3PXlK9OyEIFqhpGRPyz
LfTq3Gqemqj4dEPwHUmN9sB3u1XUlu4Xt7vK8nnXQoGxOnxUcc8FOo0NDqLqRD4A1XLHK5Jq85wl
kJx0zo3m60/PtA1aIPTLAsvnyJnJiBeFGsrq2BY+HIXqZvQmWgOHC9sPGUgVFrDZJnhP9HLCA7PK
5/onT477yHFK0kjkTRPrHFNCUGzGQl4PeBTPWg8eXYYdf2qdy2IBWiDK3juPo4CVJ4oNgi3S4pL9
2KZULqYILWiJ6KDOWJJh3rGJMe5qVqMIJXecdre+hvI4+nzPoTJvvWdf4hFjqf5UubhmQiu5inpx
PcKoWsL7uCZGy1G8w4bRPIel+1V1Efq+oHyIk/Ga4+5g4mejSdLQ6lnUzpPnyYsJV42F5pLbqfGT
p1KiyO+ApoSWhmwjT9lP5hoksDbweSev86BEkdzIqi8wTEWQCYU8ggNk7ay/FZiWtCF72U+pLWfl
EhBgCPctu+tY1z9l3roHP8ez7NqQwiPrctLDhY7keVt256GzQLCvz2P35XdRVsJ+YmufuQsgx8re
13hvisy/YnDxWYrxwdgN2icJaqYypJMVj63dvOD6/wwQSqG8LIfsu9dI90aTGEwrHXkfyO8Fc+Cz
brUXMM+xqGFDr/jOMn7jcbCuigGAg58U2yhi4DnEDnH1LpEubvuAvIIa0rHGXQEtfMna5pwqj+V5
dVsPVrQbKrQ7Vkd4UT9wl8WPyFPuJltBXARb31cQVeIRcS1b3yqQr5bMbp0+/ubmI6UTR8jiNr+A
BQMWRLXFRVKm3vmkvCdTc/YYFXJ6IA3xUohTHNK/spqLnF4Bd9EMwbfpiEkxJzuJQeT6axRQupAd
z9YHX85nn5Y/R7kAoORiRiX8FXQDx1eGhSUJ3lyxn4pDZOoHq6PEbcrfcBvEzjVc1QUTtNWQaBoU
YJGjhiBeLnanusj6sTi44XDU+WwdrKX9MrNFZKI3DXtA29iIZXzFHpBDbKnQaVP7btuOkYGLnHSH
KO/Vykp8CR2sljFBHyLJjnbFp+NPJE9DRtoVDGV9x+E9MB7NugsZqObIFma8ZQl/1yhcWWOFzSfW
rdw3xwl33Yb9y2VelA4yIA9uM3qiOYvc884v0V7mzbadGIJaBYCjeMqfYmNwV0Tuduxx2rEypKg3
zcPsYnwyg9+xUJo/MdygVizMDQoSWBjBcgQgdx1ScrOL6aZtGpUM1UasD312ipPoyyc42l3iZiPg
2CN2fS0X3mn51G4rM3CRUqFs8hD4QhOzLSyB9TD4O6OfhALRx9ZZ1hw7dzTnIXLN6MrPLXcn3Hs7
qUcg/svtOElStQcqC8ehDIk5yzvALYmB5pU3CzvUsUw3y1x/MuFGR6OA1gmMvu4s5/1SrTyEqDh0
tj8cnfzCTa16y86NBKPZuhhXULNd2/BJuT0Hcms3Yrk20VoArRrVBfWuhcB9d7DFBG3RtQAaj9FJ
ZxXME4JwUCEw2Wc3xxC2C9zDtDif6AsESpQBQeMMZhoT3+wN9+A/o7lYsEstEGhVMh0GrV6VWDiR
Op7ZPqm3zUpKiofE3mWLe3IXbgJrmC7K8mFGopv3/upAZAQqB/myIPas/OI+hQQPSdCF/FjRrXRv
fdqWW95WFB36sZ7qxznCGibrdCNbfi8urA+r5EDlsuzWHwtXPWij3BqGHZnD5Zlj20zdPb7fQFHx
M62bkF6iiG0j2DKJhVM/FZj2uixmvw87e4R+0rIkokP1kPv6N+1QgtElnxqsGrZGR14z/HqOhmJv
/OFSsWHlsel2hRvau7RgFzhxco8WOVqNsE4iNd0m7/hVootC3WwnhbezRf5iBYO3C8d108l8glEz
w7dFfi3tWBxnlcLk6SNqyxGSjY1YrZx2SIf9a1RCMQsV0xDiGe7CVViDPgsKZ98x1XbGc9yr4W3B
2qfqs+wSXONBljVMAPa4AHm9XcobrQoJjjILVoW6Z8wXVemp8l6auSKyeCZEsgKIJ1MR410NHiur
mTHwHKQ3ks7JfL6s6FKaPoq3eQlEpQnse5PR/Opi8DYwyjPfGa/01nT5yZlqQvh0x3sXofohgJoP
hlxnN7//s2QQ+nwnS45R7+7yiPE9iQ3/l7ozWY6cSa/sCwm/OQaHA5teMBCIiWRyZpIbGJkkMc+A
Y3h6HZRUZr/U1i3TRta9KavKoTIYEfDhfveeS+8uyLywKqffGLjiU+GArG6qV9xLE4wLAF4t4B2s
JGxtRORrwG6o/UVp3ThFDje/vtEWT1SjaOcpTppUOOi2a8seipfenj75aMFtxjOZO6aFu35pb7wB
0J4fj1koIooitaT6HLgVG/OK43pZ7uMx7s5ciytSW2xAWfsVtUQWq+bZogM3Sxf/WpHuJXhEO5FF
pg/iEl4rWmvoxLGxX2nMRxj/vtu2f8q67eCTY9Myx5akCzkIVlquU0K0e4fGasAAuH840hGARDSM
X3s3xp8+pvGua8eHeUmxgMtnIvu/bRccEp5h2C3JFQDr+74FaVWlX85EjJoqDwJnNzNx5zHywSQ5
BEDsmZJbs34EWfdcs/QihR1zwZ3WxsnltOlBNpZxiMkYV4MxhFZl7WNvue8Gjyi0KuWeJyrobZ9D
om6KXaKbuxjSn9dQBWGUJMbwBT2QkSLbMmR0kheQAz2OSd2IqZeZPPbl2ibaI29SjdfJhm53JWYL
OBTrd2y3FWe87MPLJ/tc3VsLtm5PgKyRCLAVSFSusdARTbUvJdfLNi6KPaGHas+oJNSqu7XFAu1Z
/kq5CLYWZuQljOOUhVCSUlENu3yxdOHkxZ/5cCpakhq25f8Z8vLdokB3WJw/C6Zkc6MMOhVV3ni2
ouY5586ME/sDA+ShInXQE0b185Iqv4nTR7Othr5bnfpl+p5Myl65nGQVFcKald+jjLA0cPhk9RPJ
zmt7pQaKKw4OiZ4EB/RWUJtvMYEK0+8DnZE29+Jq3VcIA5wGFgQpLiqaxiyZ1pz8bdyBZuZyy4xC
Y/wlK/3OdZDD6JSrEAVNGAY1n4FMEnXE9075UwRMxEsQkETHRz880k3ymDkw/NtxQkf0FP1S6Rqo
FhXeBNMeDYRvtLP0QZ1t4/5IPcse6qE1XXer95XovXNbgJBJGmQYLFBMf3uOScpJ8LImIBBLcsrk
sSDB14qYgnQ/ooz+g1I411ZdOnuX93/XDMuXzo31QgqMuKzuznnsP6WroGJ2Q7a7doDiRCE6ZROx
2/2slrpzPBs+3IqJL2fN7h1mgMkYIXlF2cipMRqDQTEAldykAMhwly68cQkMqLT80pCoP3XNUsZ9
D1sLmJ0MySmdmoeO098kTUzyvU2XuH5yR/Vu9mQD6pr5dWSPHP+Ec8o7DBlt88DM+ITFFyv5YDOY
gONytUgwriplwmK7XwoPE/Dp7oVAxL6z1yLMPfdAnw0jh1Tim5lLog2LDJW2/kSME3YVDsc0md+B
JNAjOTCb7eeIOis1/y7ibNz/z04J/h8c5FkWgy0mnv+HQd7jlA7rd1d8VF9/l/7/8bf+Tfg3kfd9
03ER77nrbGr9P4V/+ZcvlSN933IZx1nW9jv/FP7VX56QNvkbk79kOdbfxnjyLw+fH2M3zMq2L1zr
vyP8W44p/qPwzyAPSxuWC17aZnF3t9//2yCPHB1QE8AxV6vGDIeJ/4pIeAIQh//Ghnm7Gp/D0NGK
4kXmufBA5JROAlgtspYrLeDFPcVxvd62kYV0WXUmSQ+kF9/FLWs9ZANnJVlx2JSsreABUCmF9+WB
niHbgGqXPpLfivAm/UnWVuwrjaGUxMnvnhv5qWvGA0TOTfLlYtM3qqaWmTCkKCBS4DxH0O1cDiJb
1QGVXEegbuvNGK+hKT1WqsJR4COqg9FxSsVZJHcAOeQ+na05tAyLa+DWbFsZd00ayeNq4kL02uUI
a2G4sOEdxiK9aWPIYqzaRkDEkOrCloPhhKoNiaNE1SG+0vb4P6rt0NrA7jZaTaU7Jteri2VRd5Nm
jEDXuPy0XB9DTDQfYneugnl18PlY303LvScZR5gFztPoltbOxrvtNuyFyHMDM8fsWzv6T5kDzkq5
IebXpjtssFElOKR6Z5L06eNkegYWosnBycHZeZhgFFgEBxsj/xzbhj5XPf2eXaOhvgRfUVxjuO25
/JYZr40DJrJHEbZj/zJn7Rsn5W2BZUdsaTohS4XzCTVvaNKzSEA41FZ0O+c49oQzsakO62mWFBqj
Q9nkwK+l+kitDeaywhTE3xDMgGEEESVoPUQAXVLmbGX0rqEg75Ou4bDqTc8jzjqcP1GLVL+5wslW
4L7tH3iwOJV6ZGjoBMm581F8eYlLFJmFAfh+ST6drlz2nJ4fWgksqaXGoswAu5b2Pt38qYi9QRFX
dpg03AwdO3mOKHA7FrgjVjM1b4dheOr61NpXOwLKcbzs49+tlGDy4JjptITT0+EUgjrw6PXzu1f2
3JQSrfaOlZ/xkTFhWQSDklL0dwY95PhLLsLCuGRgTj/o2ZkP7dZS2Zf+pZmrCWzxwmEiObbO1rrJ
zCPMZ2yTWAuTgz1VW/7stRmViS0akutgZmonvaU9+731aNpNdds24rZPXLBSjtzXGOUZ1DlkNXOK
wwq6EgQVioFFMjZsO/2aLuBMUoaPV9Cob3v5Wzk0zDjSvgy1/5yXxXwvIddvrkskivGwoFtzYjKD
diArYdm0wlGWBVxvBNQ/K/teMNZrjXsLcXc/9OLFwnJDjyIw8UWHfVNNl2QdyFp17u1EzdlRDpp8
dY927v4WBelrDU0CBym7nByNBczm4B0nqkgmuD2leUlLkMU9Ag0MlHrDdpHuKXMC0UTzPCXrfZTE
9F81y30JOZqfyiTktHmHugeDbw6XAHSeGWOjSxPgTmBQqAw2ScDpb5Gws4PRtG96dS94ivXRGZp7
lfXfczngi21n+7qRa8NGmcfBQBPgvjP4KDtAMaAv7/imQTjr48vaV/VNgUiAi4qo9UzSzYXjI5GI
3NE6RCZWcS8Ou8p3ApMOkwa/gYiS+tL3cLJWAyBiW7CGDJs8OW81dXnMKbYF5I+/azzNKvq0AU74
2hlOvueiNta3pTSW42CutxIs9c4h8QoWruQ922+0eRBucysoRRppmfOoh1HWFO0lS1a8DulxWKDN
0wnedXAIvWYgeZraTeiY42uZNZ8Jf+UErBXr2K/E0HDIct87uLL8tYqUEnBzeK9jfAksPXAOaDdM
QJcH0gPuSdw4WboHiXkshW26a9OZIbDOjmK0XgBulnMxnaHnufR0eBE48bkP3ZmR7Wgh67sZB/8S
pJ29rQ0TH5s5WNlRjfaXMumqc8mllptDJJowby3gY4tqbzE3CxZKFQM1IyGO0X2cK87MzHfMdiZw
EIeUK/AD+6jkqWfepaRow6ReJu6SmswcckgxKzCOZnJI/O8m48/NpmyvsEJ9+EIh5/nd2Ss5kRox
vpJOz69bKGyhnK1tcIktqUfprkp/ade4U4wRwezAoVuH8exSbsWbn6ahKvJo71A1lBiDPki2x6ho
IFVuqN8IAxqZS1Q+bpuKKbbNL9cScF9t4Fm0QUWrIYvOBZ0kgGAODE62K0aGWixAxkQKD2oSYWqk
Z4GphiIg7zKBkx0F0QUZQKPk2Cj6BbexIvYfM1zJ1YyK1Lr+m9tyGVnOS6xvSr8yHqJqeu8Mhdpr
M/JOO3t4zOs+5jrvXUvMLT6/x3yKmMQaVYdoAaiqzN0UIRHPmL8R5obfnpxPLIt9ICL2374wHrQ5
fW3POylpsi6wiyI7Sg55ngZMM5gCm85T6fWA/OL0RhmYdpwFRkSGwAtJrj6lG8Nm6ckLcK97qSli
vRJLD1iPROneXQmb9zYMzjoYFuRuLgoB/d98q0rUzKHGBt+bPM0Yh3bWP4KuDQkIN9W/bVoU0PDG
XL0i6NHXiU+IGgxC6J3t3S5bvHzjDaCJ+ztnGauTAfuDb538gHYWVg4kSoaH38iJDNTcYIi8Ca4v
+eoNyCMxSxFvjoNoNcGdWtNLUnvWebEwrXtW9y1bGlCwVJOYlT9ZN9xLtRw1/9tn4BZsv1HjlQhM
R+Efmrm4mpL+I59NapfEYxPwRz+zzDl2xC2OFhLALbzHC5AUziN2Gwcx6a/ZzLoAvwh9GsMAKLga
nxaHmlCBSTJUCwZbxfd1nM9DU0Y3Ficyz3TwNhLnO4w+RGpj0iFrDShfU55ou9CHKV0fodi8ad6u
tqc4ewExwU684VmIMEz4Zp0IMMw8CfNgJZyJcizgmfqYWHvwN/UhsSdVGOcSwyXUYPHcayDhw5Se
E3iOe9hVBfueC1WbROeBOf7dKm+EARnPdNrrVpqMRBvrxiu9O39JyGr6F7v3vMPUU1CSqTpiiQLY
qRd1HFcsqe62QQKzR0l+IKw5XTBbfpgGNn5+3iRQ1lGWhDRBie66lX246GpOCOqDLAcmlQY4F/v/
bToLes4pG3OZ1B69pcF3vrQnG0wZ8awdbJ/Qspr+Yk5JB8AL09WK+yrbbFgufqzWOK6aEWvUcKme
V7JXEwwFrrPs9F5JTodwE2rQFoWdr/mX73gWWWIBxeBmmBy4d/Ohp/YzZ+6+W1DzEKMoZypwkWFh
Th86fGUaf9m4Gc2GzXK2bOYzudnQHPxozYr604Nhmoz2B7O896AawwP3F1tBBUnA0UlxzxkPkdJe
ejqSeZSS/MbPrxPTS05pXXMUt6evJF3vsL59LWqlLnj2iHMWFAVWY5g30yPp4Z5pfXQVxcUr1vDq
NTX0o1MdAIaa21NaJMZZUEnsRq7B5zn8MRlpt6o8N758azG+XWlmK6VtIXhRGdh75LRK19b7HIEY
3x7EXADxC08D6X7cCCAAm4Nyz3U97REUn4mp1sHk8rdsl0xoWjEqKojIdGyVTvTu4pUkGtaTEnIF
aIK12BFmw3qbYJIwhtHeTQ6/pnFy5y4t8Z5Tjpzb5IkK2h6xnk+UFEEjHXngMFoSTMCUx/Tuo6+T
BrFdVBffRMyqTbh2DSMZ3Dtxcu2k9bqLy8kllqopq4EAK30kcqie/UPbyIe+KUbgTLxDrvYEgUAZ
39jTeiE56t0bt4MsT00rCbriPtJTPR5mLAyJuQRxoah+aCg31yWuApu0ZJ7ZfwQHRXzDvz3X+Pbh
5smyazbSwocJkfbc9Tg7aIi5ONFy3SbVp2pdcibCv+vinvY94n3oxjrE14pGPy5PgzQYPNBhMq0g
zcdxpePHOFald17LOL5r2xYpyqnvTfA/a04MCnfwZoEg70ULRVOYj7qoAzQ1uYuYmIHUkst55Qju
ZSYm7pnQLPiP+MiOlirna7sujh0iihN4S7V5NXA/z+vIjcaMjKOgpMxogGqOtv3Vkt8AmMoZKLLu
zAEublakiqaXAbvoRKIksZiu8DW/UslWc6wNBQGU8iDTZxWm5GgujonRqOtY9IGKCeYvE6+dppjQ
K9ot/5nfdbU41n7XM23uql2EEhw0xfrc8TVCsXG5+IqXxCxgguGbTic2Jyg5+E88iklWSMK+0mcN
ciDHVXBsi+i9kwwfcAtcVVJ/4qN2QwNXuztViN8j+brctjgRIFCNOuJrT5wMpdE+mDhYAyjAErcD
fpLsh3GwTam6rTG3qhbvx0xPBS4dmvE8uc9cZnUJwk6YqjbAgEYtSjedR05y5+V3nAEfmFPmiIWa
X3HwnhU+s4Jlj+S9mDGi8Ig23JuD1IyBGNVEHPqy/lW6ivove7hIJXgVvOtyHKNwtFKU8srtrpNF
vdR8k1NqHXiSjHbXMNhCL+N7Ya3RW+vELaw3eH+ahWJsuxH5gFV8aGAmiuQEjijENfngieQ1LfGY
cHMPG7LlQT0PZ+FVHA8f44IRtPRm/K1Fdna9CZO94f0hdmKwk5ClWiu+CU3xZcSEQDzZYtXohtNC
L8yByBbIQXOz/TzHihOCZkfVXQ8FtscMMU1MB3LeHGz2gOoG2QYZj+we3zEGfwNyn+jyP7R/Z2Gd
wQj9NpmzZdbwC3pnbmATQ08+SMmgHzEeUH+8zmx32WXsHMht4Om8VPzucG3hTNxSIYoz1ej+GB5L
iV+47Z7g0G+DEtOOxGzoyvk8FfEdk6pxFu6NW1F4PLYM2jSj544aqWLJjs3EiGezFNhQef1avefl
Q+9/V8iPXT+d3H5kxUu5aTQDqbCqXr+AvNQnyCc0P2+urxEuBJd+fRrFs683+K79U7KwM1CDzSTy
Hydf7EMGNcpIKCruORqxGsy0Mkygj0RYTXoNfab/Amx2tLg+oxP/ibebXKxLnYHptcjOqrjBEj7v
6wgKQjwTITLXrQx8PtZN/DDNh8yXww2wg3Olja/FMd9sw3saJRh/szO5+KP3XAGlPhM9CJty+LPQ
suQTICR8WGVUzZZe876F42oTd/QGI5DWXd0YAZnw0Oq7yzJ6vKAtm5T6P9ykQVqT08dpl2ItXMq9
MzaPPJf4AojS4ZEjneUNTInqlQyJW+KUIpEg3D9TChipyl/JSEDYXexbxTWjiq02JMnM2ZTN2qYu
jJhP9GNGVFuV2Xs7URNfu0+osBE3UIvgbQJdpwF6PdHR3WWclgw7p2cxYiZ/2zf8rLnLbjCOxa9k
KY7wRsZd6vachI2EKr0puc4d5lgzl16Ga76HnU+l2LPssnjRCVCHedJfNBDBO3QYaLr9u81wijL7
9nouISsssYQ9RbAVnRA537huR9e9Rg+rkRz5XfNZG+1753h3lHLc+EbW7DIbJI81KCvAKbTrKx6a
wrVkmDt/igrEZGmP145w70gy1jdLxZoQ+1YXMonFA/OrteBeN0+zQbVNTi2ByyjkemkoC6l7hJbY
B6gTEW03KwiM41O/F+V6JhvIMkckZ4qdw7Kgvzj423Zxl52mCfuZ5cEP8oDwFdhpoMJWYdkUdyCl
3tl2v4sOzpW7oasmGZMItxiEJSa8sw6Wu2zpfDglOKHwhXDlNigerQwBZE/uxtgukM770xzXwSwo
sAGPkIniZXQ6Llnj+rEVAunSNq/Row4G00CbrMKhlto6F74+LyJqzrk0ij29FhclNxzt5MBRWMt9
rYb3xOkWxPyVFhCbz58oNldgK/pck+huXA4M0sfHrtRc5GZ6nysJDRF0k3vMU5tZX8ZJCSo2PjBs
xZZTcyWIfzZYQloWZ5WnD0k/egdsSFd04hlHB5Ya8KsiSHIIbJ5GUrJEB6YtuovMMdozI2BSI+sf
m936kBFTsNYzsh/poEDkEAlzc2EQ3tY+mLwr3iT/V7nqa78Y39Ti5GFqKNZcRX9O9ZS1w3r2WexV
Vd1QzO0OVb5PcgCbUuD+mindmOai2LGZbnya6Wcw1PtauQ+J8BD4xscKvTVA1zHT9XWLx+YNfXFO
W4aC/CMvyXvwo/bgAHG927Shq24mxGZ588Eshb6BpQEOR/QKyyxdspRdcV5eeWh43BroN7u5WHx8
Fi2DcbyCjc/s1i7ip8LoGQOadnyuJvGYAJRcVk7o4HSiIErrjMvmZi6ANXAcDOc+nV4TcinAi4sQ
CVzv3rj11wCEagbIfK/MPm+DgYbqK0G/RVxguFALpXgF7dp0rm1JuYndZaxBimZ8KbEpjn4yU+jK
ZRsbjryayIJelauo92YGfs+0lQ4kJuRdoYzyarXG6gir1NrrTSC0HLCVE6xNTOw06DX7Ho9c2AgZ
hf4Mfg3k2o788MPaJE+mn16slp6dtIKFZcZ1GWRNGsR5dWeSXWHhJLvnZ92hn3KOOnHz4kXtnzJx
X1dqx+YFKlRPi1+w1BtZ2b9RLeK9tXEGYsDUNZXiG58u53xXtA9jhOmsUsTJ2wYXYZ+8uVuXoKXX
h9SE3zJuhx3Q8Tb+9xHaZTKZ766JVLVWzC83SwzdQTijSr3uysT+nbf33HBvqtXOnxSom6nmuDNB
LeHb9DNTTYx9yPs9mtHj0is7KMDPUqoDUzfywq7DFLSVyBujx4mTGJHfnysT85lr/Vrn8jquMYZJ
DVm27OVthCjaDCZQg0z95IsZiJYFzfUGaq8c43WN+zCSJvyciR7Tsvtdrt6701cfG8VV67YLhKHf
2tEPLb/MAFp7bMdmO3A7VOe5cr/rQRKq7zQBaTzyYZo+q2blfDbecm3HSlUnZxTPctdIkAzGOkCQ
pIxlNdueLqacQbpMqOIRKNvTxJS8qCcUW1YebWIv4pzUFIS+48S3dkZRPPRzoS8xWaW8Vl0wjRxV
yPSy1sy8NgeHzVI3j2Zsnc0m+W2CCbNbB6BufbarS1trvrCTdzEWe/ktcFrpIvsCUawehTIIfVQT
ngXUI6arbsBni/xFmkumw/SJgDY6xV6xZ0RF1l4zrmQ0ig8usKnJOahJvaR6i+rH7H0eS1q1vmdz
l6ItTb/itsGJbI4vrvAEOy0mz5xHmv0A/k+doSgJQhV0xDER0M1LWzTTAaP/S59hV0rxcz3IPH7u
q+5z/hGJCrumiI8ifW58u7zGm8V3w8QNuwDODBcWRNPEx9D5bhJKsRnv/eHij+NrN9jp2eAyuLfW
LCzdyXhdUiqa50Huycs6YWWQXbB7QrXw6HiipQ7oKyqPaobLm0NdBTGKhO7E4/y7JO/lpOlHXRnH
iQbgtcfyw7ej/6UjwKNpi73EDJC+yuumN8m5N8dGlPLQmtFwU0DhcGSQt72+j8qp3hcYo2+KGPNB
zVuS5ZG3w0iAGRwZC8DK2oKWsV86PWELbm/6NTolZf3NODniYsb3igiNR+rUFNxcGEwPvk6hh9xG
kHOZXwFcgeyA0pPme+CUBGhHeCl9Va676kMJ+lmbiUaC5WOuoyl0PfNTZsAsJ20EJmgQxkaMtfOW
Cq6um/FoQZTHEw2LP5gc1JrG3GZI5vKDdmMwHa/PEVfxnZWhC+NUATJSoDGn5kjzkWUcEU/am1EP
j0WCzKc4ONgLHW7o5S9O3f3Jm4qm57qGzpkhsLQerpc255ySz81tE7Hmzm4OA3h5tHUlTzJDYsRV
1V2BzQBXUN43jv4FAOqp43GkTLDmillXzdkmF/nLgQ0aNhYFEulgPefFsdOaSH8JnlA2io+LPbhK
7CTwm+iN4FG5N3QEk4kOtL1knlTxMM2c0lIQX71wvtLtCbYzG5ybXQW+lxE3LltgMOqE26A84DF9
ssoFDOq8vkJranftT243D4lsb8ktwjbmQIPvXn1OzVe2CX9wbPskzQHxVg8K/pGMqlus+XNLC3hd
PDRz+a3dHsdNzfxnjN7MGs5nqhh92nQKCXeCFmI3T6NP3CpdRxoG7c3CjXrix/rlH75uVd24b1xA
LAGDyqO7GlWBi/JSPeiWXLxbc1iPQuHjTHSXk3Lz47Ax4KrO+WOXmweOYPbeXjkc9OQtUjx5fKWX
peaN7ZCX5C1kjnGf6voj8nwKgGrv1myA+RsBz/vtSNk3GOqgEdltvdk6y3KCmzEDKXThBlR3vYub
ovFZfu0qP3l0W95Oiusy05k+10lIuVEKkboz7qLthxy88WAbIL47z5esRs36oqLzTOUtA2QtkbCZ
es+NWM5xPrzpBiRnprPzZgRdkCpvRl7oQZTZiQHiaSlVcuN4xFjohDwnXDH6aYFx4CaAHJgNcbNP
63BKdBA7UweJIe6P2odzPgGIdRTvkkAvu3SdV136nBSJGqAmG3bjnm1dE4DtAci6hurPbubWO0c6
XdC3LV2Y7mMS1x+e6a1ha5PIUsmeKJwDX0jgv3RSrp/IclckV/uDgDt6YhB0oazohuMqkMwMehCZ
95QDUSIFXlkvP5PF+7UUNm2WnI0FZ/FT69Pi6+q31cMzCFZAJlQF1s3MCQhCTdhLUNOMVAppcqXC
OFlPOKdqj3ZFvKwM6uNbB0ftUhvrPrFNJn0SL1UnuHp2ZU23lWNe1xkt3XGsxvNigKWCZ4Cqxdm1
qQUdUAnbfO8+0N4D8M4c6NXDrwbKazhn9oCtOTpzmBKhMEC+9ABLaOSdj6VWBjYGOCUdLXc7vYxA
mvnXWRzpQGJruHAYBHk/VlZQCJvIMd9wHLLAJZJIgRS0nse5ZnKQ02UcTXHgW1wg2y2o6JEQii3N
fIGGs0IwdG2ngYmNR9MX92puMTWdXtOKTTOu41t/ZNWfLSOsvfIxFVTtdS53/KYDwW26kAFSKT5n
WdV7u2JGytheHflSHG1C/GFuRDcRxNQzfDyHU/bRWUoz3MwFak0aWN4UcfZj+1Is6jFJh6eV1s1A
yuQzfW1BL+207WEMxjMexII7d5F/OhbDIdVAWfIT60323WllnYqIEjLy7Zsztgj3yzR+8lp4ge7S
hYf8y5L+K/MCkA7G+j72XrxXtgufqjkk40YUTtYwMWtwEpoe1BlE1jh3gTVkBt8GHLBp3L67GcfB
sQAJ6evpayl/6jb/dvGlm2zqq0MF8hB9NJwv1pxRo9uCuNJYJjludtQj9Q+CQBTDnIyugip/Kd3m
Q65lebb78tt19Rk/OnnREcpVYtgrPw8/jbBrur008nWGCpu2r8gy3HLt+KUT1Usu1ZORK5aQzawV
zfNJdVSdWDGlFhnKEygqFZ9EZrChd14wFHG5RZj4zNi+ItP+HD11znP328dYu88pGDOS3qPJk0kh
U0dvdAxqP9iNFt63ai72QgIR5taCuwyj4TQ7tLZKwbAVjE9WE6EzEDsHL0ei1FCG1Oo+gakZMVmD
+6RqgAaBOD0iQe2dZGYu0hKiqYyeSxscq4VxeUtclapkZv/tkKNaRSeOzd6RN/1d2zyixhaiT33G
og5D+KnfMEt4FWzra2Kkf85K6pPm5cfw288axRZPJSdfHQvzZppgyaXjd1lb7yDxAPBumqvvbF7f
q5ZA+qa/fBJ0u0coujGivNwcx2h1DP4burpzi3wwaY3MLNKjEqD8Rj8KYy5J1FnxhyM3+5pKiC+l
Sv/EqhDMYSvKezDQJYJWr3/8B+eugnpDPIezFA5SEp2GsBD7SzYk3xbF1Fdr12RclJx5P6TjuyXj
kwna9jr1rcBKzW/fMgs8uBVl0XQkB45m5GdMZn6dD0xlxYSOzpyMSuaVcc2aW6foPeWwfN2WFSPz
6IPTDPlDHV3iWn6IkZKwNnpMaspRq27mZBLfYsmOblJ6D2X+ktFpcN0s41vrQrLT6Et6eRlVubkG
p0fwQdl9zwfO7eduyMz1YWrq26ikPZnEoREWtvfg6Jo9x6KNgM4weu1U/Om5kKOo8wKIyHmJhrgN
Zj2tOphHhphjpW4lRMyLP/GXaNjBAe+md1aMOq0lCW5/w12nHpYHGv0u8HyIfrCvzW0/7ht3ZTiv
uIz561ZY4Ch0os5fA9HZKbEAjpOSMC3USCYk9tc0QrmcqN4NhynDdXtGYJ9v6gWzMK7ax5Tqly5V
YOBL3jU9ch1yl1fgujwcaw50eqGzzgbJYhJv6nz5mquSzcQRj4UtmMBzxjq15N4GKhkzCZy9YJ5E
PMiFmmZ2hIXS+PhRVFn2q4OgM9/X6MU6EqRUy+WLihkoQj2jdFpbAE2Vf7LFuG2N9kZ0ybjX9P3s
Gczc6So1d7EiA7wycx0X5B1zpG0lSX/xkBfvXU5qyaujsCnEfWvTENTYYl92hgZPjxbDd5QnWkzO
MRrjjyylDM+xHtqS8iPpkCiFt1kBCXSiXUQ+1xWtfqVJ7jLkoCZ8EZucguf8srQNdX7tHdfTn7am
tdVPHUiQRYJEVRqgRdfk1esHKyTEcinnEVh3Fg3Q+VGpsgM1Gu41n9+LbhcRjJjs8KzOnxS747BS
xTseOPsYrfXzMN+W5tLd5+2YHkZHkF32qo9xWAQXy+Vj9YbiOotgfzfEv9MmaFqDbkmLwhiAMyfK
kLZrPXBucsbTOyOVPByHCs3OX28s9lRhYVNVDSPTJCJQEg3lMWscK0wH8TIuHrV5g3PGDW7tp0Bl
RBVKA09WaVJe6JTOSXZZctPX65tTSuSASE1nPRnNEdqCEWj95GwKclpdk6jAZUH25ECyNYzzlkgi
/zohMha6jmlZhMyg0KcL/1KbSfq+ATDXRb5nMc0B6+BSfL5ctaLAz5Nkv3qfu+eg5Y+0TIqmqTsz
u+J6VRV3NCkuOr11MgijAlGI3hxKBszhvgcxCup1OY5AvAkCMEb/l1qW8Jd8xktDiy3HcPyvimGn
PU6PjHfxObmvSQ5Wrtaod5OBHV6ErbKfMh/GU7yinmu+7PM2QM27N6PFbvEvo8rWbHXRg2IXFwe2
akqYkdA0SVbgaYdsQks3RPw2IuHIiaGSa6SfvcgeS3BjlodV2ff4LO20PKsixqjDDXFkqn6VeYpb
TxIjCM/3liA4nFdvIgd2+D9rBP470Od//f+E/RH/V1jIrqs/hv8ECdn+xr87hf2/HFygyGf4haUU
Gwjk34A/pv2X43mCE4Sio5EDO/CQfzqF3b8kbKDNCOy5wpYbt+OfiBDoIZ6CECKczdmLp++/4xTe
/o/+DvyxTMeXlqP4xxwoJa71n3zCOkbY0IrCD6dHzdYE/jOvbsJ6hfxIEbLeQtblqWotl206q+Fy
Tw18Up0fM2oB/YbRYWclDVXL032d+Ob133zX/w4o+juQaMOy/MfXt/mlLUsJ5VuMrizeo7/7mKmv
qRZAjPFuGi25o1AWB21yY4psDeWqTvXINVuRKGXdnz8Jng17cNhwMfL0Gk4R1l8Fwo3VDWordQsD
D38Ew/G/eJH/25vIi3Rdz+EFwlqRPkynv79IXY858+ORy8ay7+SyHNYeiRQqxp8c6yCs8yrCI8Fe
GtEavx+L5LOAA+/a7Um7Pi6b0jrWWXpPF+N/8cLE9vb8jedkmdJ2cBPZ4C65SGIu/4+vLLKkWEWF
jdHBQxwadQnxLyFxlq5EHTcaR3WqHYjeY/ycyMI/GO78r5yd2Y7cOLZFv0iAREmk9BrzkJHz4MwX
waPmeaL09XfJBVzYacOJe9GFbnRVo62IoMjDc/ZeG3kqhlWUY859r42QC6ODprFNv+lxLl/CNLiW
CeEbIQ5ut5PNxkOUt1GZU23M3u03EWRg+hBFdNKxBY5YjwxgHas54C7mDoko6ND2DGZjGLh3evOd
klrsshgBLrrleKvtIjy2C/jdVCj/MFvuLQCCm9m2s9sRUsB/GXu10pdeodJDR3m0VeodqAGJLMC7
DNa82BcTZ7KHCmg3TTkNPS8+B662zqwx4LE9p7SBdXAQQEDitJV7N0RZ2+tK3EyMT4xs3iUVpT2Z
CBDNrRKwf9tTFeTF2TYY3nnVEqZM0zoajOaaTnR06u1yjXMxg8jqpEfI+ePOqvtp13X5GvuLuCIc
CjJ3k5wbP6Gz7owYv9KqQSjWnPzUfLZw3TKlzMJN1FEIWJlojgUArnU4+qfQTf29R3MJ5RKVeW5n
F8uZvnuZgqSTznoXOjGZ8nW3DUmqeI5c8vWCOTgr8gp2HyyqZc28X1NCStvEQw8lTCyv7C/Wgkb3
CYgU5NER0afF0FxloA0oQdQJlNyMuzgp+BKI1xpKHW+NQH8rR2Qb6TBan/79KPbfHsWXSjAiUiZ/
LTizXx4FXR7zWi/CVEl2kMk2TInl79kGduVoMUVXGKkKbe96JGs7Fv6zEdNZHH2cEBaIcNoOcLyT
GIm9PVX6eipfmaiFpzxrUWIT1GmMItyGA5J27j/bvEzI6RqH7YhxdFS1C1mUaXi59ILolj7EMhF7
YsbO//6UFuC391+4a8Ke5TjAFuo7775wNsjGbLQX0L7zs0tPd/Fs3I8S9hkwUbKj7TUJqbI7p0od
BlFn+0hkTLF7mgIdAYYfPM2ymb37+V26uRhbfBh2LILfv3PGYtoJoAsxyPtiWdY3O1I2QYzZDft4
tgmFbPfkIRMEkgE+Int96ewvl7keLWf11FISnzCZ0yStBmRB6oPHYwP7y/Mp37UttmR2Pu/9iUHo
hAdawljZ44ssG0JcexvtoDdflM7A5Cc2epL5VeKTPqilOW5Bfd7MQ052ArvGa2K5X+nbtjcOE/hp
MsgcwDJymKciumFtr9u2b1B7osnTOIyfeT++9o3RniovuegBoqYRtIRDte5t1A49kA+F8hUJlC5f
v1UlLA+TG92cuRAatHfn8o8BtGSfPEXAgVjs/LhgV2GU/Zg8GstTb+8MUU0XOR/cZu6uqgg4rteg
bqXf3XZOelCxgvhMKzZATRLWRnCqkx4dFzjzskMt6TH+2us09jjfdXio9PDF0rFPbOsDf1R6Kqc6
2+Kj0UcdY5HIwE4uVNAF9cFNlCEcat9OXlVDKC7m1EzHpJK4v4evCRemE+sNwwJb/YY4BQqHhYFt
2pCTatGevb5+VFXTPGIovYTKP1RNfjEBuR+gD3o0p9E/x+FwSqLsBeGxdcpbHCdT2Mws5luHtBde
5rrfJpVrPpPEqDYyc24rY3Q3XS7o3lN2bJTtc4X1uPL2Q7ttHDWtHRtSQlBi283jBoxvxi2Lu8Uu
qsfgNRu7jTs0+9Lv1cH3adRZ/nEkrW7bqQppkUZ3aTwYlTvcdM38JeNb32WmT844cINCxFy/qq9e
PxpPUiVngeFka4TVy8hiWmEd11hQQDOzvB7YBZ86AkM9s7POCDrpSHb8uZANYazyqcJB7ivFQZy3
JjbQuSr2qbciX7dJbKDuxeBDUA3kkVMQeXvyGSEmXDJNdB6JM5DyER5zvnA9HSO0dnn7pEtyTSgD
yM9mkAB0vllbea2RAw4Bk3w6FHxpXu2+ONbwErpgTTBkcTtX38nia49hhY8gaNruYpXtrcaPTabo
XO4F+QuOTSpVJyxzzUcPt96oQ3p7Bt8rV1sUk8m0Ms3xu537xyg1zJ2B9h+ZmEnYnQooCKIT7+W5
myY0YeCchgVfodX4IzSBOE8mf0iuYCiG8Xcb0xlIKCb94AfIhBiM8BSCDi8DhgIY5TPEWiOVKbDh
8uQMnsvsPp42viXcDaZ3YjMyYtpTA96UqglCqWbmXnPYNA8RH5iv1rofmton9DCSBzcw3bVHYnfu
BmpfN8xm2uhIcscGi9pwb/lkRhnKO8IIgGBbkB/hJ1l3RE6N3Bvl+XeX/nwQ3RS57uAI/q/n8Pa/
LfWj2leygzp4BSkshbOcC7+cbkPjWyXvPvO01rR3pcbLP9IqXGFweG2gvW2aisu1HfgjZ1SBCloh
oWXcuS/y9jZHdrSpvXHfWGTu2JEgR8YGeMRM5YPH/Msh7EJ/MV3uDyb11vLPf3nMQAa6mERncK/V
a39AHhLmPh0ROmHCD+0nydffKPmYJh3d8YncFyzWM2F93HP//SjiHb50KXe5x9jKY84j/yxNXK9p
4tHOcT3lvU9YCkovWvsRpTb2gmiDS/iCtFXcIOg0jmYw0UzHlY+m5lMeise5Kym5mu57SQLwOmYw
9erlVAlZ7AyH2vUfkrGajh888l8uOJKbnFBSLSeqevftNZ6JoD8eiJ3Pm/4Y97S55pkMh6bvW1RY
GNkhKx2CyZS7gaCdzqjOOboBkGX+3mRcFCTINQybHmBuqpufFzLJWtwWtoTLOjg2fWiiQ3kdmDwZ
tPGH6CmV6GkHr7iAbG2uKB3/P7+DNJfPRFddePJdxZJLjH2xg22bqcO4qTTzjz4TF8JtGFCBiNuh
wY+2SqATdmXUbjNPbora+l61BcQWai6D/290Cq3a9zHe0Vzh6h6Ijarp1O/oCCPFlv2Xf/8U1l8W
MmWtLdkpGLLxr98XsnTRWOra5rJUjQoVRiAO/tRdFq+CUEwiJpBBqYtptA0hyFow+XjzSaHywuz2
34+i/lLEcOX9aeB1KfmsdzdKSGjGpLIeeEdP9zyFrwLxdj8ME1n3cz3jieCS23dxdR49HApmMVa3
cRO5B+679o5u/6Yg4/3BbL2vHJvdY+zrFyjxuH9Ekzwwer5v3eqqssZFwcgeAcFpy4CnPXZEfyRx
QMS7YpCTEuUHTz09Axab1mHqH8reglPvOdkBZeeSkdl91hEgm7gOneuCJJbj6M0/sjQkPc3BD2ox
IOtDfTSlT55ipkgs7G5b+CiwXpiR6LIPToQKbsqqb07hzP8S22O3znQudhEtzBIVf95liz20+jrW
7OltWrp3LYTr2sS561cpPDBCDW3NtF95V/DAjbWFkKES1Ue1rw3u+X3t63mWy6Wa674Fc/n3FZLT
1LcFHOBVuxyo9kLg0kSH5EOK34uOOBM84yqsnG7bLDyeuBh/gA/dlj7qMYR42zwEhDD3bnkeEUu1
HPCcO6Qsu/lWSM7YgHSwXt8w91qi5GZ8iTZeVG8kX63OqQu6Atcs8iukpuI8V3ptjR2SBfQSl36h
I9voTv69Ehfq9B8fmWEowxRaVB4r8vePHDRAQGPMT2s1eM4qhASxEqF5SzjLXcPF7CYiKIiWK5jG
AY/dVjvoUctIkrZIZQvYH31DkBRbLazglGCoiIe3ME2GB9Q/h2zumHmV9rWRk7FeRsjgua6XJxD2
VIEDlPZBM+qjbeNsR7eIjpiXAboV5gudeOu1Hp/bUNSXf39i988LjmMjx/WYeVLO+M67C4SPn4YU
erxNs4F6pEvt9tDkzf0cmwzwqxjDKOE81XBMmDcA+yskIk7WrWNM2XOI/aTp59faivzbiAngOTaE
JMNLoG2L7ejsR/GjEdKLyYY5OI2tlOtgdvXtNFDcqCkEF4KEf++S+UzrDQC9G9XbMg/MW4Y31kWQ
JSTGWe3bmMSwEQXeWjB6vukcxg8jbmsv75/KVgQnJAtVg77eNqBr0Oofm2CEfy2An+TdObCEhSYm
DIE+ekeDJrlvZiQKkNeEC88/pBHZyI0azI/usn/usY7NPd2hc8lJbf388n8pFrwoSjPMpKBd5wEy
jUWlGKLPX4UuA2iHu6NhjM6WMpVZnj2Ea8NLiYAZ2wd7Yun/+5e2lqvq71dZHkbwI9PJAMYul7X/
y8PkU2OKBn8uM90wvqu9CEOyWGcVw9fRCGkBtOPBEgLbDndtBp+biHJxnxnfc/g/H3Q6xZ97Cw/D
ovPYYUx6vkuT8ZeH6QnJJXM+osZbitOpTRI269AkfoR9gBC+4LQEE0RZhINBaLmOB2dVDSRcuLKY
H0xruUoZQcg67LHncveH6YL4KgFiaOo6OFU1bKtJtp+LNgj3RkKor8GkN0m5Hf77exV/eYOW3jRN
GWxvAKiXRfDLR8EIa/Rlb8IjiDaxj7q1662rUBLbTJP81h2r+tUN1iYsooNEK7w2LHUFoKh4LiVn
A/O5MukOg0Ez14cgsApt1zjVURRgVwWvZLfieWAbMrpC7Ayr4L5pND80Wo1X4m8/+Ch/tnadpUNu
ebYP69Ba+vq/fhThaCsdJj5K1vT5ZiIgCDpL4mLQSF85+xE3wL0K62e/GmH3wUMI+354HBfIbUwR
6TqFgTsrei6axj9VFsMq5lR7AAlQWPOEWLgO7T5Vvr/LCqbHfjHepAq6RheQdvbvz2KJv3wYOvyM
inDFKNt8f3zJCg7f2NOnjlErrAWcg3WggmcHegxDvPxWMJjeFaVC3BKrNR2DaTfhO4WKDDuPIWx8
m+pvCvUqLKo3ISZi2EOLM6ol19FEbkDdt+3S+yJ9LFQ3EGNdppQJDE4nq7/9Lm2LOVvQfsqqSDCp
dyCayjA/Dqnp3gu5SFgSO7zWHc6AUrvdYZoGBCm5zR4s5JNrYJ+2kpssz+RDYLA3zG47bNjBsVcC
sUWMPb+CCAJY2lUXtJhv3lA2D4qkauIuts3o1w8YzpMNFU5jOgWMP8KMNXGEizC5RGI/LQJz7p/0
or25vSoibqW4uMx1m5mvhgLqNAzxlVANwz7XpQtjHG3sAtvSNJH57REPJNWt7wM1xJkCfrZEjOiY
KeojujphMe19D0WK6rify6IXO1gpmKqJUkcFSlCNQ1MXcwHpLUvTzKln7zpuCQ4zwikjdI0SWcx9
/mZQyWdEER6DDtsSKeEMPPxN1pXjDbX44vXDuVQ7b9i7aB+BndoVLV3OOCLu2XC8+rYIUpAsoAmI
3a06hP7my9S7xM+lkMVJWHrqzc49x8xUchUkV21eP3kufTLt6vKD24/3l01POsr0PPY+6fLX76+X
yj25JPxQXSxYNo8EZYiAvXtWDu5R3NxEmtJxwXV017XzIYIw/YioyzsFbkLITj1tvNozH9HlBJss
sOOdGZpHR9GNUfnwbfSgK495XB2F3TR0zrp+AyW5G/3pDUPpPrJMcR+mJn0PsjlDbTr7MEOzlZpg
PWK67WuAvPO+hua8q7T+EQLJu7Nqa1wlvdedc+PQLPFMjmZlmLm9d4bRW2cDcmy8qPhbxUl1Dppe
ugk3AAe4hk64a0Oz+CLBDwYaqW4VQETrPPyUIlLDFWbHdm0MBgpZLHIMiF56/IoXV1aIyxSuQlyo
j/Ps2Pd1v3xfc3dyotZ41TX0VViozb4Z2WKIjHagPRb+NgGw/mmKXmfQBE02TIsiH4peIFGwL6GK
AfrJs3bnu8DLrSuwZx+dan/bclyT2hG7ObZZ9e5U49hC2y0E3dgKqoZt061B9uSzwTAN6sk7dnSr
Xmv86qOKzvGQGTfwAOx1sESO55lbH6zMRe4NTTIb6C+IUrm3XJzmFfLkcTfGxFAqEhnx6CXxzk3O
6fhdaDfYGr3Zf3Cu/aW17EiP+6xv24izvYXf9Oth0ACsg7e5lP9tFm+TLrnEsnspkvJT5wRgpvF/
LL8C5ti6iWn28bLNLWi5FqvoZBvRndt23goswhYcXHvGT1reNH525xniCMNiehuyhevuZp9Da8E/
d8CVha7GfdlH8BU0l9KmeB06+4vgLC2ENR38GZZf0KtPRlgMx8JjbyFGCn59WtzbA/Tq3CXPIWhL
7hiz+wjCaFcXAlQLIIIDzfUreor5nfR76AKet7DKcfW12bj999lj/9mZceXSmpEgs2z0XO9edIjG
aho8rhEuI9i4hvTkuR7i4hjBkV8QkF6l2NDbqKb7gdbUKPLspojm+57wUHusqmOZpo8dAPjrLESA
HdPBONZpjCbCSUA+wWI69u6bRezk4HXOM93ZAIOB2+E5gAYCNBRV0gQBhDTBi60/DZySH+xl1p97
mcsWRuMa/JdU8ude90vVE0d0mNuEUbVL22Y9ju0F/PJraMygrof00XbEyQiZEA2Gewnc+A7CZjs+
Or1+Sw1+H6Jrpw+ql78UuDwSQ3NurIpZ2PtZSDREw2gPXUgccPTcTMMzvCSPCQOGpTQmnbmKsEaM
Ka40f4Q0b8Cw9Xzs9jqreDDMBx+sgj93A1YBqUdM5B16LO/nddgiQJFB81+XFi1tHpgcZ6cYn0O6
w+mnAh8E0xOAYXwafEMwHaDEkEuc8NC4weqDEURfs5ZbJrrKvTRQ/BrxfK/p6d41ljzOKYHugiO+
JnpzGwY51+YGJ/Vk2LTGZ2xSMVnzBV4Mqbm/icDeRgiMEaTddaK5+7k4xml8+Pen/ouGgU8tGcFD
MsIj9rNr+cvCYJxRxCWRkusmUG+moqs+yfFG48glXYIL0DS7FydYeKU1x30zV98R7KNCXN5vo/TB
4tYcWw3+le0g5yMADZeQkQ+0AuLPyxCLVymMZkwabeZ7v29uLalPoT/Qcsrc4YkOxD4i8eBIkB3y
WILhQpUiII/pMLJMoU3iqJ/0Y5glz9YyRecquSfYiNt+glprTB3SK8dEk+Nyl5RK7TNP9MfRNz5x
oJ0++H7/fHLFS7dMgZedmVHp709uhgtBUbLKyeENjzgx4WwT9LFvpzjDHwq2O4/ciwd+Gfh/veeV
ACppS5QYeKKixv4/r3Kk5wJy1c+L5SKv+f15qswVSddIfIJK3HZ24x3CZcw8duGVES7EbZrTV8Ir
9j2+2h3GCu53FvrD2LaRi5rNnTHGD+UAHC/j5rGzaPExg0gRqKX5dUCrAZwfoY+xzWRrjg6yHF9B
jD3OfrAkUkL8oAnzABtl24Aew5BHBrHdNlujrREUz3l3Y5Ian0WT90Hn5D10UFh8cE/RPTU58sGp
LffCXxa6bEllYUAQk5IZ8GqKotzPVY0TIZnsQ2wy15wjhDuIRSYSNX307FhbPjikoSnyp/x2q1eu
zRr2uXhK4TMI+P0phG+Yo1ycj/BM/a0VUhAFNZRyLnhEcZvxlkCDJuuvlG7Ml24gnkDQeiOn97t0
refSz/xXLCDkjVZyH0cvMydpTU2PVbw8uu5cE4cpiOstE9jTiDtojpWb2igs8gr7Z9KrP0uIKqki
WEFBvVtjJNzMFP3brJoPRcZ1piTCeGe0/hl2V7cKgiWFcRzohA0/xjBr0IOHrFtR7QsH+pD2baTT
fXttIK9uJfaibIytnaW3NZHAR4DBO92bUMAB1m5cMn5XBMDSnq6HbSJA8iWIGdbmZD1l8SuSc71y
DGZaaUKcQec7L15EyzXlbwdoC5FQALtDRbVyS+Pz8iOW9HWx9BGvNOc0GMvQfGsmZ12TrcKegC86
0vchc3Mmd7zfs3nTK2dccasHFk79AS3i0AC6XffWzvGGaBOUpqCcB+tTiScT2fDEB9iik6YdlcP4
KYKMt0ESBDUY7Sab3EUI9LlunWTbNpz0kT9+6l0axlTzkBIqf2vG8tGSaDhNOzoQIYxXDf9v2k7h
riMPHqBvdRXW8ZVq4/vcYkttQ0Q15P98cr3kQdUab66E+UtNt9Gknhw8OpW9R/cyIkmVIDtc2Ea+
lZrbeuIhgRP5l0qYt2LJTxHQLECjgLNylGYpDCguDHkiguQ2abwJHtZ4cGf52Wy414VDdTMqRFFN
8eyY9WtsyF2gR3Yku6pPYQ8rj/BTtRIgrAimr27EsB1m9Va13HPNgShV100eWm0htRLyS62t6zoH
gtliUtul8IZ6ktw9Oe3pLFQ7PMhIgpkeagev/ODWABV7v8WcJ/v7ssmcdZlHzb5XHfGs3BgxjHTe
TZk8uU2V7/OedrPhxdu8S+cD6Glai34537P9zvcenLrVlCXJiW0evFAEC8FWh4qU3HVlmMG5Fvye
ugK6xxC7RC8Y6JPCu7Hu4nQ/h4N/9oUyroWIbmpAt8dK+vklDOb8MiR3SSXUiUVvAjO0GQJbi6te
pizPTnfTtohROmXY39cG+NWjawlMORHLPnWqT4kFVHukpkA6vV62UT+Ei5JMkl914LQq64ODjBmQ
f1UQqNzdEKI0bqIi8W+qmABbYGcPZdvII+gLkPIaerKZys92kLU3vpMPm7ieCmZrTnGOQ+fRBhJ1
I6L8x4Dx9EjaH5GFXXEDKTF0kyFau5O4Tvuo2icG07jOjYq9ZREfEE+JeWTwtzIKBiz0kPauDLjf
Fsxcatu+TBnw5TSU9Q4frdx69vCNziH5KYXQJ9oK8Jv770M+AOLuHUp3p5UgLXX42Srom6BClZBj
9DScIV+trdrrN7iX8brEiXPL/eW+9bD46Aj3jGiDLegSwIq5eBt7176EXvhEzhMovDhD6hziEcsj
pzkmi0VeH1GULkuBrmw3AIL0uLOvkDDgBC6KNy0bGo3tsh0QHoXnPYhviwZ5SRCDVwCY5bm93Ayo
VvYyz3+0vR0f48wgMTHobgkacq4jS1RbtE2PJpf3czGVLekNeniF3I6hk2jZYbqtAqn2aeLmazvr
knM8dtMq7WsNPTtEw2GUDw7DsSbJLpwOT3MbtLdE197PiihKwfCejDTuh0Nb01px+Qa9IAcvXr12
KCUxyELKwdPy0HTJ21wu81f7zTaqbRVK5zbRUbUpEskPNiYFZwJh9N1g4YqelFhVeXUSVaovFfSs
NmVqQ+b6sFU4rNiPy5euttq7sArPU8PyJb2VQC+NB41u20KFweoYA8Je1fxNrFmEOcy4I3nzSbaf
McHvB4mJMlAJPB0kicqlvDG17R/aCroE1HhqRpm8FBJMqlErVrQyd3FS9QxZl0ReMZrI05AwFcTb
PtbLXLyi3/DvauyP3u9y+trgt5DB+h7C2N9P37HzJpR1Q7IOC9FuWoQNtHMzTMteg92tDu5ItK0/
qLj+VDHTOmI4RdwigaqUIO8Kjzym5DJdWoK935DJR89kl44OSGFLbOZUW1dGhIh1NNRjppuJDpB4
w8xCBMTSGP+prfRnhFEK9PbSbf/3N/KXubLi8YS56PccduZ3Gmsoo2NOEAz6vTGwMD/x42aqJuTO
ew2YRO3pLxMonNeEM2R+eex3QP+eJtN9/Pdz/BT7/lYYucrjl0ZzzufmP97VpXIyE3eEMbiy+/qV
oFHoSm00XuM/mg8GzMi9aBcvrgu7Px6gIkkiq1dRTd97nPEUx6Zlb1u3ux+tRWRDu3xfwWLoZ7LM
3ZRjdDZcf5/6S8GH0GhvWs+KFpPCDKtpYkA5wCdn1y52V9fM8fGML4ZhMM53tQ3LCa6jF5ZneB8t
8o123s257x8LMlMGkd5NS6/UGsPrIsVjSRgT4SRBz1S8qB4BlposMtVtYdl0+L1dSUFWRciqbHJO
glns/v1N/kWRyTfpc5dTi37fey+BRegcxFHO2SqLojh6z4FiX3aDTdMyoGawDSOtWer54mSOpoMb
tbwN6PFu6xaSMclhzQcvwE8p0LufloEatG9GFCx1+/0LUMbSG03y7nQyoPJK8aFhQJn93uZJ0Hco
kSYrTCO4EslXRPM8leAEGnghpk3fXvQ4a2R7X8XyW1gX45FueXhnz9a2MZz0nDSZ3Cg64cgos+Cs
izwgykE3h9SQtw2317RPT1Y3Ce4inFJgoVtUzveFO3p3U0T158Aksj0KvclQ0RN59gVbd/nZ8YmA
d9qqvctR15OtMLCvRjIHBR5Nm3//Zr54fy1ApCSEb3MzE4s49N3qT2JtTUlTReupcBX8Tyc4d5YV
n03XaolNqNgzaH0sjd/8YZ4kKqrRoWug+yMIUm5PkUZpjve3VdV9CKR4XzZxtq3nRq9t8BW++OwN
mbPkt8EPnbwfjDatI9i/L3YBLBRdpHlnJvS3ouXe1qQ9Ph+dXIZUJRe/tqgE22UCgl/3YmZKXKhj
osbpLlq1Z2T2+SFKh/wMtyo/D+ZEme7phJTVXNwPkj8xYUZ60yXz88xAb69CitkIp2/rzPte9Ldt
a5NV0lgb25kqFHRTsJFWJ7GAd69ptwVzq7adFPmqQop3tkT3XLnFpkrlis4ugNm14euTXcvqDgs6
iJ7weRauc6oXg3SjEZxzOdoS0hzvksjV+4x+np08iM5ZB8wCz4z8UCZ79aFSSXMS6adw/sIliG5B
2ZQ7v/BNeE3Lv/n2Bz/7X2Zenom/BrQ+HhtOpWVZ/HInLR04wJUYQ9zb92aEjsYrvtmlcRMPVg1V
kySVbDTOM8lCUJRpCmFKi8spxoTO/xSejxv38BWRG5LJte1b/RBrXKy9CO6AiRENM1XHnwNbL48J
DBJti4Em/eBMXWKEf7/SgjNymULSMKCDhPPn9w+RWITp1W5A3yzyyz3TruHYZO1eaVFc8BDPHtW1
d99PxjboEn2NCK/YjYLWmXsJY0df8Zj+JmXGvtZz+YoLBGZK4n399xv2l3MORYxErEif10ep/u6c
AyRQFG3Pcil0OmxAwT8RQWrv635hGOYkLU4xirtgxqCZMUnfF7xJuiIOsisQXf37YZZv5PcN0ZPL
rBNjk+u7WHN+/8Zk7QCHqvKQRqexrv1251I9/vuPsP6UA7GVmMuRuigaSFh+t7ZqL0vLtFeEPM4m
Jkla+d2BSkNf1TGQLyZFNVlxsXO2SzfcxKB198tYygRkWMfZ1BNEkv3whzq4Su0wuGpS2ty5yE4I
/sA/R0UlDp1NQB9tM8BpvKpX4X6gzLmSk/5WxaiAupDU3savsL4Qbcbsdpy+sj7jM34FpCNjXa/a
qiZ0ORv9s8mVcmXIatibHQqlOEH9wTW4fwYouaGssk9ieGiDtL+adAfoumjJORntt9GhYWrhPyUQ
d17j9fwsbSaafsMDwIqK1gGZzRmLzcla6yinZNOZ8lnHxfxfQTzjBaohzkQjLYKpHr/YtWnRCbm1
ETJuHDdxLqQeb210iACncvjmNEZtnUcnyqTwbEePETX8a4ZMfZP54rlVrK4oyBWohU4ce8O8dzNm
w3kTXjqCoFZJ1KV7fxL5bebPd3UDIGNOwquimSDZITrtwa/typoHz9wAhT1C+iH1LkMxGnBKnXTb
pOi5yiFl/47L6D6E3CHaiuCA80Dc5vWQo1UBCkNiKfGGjk5uBlTmR8JfjItK6dfWJmksTgqaMo5b
Bjox3yee1kDt3Kzzr3gp5IHU1wuCK+usyE07jxhBpcjqEwhTE6YXzlPHDscNI0z3ZFM0nQjwPoWe
Y+w1Rnh+xzH/6PX9c5dZTkbbNi1+a6JDfoaJ/7JV6oEkg16F0ZpJzmcbhPCNMw+fGqXsI01tzNRf
OxlPpyFJ7X1A2wvETWFcZVNL/yud+bmSxbZlomsCaT4tbgrGM0Jp9JKgtEEDXiHJSw4jaucTCwaS
XwcnzvGKr+1CamFY43UDnutEQoisGrVHaX0dkb173QzQ5+ZPvjFw0SzJljYJqc6jo8pUDu5fXMcq
Ng9CN9dj4NM/9d15T9+hEK61ZHldimndJ05wMt0yPEX5d8QmKfxIXSGdNwmWiCrXugnqo/LAjzhj
2p/B3BU7juUCBIMhbpKktm+0n4A1666TxpxW8RSV1xaU+OtZVF/Cwr3WzGWRnWtC3cgPyuz5s0nM
6z6EepDgOj7ihA5XGZzkPafyqh7reFdNtNsDn95TeExcCudCA30gYMTowJu3fMJgYKYv2mVQWmPj
zxBbk6c8DwdgrqRRl3D5SGyZGyo+t+rXfjjlzA0RHSBnNwm1c+CYV+RnMicarsdK3VteiRfO1tAV
qXwYy44bt/Ip6sCYHEfEe1FtueeKdv05R/KJ0eWcjTJHdBtmXAbC4oOxme1Zf8wGlb3s0AyqbH+Z
FL/bq1UddlOasJ7oFQNha4649kEGWS+tyIdd3wJ5nKev5LMmGwzQNDBlmEIh4a7i5OoZlx2xXC1M
VM/vwXiHES9HvbPn6IsoGXJVsfVVQdYl6DX8XAYQCLmBkxYb0VVtodikJSLEJjJAwpQkkHX1rZUG
D5Sh34pA30VB+FQVeBjn/paDbG8wrm3HQW+roIWFNc/kI0cvEjj0mphLjKbHDlA3EzlmTD5LH10W
Ld422xsTv0KoYQpMDpikzOp2ejS+tS1iDDmzaUh0/gvHyzQJCaQ/ZOyctj1k5Ons+mgAASbdO+pb
IPO0KNv8AcJNvwkjHr6TdHlImQDH/FgG/vefUcQpbY/FG1CtEul+hVi4mhbcDz5Tqn8H6IPNNCCf
7S+wD3tWJeADvh5an6CIQEVScpCui8u3Kh90TmJCRgfdUgFB2yDE+C7Nz1VHU7tfmGdG1J29xxhh
/q5wMRgQCnzPnWfCemEPa11BekphIKUN9JqGqWJkO69tXm1aq9ZHl++xs2y90WWbMO4230jdcfdh
DZ+3Nspt7T40LA7arNPZI0drPQFERTCPE4OeKjEg6TZxS8z0mbvvJxIYVXKKQbiuwiYlbzcJ33CR
XFmRcTE80MpORU4zamV/hf4J1lZz6kckaAN5zHgvk7WNpXVcyD0zR/7GqoxP7ECvU07n1Fmapp1G
3yr5b+mkKAoTtUmkvEFyeQ04u9+S20bWGijrhNgWIO82dDsjuomE8RmZ2DmAT9RH/N9wlyP4HkRK
Z5Dz5SsMkoDiZuIpV1PRH/OW0rvKe287hNlrSFdyrtITgXtfjEjc0ha32VRj6G8/nDa9Y5G8+h6f
NrB2jU/pn+Qp+CZlPwUtjds8zwtaXfU34GxAd9juZER68UAv25Y+dqrsZemdJ3kpuR4OpB4QRLvu
5a3XJZ+txLjUIx+V3jFpUsbwXSbDIdXcZGTI37Gyi50QWYtmCS6OzQQ2DtMfY1PyBTv/w9F5LUeq
ZGv4iYjAk9wW5Usl728ImRYmSUziefr9sW9OxMz0UaurIHOt35YvuRW1QXIld4IQ7LkRZJH5+Vql
dJdY+Ve4VE90qs7bYEDO0vK1O6RjRXzyQ+QFD1Pm8rcwskST4H2RU3yOaROOLBoZ0Kk6v3btAXvq
S9/ZNT5OeJxgJP/UqvJLSlMsDYKf6UIkAzm3qETie+l4j4mlWH7ERZpNhV4I0MxoPbk3YIsJLjom
ZKZQA4UaoVE03Hk+CfwgJcdg9L4X1KTMrz1iKqocVEgbcn23cCauMiTCeUNo2jL+WBps1ibYHQVD
HXYdhdq3yj4nC5Z7zp7/f135BtMd6aFRkOb4wn3vJk55k0qxvsrZ8BeS80srLZ94JzBx0Qyy8eNH
wj6feXlueQjJbGprOCNaGo2E5o3M5cswCk3SYvdVYxba6ukf1mXk9xbTGqbvn2WEwcGuVt9Xnfj1
HLJFyFINaGzkhzuqp8DPLDlNDForJakVpFIN6tHHJwONHn4ZvJQh/x6PSS1KMSRv5IM39+aGkPCN
SM0/SdwOx23xochXJyOPFCnZYQmS1rZMwuwwyJy+PPngmOT5OTXCZPxJFGcu/9p+SbbTEQEzjZ9O
dZqkyz8mnr7slk+Rvsm3wFeXSemvCVHUJnPeLKP96gm3jpjKGRiH36TmxGrtmUw9ZB5UxTKW8kXj
zT+Iwf3n1UTtEzkDAceBmcgns7bOQZk+hUXyRMmfS8AMp7wgjiSnOIau1/rXzKdHFbSvJW2LgyDl
o1mYaXGS3dhmdkNgfQk3xae+5nps4pC/3jJem9rx8KugNqgFhUp1cJxHjls1B2p7rSuDB9cUCz8K
hq+xICJyHnHo6g0R8WcXiwlfqc89JMsiWkDXCoTaFhpKA5lRhOGro3BxW6mq37qKE34fhBOCP0Lo
oqDn6yXg9uDK5MGX90Y1kuZglMgFl+Kpbg3qN9SwoZyMFlzvzug9uSUgkYYEUX6n+RoLjK+KkKBg
V4npp5b6iB8QD+xA4trS87BZeXNvCP2nBY+sSRCg5UJbjgTtuoraBSDeKA/Gp1jSvsWBT7RJjfi1
RhRHIhO17M5PFtJyAMs9+QNJBGQq0+TzVvchfZAFboq0NxpsLYiDZuepLO13EgioX8LgCmY9XmoX
lqsn4DOEcaMdPdlqEvQgLMitqQnEHgZU62IKd0TS1XbSbAhv51ENEn8zox6WA19W0iQ0Ublvhm7B
62z5q6YJ62LGYUoc4GjSw8NPIdEqSYjYX/8Pf5fdFs5uWRhRVg+QHWIDtHgG+JaemaR/fNHIyGdg
jhJr3k24Wcl+8X7IHyT3YSSAJqWOAAfWjPYU3gWr/gad/insyEh0Dcq2ae36AwY7j2b8nAoeJspQ
N57BWVAQPr0pO3FLE97NuOjt5LWYDdO7IDY/tEnsrxcQJG4M3gcgHMipBHENLHpAdP0GQ/9uzRjW
secSdWuIleE99HlPHE5KoCR8N/FO7bjl6opQnjLlADtJ00dtFgLowoXfeXbD82wl1IKLbakBTDpC
o4B/80d3ja7O3qC0KYp5FQpqeOJhtJJ05IfYH5To8EW2eitF/eWCJxmVxneGTXYI2/eKBokNvPS5
cKd609CR2ipO1bpba9oa561T82dIDNhWzck7EVnPRIYL4jfTlSmOaSSCXsjVxNcFhDRaJk3afkqc
VJ6AzEEALYQr79glAMPUMS5pAITEL/vlz5eaugI4UbtmafQpTsj9HEqbwnXCmJvLJEfClDzyIdqs
v6NZjGzFCT8C4xC+H97ufCmY0BgRZif8JYDwg5zMbk8CbytwYBdLyvJMRnneV0xzoXB3XfGoBk1t
VGn8FiZaR2yqAzlJ3HKNupBN7h0Y+J5k72Bf1l/LyD1ZFNW74Wqejdaksi0TL3VH7ACvH+bw8UuM
qdoOnlfuHZR9I2JYKalq8O8o/n1q6UGQ1aw26Uh7QULd+g61yt7umOEqP3/q0NxGqv9Xw5vfDmH6
a883dC2t84N7MG1OMx6BNz8mdYy2B84QHmGJxtJKSeSKA+sAU48tpyCOc1YYDnhOMyt8S4h+7b2V
iZ/5DllnX4Fcr2URfvUh6leliCBcDOaesNanLsT33NjF14hQxYCjjKhBYqpCQg8f4vHgcEnYOU2x
Ib8bK3od50CUxOmFmihxmC38ccDQC60v1uQTgErxNrLL/NQvGo1Jnj9abfERONyhYjaeS+Lg0oam
mYypckM7HqUCah4PSf2bGCN2N0c+WoM97cLlx22aP4LczL2jUHLMPr5uryT+d0wkgnQnKk3ojKVs
IQAnUumZFf2ZAgeXvvmxS5lfaqIGp9HR+xIAZx9knGgc6BuAFMDiyv2k9Y1kURuRrtDkX2U6iyAf
KbJM+siaQxAAi2CvGg4dqmTne965BVOHCS2cTV0Nh8FV5okUYi9rjg6Ium2mh4T87Q3BrPW+nf4s
k+TypPb3GqM25ToYQtX4WddELPswlfu11o86buSqvpmjw/1pkhQuvm6QqYhxwfqD2WWS5ZbgRi/q
cPA2qT4iwRsulW2fx16M13n6RrWZ7N0S8QBm5b1FPN/RmALS5QKkMjK5DmypG3v2AJIaDNO+q9/j
hUo1bKFV1BJyby0E7f7vjortB2R6b6HPNke8NMqRJLm1cvMVVO3sW4p282QByAm6CGr4fc7V2dSA
Ech9aEgM04OdyR/V8NCD21OEaU2b3vwZ46DezU7p7u3Key6n7LfLCXjWS3jjErPrZe1NDWm98vAu
k09JiX39yyZ0V0ub0GBFHwXkNiOi7t75g0hFpEQPUzzHBamlLRECkd/wRFRECcxx8z6p2GB/9x78
JE02jjbyDbKca5e06PX5qgNF/mgQPhl9OCIO4YBo/EuaEg3Ujy3zyIzu3gZJ7GnpphwUWiGh31vN
nFjs0CtfjZjIbH+JsyCuj6lyV4IYcpqlEm0gqoySl/1ZuXShJVXwSQ3aTMzxJlGQ/56dXmkw21UN
BTwEy61dUf6J7sthu3gJ5SpA2QRFz8fapU4jb7+GkJhfWapPekOYiNYVLp2mA6InM0pCFSnP+stT
0MxCZg0oF8ftMJ8AtfYUGlgAaM1f26V01Jlyi42Lvp8lsgqLsHbBB6nUG2HjWxI2un0gfG65eG7Z
zE70qzPHDKRBhvV7oVObFbDARCLK+4TArD0viNoPrvvZqbBjn2RwWSzrm/D8GgcdPTuo7+TWJbgA
wSL6LWv6NSdCiQri3XSPNGpo1oAGDiM8GYT2zcm/Lpm7aBrEUS3UOPQq/2hkfvQ9iSqmf5ob/Th5
Duq1MI4IJm0ge5A/jeZk3ORU6swSFiTRZHekqX5hmfSJd6yQd2A4n9TRtFHsNRn7dNVdg9KS2yyI
r5oWkbrn/pVtty5kW0RAxaalg3Wf9B1WWsL5vD8dLHqT1rnaeqNzkd6MwNUSVJDW02EeRmRoeNW8
hRhAi99jiAGYDJ5SGWOvbnQ9MmcatLFciyU3o8EKy7OyE/e1DsN/PY/Wxg/0wAXq8O9SZXrku8tg
gUeAqAUZl3a8Q40RDr0nsiST66CZMMlkToF1T9watRVeXXfYlFqZIMdvZIjwbTs5sZUWqfTL/3BF
Vd32E/V7/bSfZu7S1AzVISWzxsgJiZ0tY9eDYm8dytFZlY2XxG7It7HDZ4K+pij25u9ctvdJu1BK
mheHDrcRMkLMgHGqFdRlcBswfgFxQ9INM10rrhdfe0X/LUWEMUbckBNBPYWtuWUsj/z1f6TJpyg1
uiv/0RiZbrP8DsKQBoestS7N3N2Gz5bDZmSPGCwBwol3b9p90/QvSQVTlzjBJZsXKlu6IKo0MGfK
S9vUxAoRrW4fbfrd0p5iBTdTWKeXJ4U7bzsTyyhplmjNBL1sSl9q0ajvnFxgyjzsk2GBRhqDcxbu
VDK4ZI9NzU8eXM6QSR5ywgcPFHTe4DL46920J1RXF5gJKIkcK0XxT30dGxZxdzb0hgEpWX3U1iww
PCXJz5KGM+Owpza6TuaLE3xR65idCST+bNk+TzG0jWtwyk5VA/qq+wcuzM94hSSkV2UsGx5LoqsP
wJbPXSm+6/JraRmWCYz8HOv4gcm+2yBxPWuEAfs+e4bnPPgZJRrOMiAeKHyuL0YtAU4cf5VOc3E9
Sc60W8lI9y1zTn9wCfDcYBSKtOFcWapeSnMeuV8q8i1SPjNGHzvDHMZyiXSLwqVsv9hspI59CTLi
lRMPLibIrWvbWQ8AZ69+gi+GxwT3dRrQqsxLXiWggUHGDeH8ug4ZYGsLWFrivl4y/7Y2jZNbq7s6
tr4VaTK0Cv2GFdSH2z24JuUNghaYlPWqa6LRb2ld7TdDOn5WhODRTtPMYAV65bl2AgOHJd17x1ge
wDz7vaqSL2JM5oNdxqeyNO4mFdzXFmIYZaHFNKyK/plMA8NExEysY/Z2oRqsX6adSAKxo7X+e8xq
f9vmyVUHiJ+gl7in77vJvaiRwg6YuevCdoFzT57qUMpzYgh8q8m1nOjt6Onm1bE+OGZ8W5L8vG0F
RjcnfjDTyt4wDxX8noe8X0+d9o5M5eHILQmNGwiKUklqFu6cHYrkneerQHS6WGzxDellTdu8lNa0
Jk005K56xa8Im9/My3h6Lc58lIgIa0oSQNqWXkoRPHKGfTcEtw/TM7IxwkOlCfA7aKb2sv/NC1rG
FXpCRc50mtq3riu/Yzl8g1+bx7CEnPHR7OKCkwzYZRlZE7u/pxkf69hsIqb1Mgr56Bf1gY+AFcTY
i6X/YfEc97Y7fKKv1CTfJPWlmpzqUjBuYk2wz5KeYLTSazKc+afXP212/b+m9wmubhy+Uo2wxKwp
gmW+5Tr57IsmuHokzZIkqwNM/VSkdGq6UYPxOa7Rfk5AUpPRdQ2WZmS4tJ6/ekj4A6WWre/w7hoM
bcTOSjrQTHhyLTC6vBkyyUj9d7NdQWfpZLT7vm6+6Pkptt0i7H3jOyDeCPfChpwtw+GlpApW25Sj
2dmN1YCDTX7/0tkSQIwIRbzCgUkIENHtqGKySdOG04XJ1vfacedQ8BvFfTHtimwYN/VkP1BEY1xo
78yjauI6c2LPOapklpsp749Sgxjnabg2ksCt4q+sOcHJJAePvdpzwbWaMusa1E+5Da1aLHVr0v8T
OHhjrHZ3jRDXzuut6wcvrpGQxhqloxh2PioqKFG72mZ1gJtn7A4JKJiBdurG69qbDLfbojgMUJQQ
95MjiKUoL3+YS8xYZmIguIFq0uozjKeGX8LgThXU7gbGR0AMIb6z/Jsp2zx7o54UO73ZbceJN83y
rNvAbW4Ls+xoT0ShUPkkxy2ETOQFOAWLYbBBgnzlHy0o2DWCs203v5OfF/vOUKRV4M2nL7kGSkkr
gI56rbnw7G+voH+S7HDG10Nom49cFTfLDPmIV7AR/kPvZg9Zin9ZIFEqEUuA821R+JQgHXCrHSUy
2goPeRbOj6FbnwKLk9iZ6DdrLJCymcym3Syp7SCQ7TaQwNV5cjdT0rI3TK/Zp7oAhyyr/NMtvTyq
g+JFrmIgcrrfjSg2lNo4hoXh0GEE9MJ9JrwrvsiTNwU/xEHvq1CpiJ6Ub5ywj1Pn9tTZi/US0TcO
aQJMz49W1aD/SC42N0fWudW/bhihcXayGD7JwlI7PcPYQTU6N5yQO+HpKaJ7pTM+7aT6pWuqhT/B
3Ah6TVFC0eqjoGiqdViI+tF3d2m3a+0GcXvmkSM3UdMF1FmlLlxJh3AuUP7ZX9K7Av30wjQCA6LG
rRD67HTD+iGDkNG3dUubwT+H7O4wY1JrCurnDXM+Ar2/Zjw8t7bO3urC/+SC8LcQiHdEPjNZtrxi
a8+n4YDrCo/sdqwmIF9tiJMWe3baGBaeE/81K4YrEhPCx4a1jbu5Zm16INAbIFpyFvgAJ71x35TJ
SxH8xK65CXFgwoejdAuUi/fZY4IgMwW8mHbsJg5vzPFO5PHCYVqSDJybRzchGazUiLp0YDzUQ1tF
Q8vfIOb0p5r17eAQISxMCIyyxSmMdCsn76mEC+vVn+FgMjeN/CsxQbhLQid5De4Lv6TKg6qbXTea
b9JN572vxHdL5h+zDJv+kvG3TGRuRgxY/2Bsn+lusS8odbiZZLtr187Fef5o5oxhT3LLNtzjQ0hf
VjV21A+YgLdVAF5bXGIdPnndcNOJM+UsjMD83bahJgZ5ui3R7WxLS+0EQirdBy9LkvBMuMiW5Uvj
d0+VXIUjsUeEk0U20jhmgpMTGR0MHlRo6H4S809OxhjseU/P2uuNV9x+JI6RDIPeXlPW5GBl31hk
H2ySzjyOM34hs++bk1cjhK0H9uWswNvu4cnZdYycm8rNwavJH2hdu9ymDvVitW28zAztSVjSnZ3S
bzyWVGWbNfeaXCg4mYBLOL2RAtM9BTjSgORyqw2jP+5I1TlYHDK9iGBCNYpYYvQmM9laPlyYtyZN
kfJ9pmsxQZZH0MDUt5cQB0fcJhip1kTolFdBp2N8Ahe/c1Prajr2e1b29SU1sHDUXvBo6Oa+aN1h
XxlBASuTm/t8XLjaArUfzdrYcQafBuuaJ5zKVjKT1saNiVPqaoS0tOkZ1H789Iwwv8lmcqpnCgYa
FzYnH81vDSx4tCZBbYiBvblP+zNH3FeSyOzQZt6NFYzbaeUqYmoAIiqTP4U73PfN/EWxYUOkJtG4
KMA2vnLjWwyroFEUulddvh/68G0yuQAc57NvDWMD0WpeYOmPvkq8Y0VaTNAsx4aMz/PciZ8uK55t
cVX89z7ralYBn6QBm5Rdn7LBPCAHPWFAo2JYO5euQ9kmu4MF50RKGRgzqNEeMjbdubH5CMaO3SLE
WH10FybPchIX35/TqzEuz2Tv33QqMA6jk3nc0iUIcvbPo00MnycmjNynUzVYbmWcfExabykpJwc4
4JUlRiRhLhB/Taoggl1+O8g7cDOb60Sgk6UTpDIPOvUfYnqqiskY9wBdMAy+6SAcylnA5zvWAyLv
gK637WzIfTvSwFG0PR2yWU0USbjs8Z+QGeD1ryHO6segoPtwmk+tNr1bYNFjb4HR4Ft6s0UxMxH6
G1psyk07Mz2j0TpTNIl0ry5eKEdBVl9YL91CA+kAOmtULXv3Uv260rlkFY11y5rcIKfPxXS+Q9Uz
NpIrRxbmR1pMw5H6SWzJpEj5fe7BedVfcia/iUGLTmX3RMXwBgrtaCNMp0HLh8cox2cpjBsj17tw
Es9lCGksOgNoC+yBYF+e6ZAxCAslttUmveH94sjJIfEnelv2eKNeyEPALe5/opEAhBjk05SyqhQ8
LHwwGKYZmqzqn7DVK3mPGJuyyjl1sr/n8oRUTmHTm1jc+n1NVBOeMTpgCSkmWb33OBZEf6qUpOPB
AVK1JfSpn/pbj/qPrPoTaDwOqfYS1tj+x89lcxNXLpGzHZ+dTe9IP7BzLi8TbSLHPNk5AoLbLYje
cBwDy63Ydy4IAzEVjz0iGzxozl1fd5/kP9yjgSFPxMQxVs4TVBhrsk7Fr0kUuRV8FgGIL3EEe/wR
v9BjsLnkZVnaeQ9N5P7Aj3+p19yEOKSPzEAgjzaREp4tcJAVp4CaxV29prVOEMM+GbjR4Na0p85g
AdCtXMTNnmy2F7IRKD7q1TVNVLEnVJR7T/pU2JIZYPPmdsImoYMDBIYCHhAnUM8PAbcNLLYXLOgM
m2KpoeaTI9QZUaSpmz+TEkVyTHeHdBIU6P/gO/+hLFdKGqZyl6hl3hXN+JIzMGQueaBLVr7XLlJu
q+ppqrVBvnR4NBmiN8tAnIE7AUYRU7ErrNo9FbjbAmh/6oKcLfqVvRic3yw3bJ42my73+CmD8yP4
o4mWar3q0mkrjKymn4u+6MUxHrM2PFrinHH1ExcnNzKFc2TzOwrlfXi80MRPpvDjFCyCLSH2Xl2F
kSM+OwcKJW6It3SKK3DWB//f5Edr469d6ODM0vIYTlQL8bbPlncIhqSHP8/WjiIsXS57KD7FnTMx
Vs8aKUhf8F+X/gtv3aE3pzqCAMM/Psm947y3afts9gDROXpRaqigjVQRfMRNi1Mn/SurZvrAqnci
Beq5a2b3HCf2V9cmZ3qO2F6q6atxyPEO5Glqrsvad4xgKCcPFVAIpipPys8in3CrWpUTpa17cuZH
ZbRvCNR+K/5zVKhDCzt19HPS8FzHgooip4CTDURwxtnHtz4cp7r+KBACnJysrjaKEW79GW4WykOS
GAffHm4Cy8CJ4n5b7njIgf1a7XVISKpkG3f8+TSXv41L1kNP8wweyCcdXqgJNzpNJlOFo8PEdRa2
l9YyD/mS3XtTSi+kCVKeBvQCD4Gz9sA71AZZxYM2km0Pyhl5Dl1uwcLWkgoHSdHQ/nKJfaMco1U1
XzE82AbvExnQRuXGriOpe+fZxiHzNG3A49vkz2TcWmxm/VIcdPftjLzXVt1eMgc2k3SbZAdm/wSF
jyBebE09tDdktlZZTkKD6aY4q8JTFi7PszJ/4nJ1YFiCFrfRfAyVceGoYt7L8td2Md5z0f4QR1Ee
2upKQurbIMIH2QMXmUh6MSE60YLnKkodPgl3feGUxrgmegnDDtQFEUHpUp+2W9P5gX+yQF3ilRVh
TcZrlEd+oUBX4DnJvcu38AMntlhWHr3mxsRrB/SMEzxNyx2WSN6j0SXTWJ+kWYCFw2z6LeXGqBc3
/lDLg+lEjQ0S4oYJ3P3ivOfpckHRP24qQ0Jg+uIhGJmj8TGAWY6wh6GjWJoAm/sm3fFz4LgdvuLa
naiqH7DsqbQ/LMb8g9yj8yR6t1jWe1IHw1z0R5dSZpzS6HulAJBKJqI4+pldl/MlLMiQC2ab4xro
MVsxQjjuM1kUaxdNRX6MnpvzrORzYQ0elEQJLxf7D8lk0ZDYA6AJh8aUwDkswr8hrAbF7FhHzjjx
BabLj6+qPWpnIAEUQFvH6rxtEy78KQfrnAnKObpE/mTtcOCLMPdtHqIG64oPAqMFzxcB6h05ng71
8RvkrVCzLdcpZWpR1xYEMQpSJwN0bqzQTNG0Gk2mfBmhwsGxrE/2I6PLuK98XsCxL84h0qLdpOGN
stJ8VVnc7Ln9N/PEWd1QULYhGFRhP5d3Zuy8cv4eOosMXVnOn7UTSvRYS7BFAVjzeHKejx5aWPpE
MpAW8Tg41XyIUYywmbYzoK+PsKCvcohEQDrE8N5jnwbsuQuPVi1uGc06+IIi3LfhdJ38hpRmzcQ2
hi/YuAiky6jh68hKcl7pwET5lFGsNRfsRGvSyaWtR3FuxneFOyjiueJNBh3Z1KZPIdVi7pLApBfb
sNa/DHC8/XAKz9jVWM6rwqvRNKgt0cc0WjkICgcr4zgQc9SOC+h9C3Pta/5w/Qa5mhy0htmYYceL
5tUKq2rPIEfkwVKCG2rkVNqXR/SoPPQ2esrS5y7pDAAoFyWcxhB6wOV3SzsvvCmlXNuJMEMk2dg1
7a6IkskBKU657GNCNRQ4IfVYlHhTR1/FneBt4rtN+vKfYyRvoyP+qZiVyOqgp5q8em4Ry2xR/H74
8AuTCaCSCWPv5867W1T+Ts56NxLNBQNvxpTWoR9TJH7uMnhw7iwnIZmo2hRCWFFa8Pkla2WUSjGO
SuwOe68c1j6akjV5GuM1zh/lC/Jbo8mOmc07GAuOmWGWTDXVXZFSGQ8fRt0d0v3CrsB7eGtTguvQ
Z0Cr6iG+7crmPUhQbCTShjSoUbCxBuYIPng0TzBv9PUgkN3bsJJ0ITfujlRrfmsvyAgFcI56BEm0
4X1jCGEKu3kWRTby3of5ZqhpKUlT79+Yt8fBkTDrbYvXaaGIif7OnirTAkBtHMr1lqX00a9lvVMy
2A/awlaOK33Jfee8+norB+qGvF0c9hm101jWoYvGO5v1a2MGDnADGz9HN5O/FzQnB30GSxqtoXEP
cLnG7qTcvBcecwY9wPmNj9AKNS8Nz15X3atM3nSpN1+olyLHJEHj4KDJKitjKxXXqtQwY+hdDPyj
PeCuV6FGsZcDgBvSs6wrTqVVrfMsSuzugGI+jUKNNo7NYw/5n9+gjVahvCBmiI9kLD35Pf3AdoFA
ZiT7uBywfw9tpu+45akIUuQKI1AhI7BglfbwkkuG6n3p9PHeToCgfKrHcLqxjDvNm4F2lc8f9KKy
2188uZ/kQw00dNBJRQc6A7Z/KnsOgWmDdX4tsnayyE+qazrl1kY1CBU6m0K6CTHBzurtuzm+jjE5
4Vk6YBiihQ9FgyZuEU0HSoX2iHOi3ZYYmAtEWMogoMPq2WGBq95tZ3Z2RcmUVqxAioCTygV9vxa9
zAlmX/ztAK2dZcN6IFXbEXbExVmRgY5MeivaSZ89w3zQrdRXNyTuPk1YAm04f6Tp7zap5pUgdMES
bXsie4h32ftcghHYlqo6HqDpuclYOgKbf1keTPfuMPXbCakTwfcda4hzRE//aNvIGTIu0oNPQyl3
AmM42aBkOE69XI+eNyVYDGerewqpn+x0+L3mS/dyZ44IDifTGfcoWEl5WertQOO3mYFUpKUGD6qG
s2GEAzNy31FqEjJdWaCs08DPIymMnYJp4XmcwhtKxnZ2bzwvcI9eP8JIEHMmSXkU1XA0Q1xjBElT
RE8cjkSH68Nib6REgYbS/UW28q0j0IquLdvcyjJBEiTKW4N048QLYTTAoRl004MRxBiPxclK+l9v
rpFZrYCvV6zSI6v69dXykMQTyaWy2Y3VOBFNsYTRhHfh//EmDonUI/u+i/KyeeZxXEgKBMqpaIXh
uvIRVejvoJ0/RHzX+exdWq0978tdqZMQJBBetyqoI6DuucvSZ/wd1qFooAEKNos0tQBUMqMj2JSP
lShtFkv+U4GPo5i7+VBWhAEWtHht6mxK9zLomWFiiGgVNwYyN3UxjPojSRHu+6ytgOVMgFykUFMF
/wbgmnJ8Mdrs6DKB7pYJuUNcuN259tN4o6GxjUGjSAjpAs5O6CldEi4SKsxBgozlJfCLfNsiq21w
zHGj23uvqz2qCOgLqiyn2xUT94oviS5GBPTQBsg5lOGR/KcyJl1Fd2ajtg0W06OjK94dR/1DaE1S
ncx+wOGeBQL9HrHeNTDqu2YK3lnz/mh4QMkD8RfZ/YLJkCrcXSb7HQAo9gCjeVGp9dylCD97l16C
QnkPIsuhWfP2iloso1reb1h2gHztCfCJHsvIdtpDiEx87W/oIz7A4ZD7/WMGLXSkQ+WrCL3fwLej
tPQujRy/y4LqORuKmgUBew4pAlvE0V/88vo8oUPfsNqjiLA9UletP1336U2RqU8/Bn4MULahG5uW
ezMsdvoC9iHu6iK7TweQM5ER8m8K+R7PKIkHpaiHMr6cmHaRLuQuy4uVrpXlfZp73rOflreYJP4y
G3TGwxL6NQiuQI8w6RLx8240xvNi1OEh8VAidTq7bTL1Mi1mc+oZbkff+E1bS0UkJGHBd3MQgaz+
HEltuIBGA7+agl5R6V1K0gtJl/CPrnsiIH9A8whVOdgD5e1teTCXlNBq4F5yZIj8I4QVW/Bj5tGw
zQufH1DHcIKQKLevc//O8+lw+t8DPVBncOf03d2IAGmLE+mlw9QA44/CylxrPdBK7Di18j0RRM//
/wDb62/B5sMtcYTzJdX8GpCD+yB2xhNW4nq3dPSxpLjOdgbD7SJi/3aNfaqKFqGcENnW9mBnFdV9
Y9eB8pb9gJ2JX61quG3byb2VsrUfwtg+DaqXBxsScj/Zs9wvPk2QLgnmFJ6SYWSsKn+0HAKULUal
5VMIkE2KPXbFgIL2MHtVsEOtsaUaDzSlpl4sYUcqhdmelMNJqnTp0y8DTBQ4b8lsezssSWjo2Nlg
EfUOrX+OX2JZtnUWH/7PNa8NlUcBP2rtYCXGkkzMKDalu9UZc7NtZekRvBlETD55iibSgnzaaB4c
5AxddUPo/k3nTMZz9WUgCt6hAorP/wd6y+ZWpoU4zun4lIKiHOwlCPa+JuQuy0z7hEr0mpuxyRi2
kDnQdDnWdIQ0ZLUHsLvcQmGjmeTbCSFjOTF5UZWUmDjZZIA5KUcjVmfmyV6LoAh7QnnVccjFdJNv
2ykMCdJvtlkB54d/YbNKxzYe3p5TbNHPHvQddyIZiMggiYuvbYb/dMmzQxwXYCWupfZNpcmTzIeb
yjR6WBbAvLr1YRJq4+iNPidENS47187L5zQ0otC6193Iu92Gn5m0aN7Ik9ew1A6OYOtjmAdzL5r6
taf/6BaXMuiPCO4l8DxyxeuYzdMTZm/AUxJmE0aMVzcQT//XJzWe+CO+oYxsWN4ERP6mt21MjbY4
DZPgTEj4Wq0EQ02nAZTy5Fey/94uFWOB3fO4dLr2d/GINH+2Ym5zxtl3KnhOhaVv54kWCgSmjNAL
O4e0XOjDVOefWaGupbFO5EsjLiJBLhI69bFwLP9tbKm4JdHxnyundyNnk/SdB9dBVmJio97M2rLv
Qrv8p9ZuFFBT5P+T6m819oRstWGD+HvHQHmPXUZdXQOCbzEZnINV+sgdZt2hZ/JQbaThru6WG1pu
1Cu/mXkL1newbTKnFyHeNRQtk/oGvg9eCxnOpaIBMxqk81r2gRtN0k54yfgSGXa626DFu2DfU7LW
3itsqVu7j9tdqkS381UXb0AMq0uZJHtEqjXI4GjD57vP/ugOEU0HLTKx/sZwRkwSo7EvRQrq14t8
51SPOBSGVyZI8osDjdvAL29GG2K6QRDu1oBC/QuRcu6dOSjq39gWk8l9b3qY05rM8/8YO7PdyJHt
ar+K0fc8Ds6k4T4XOc+ZmqW6IUo1cJ6DQ/Dp/4/Z/dtdbeDYQIGQSlJKmUkyYu+91rcWVe76K8rv
/HVq7aVrB+VjjASujSqxrY0429ZJr71GubHyid6aEjQEgWDmiB+GKR8NHG2Hp957mlKq+k7OeyAX
mA3qGOuoI1JQVILfQBURth3lTI1acZF+Hl+jEr1JX7I4DEMZ7nJAt7esAw0UMJZZh5P2CBusP2v4
97bhGGcrwjtTFxF4wBp7SiGNIhil+hgCu1+XYYHCXTPylWHWj+5kvE1tetGLOtv0Yw2+db5KfezP
Nz1BB0ecPU3s0O/0Y6j/8GCeH1vUfFOH7tEdSM3ObBx43LqafQyPgNbkh+mX5sExxTrrpfeeo8qu
dCaaosjrTZBbP6pirG+uhPQyuJa2HgfYYVZvj49dwk66Pw4+fVOSbZMbTRic4ulCb4LkQDdq3Nnk
0gXCSR4Rgpx0Xw4LChIBLrV/VqZ1TKlktmPDxBQaL5HZmv6K06vbZQAOLAdqDCLpHYGicFSIM7QY
q6DpyInlVuprjYD9jD++3Ik+ttdRwiC/b8RHbGH5n7uJtt2nD2npGgsjEvnJlVNGaQH4zkvDdG9A
HGUfBAaOAgxiWRL3Z59SrNJ8bcsIiOLUYnDViv7YeyhLJZWPbmi7gWthZyCSb1pn5VV2siWEy1ib
s5KdS2+DuQEhXehVpzs/vbGTbuM5sHYaCGurVA9M9lRVdIJIuYdT9VH0r0Ov4luY95dOBy6KFgad
Kttn0An9GxdD2sDNyJnMDPEMX55PriRuEV6Vgf6UatEG0OAhkXV15OrbOU3X7FuL2YAd+NptZAJI
LJsKr37HHaSwxg8z7a8EIByoiwiZksTiaNL2uIjO6KTaXUlL8kgD/kuSJpwFcW4hTZitZ+mXJtBM
xt2cT/hW6P/65acr9Bfwv1yuefbeqNY+EI5EC845O3o9nFGNjICD5u6bRBHOrcW8aXNIrMFKroiK
OU2s2TtbxeE2kf2F7l96KjxVbgjbPiirdk9FiQDcpbfYRXFzJGd7FtqCsoQFQpCkEz+lSab29QDU
KhyL4io+nQlQFz08dQpHJkS0pBizaTg4KqOPnpqGCbMZDw+WpaUHtwagkttMucyWfqNVZBrCAIxT
SVDTSOx7dhjdqZ+QMUTjEJ47qA5bv8PxyuZ7AcimIzyqSAZ/EwW07X3xpU5zJhp1Ot6SwNsX2Oxf
ixQbJQ6AednDVdNXyQu5ymp9D4hrM+Y95gx1I9YJp5Pq5ZmWQ7TMo+oUMQtYODQ8FgVWzrQd2CCU
TrGbzKk6Jrn3bWTTtCL4A1OLn/irwScSkLCFaoXUnhgqhzKOXIlvssfVCAlm3You/Tokr8D5AmxX
5FYTJvHZmkCzuiiw1oomLLqTiN25mTwQsYlNkdqOSwkASdjKV1zni26EDccZf7P9drx0M3W2ikqU
eGzWXerablJEeUOPRIFC99VTtOjJU+0P+UuXldqPUosPcZP89H2jY0OiITLN5fChKU6zIDukHqyU
rn1r62wkk5KRB+yYHwJbBVMSl22HysOVhm+Pq4KtsFJI08snV9Psh9gZ6ZEYvELMSPEi9Vzi3hdD
EnWip6DHLA81uN/QmYuTZ9sa+6vFM3Dq/sq79xw2NIp02SF7NIGv6/al4a6+ACLziRJupTBkfrFY
sNvQ+WTKrb9oqv2MWGvxhr1F2BfexjF97oEDHmwEaLgLOuborvfOsH6lcjRFJAtN78P8kap0So8g
6A5hFhCf5UwCqx8/hKSV26nGpk1g5PiuUd/0E+7dYvDSS9j2n3E2sTFWmr/uaHcerZL0EpgmK82N
jS+IcPaZVh7GbFDvMGjXNHAnWkFJCrPhKTJ8lPl22u5Ln/FtWe3CoMpPwqArr7uAYOOQAISqt88l
jcuHifHbSYCWcWjUdDQSw4KJ4dxodFhxO7BXDchIBOLsA6fxW6alNqJNZqdaNbcLbf9QaXG0z3ss
K/GBSAJWyRbK78TmbhHpxDEZsnunGI9QxZrwllVd7cF5vwdFlh7w9ZTbum3LDYq3E1U+z3rmKhrE
Zy1ct6L/zpBGK15juwoJV+Umw3wAJ1gk35Jw0k86+S4xO5syK3MqSYtyv6rT9URyqKA10WnePqkH
/2gSIIOphCDDKHwsW9t57pA1IdYClmkUCoCAPx25Vr/mmuMeEiTTcBs1XsLynAf9kwwCuPwBV6zs
BoLgrOLLpBfeGn9sEyhoGAhuVZNrB43MUtSmrsur0FaXTG0tNiwPuc7b4VqQ4RIiewraMru4oMEa
JuI8TgwdeCvdlZk2aNt0+7MwOiQqim4cIXMLoZfYyWMP066bPms1PXNqT/SB1btPDuY2YrEWMZkB
Gsj7Te4x5MKhi14wOhSp+Y3zgnkubf/EsNRKtsXaTiN32XZvnoW7FHATXQb+kgU5IGTvddFPj42E
aAL74vTfDSATy0RP8x0ASvBAsb3BrowE2fSQvYzlcwcceZs76oVyTdvYmLZWAxOUJVk7+HyJGNqo
YRa8tPW8mdJPXRgB4UPvDs8Fdbh1MRVczKk0vpBwgf3F8G8sL7RhvKbbhpLTbdRHF3l8Wh/d9sPF
cXfxDEVjNleHGDnivAtOlrWtIWlgnwSYeyOEiFGXgHB2I/Uxoxo9Nast5MiMjEZqbiHryENnbTp5
dpAsdqKZgHsNJODcl/TMZSDaCXAoMthN4l4ysS1EKfDqDZxEoVsknGQMXIRDpyzSOV0H2iNblbef
gwdegv7mwdPLZzMgV1f0ZAjQj6eTLsI3x6OcgueWP3vsUOjkzXyXVhnBLs7N9thVrfEoStQbncTh
HKF3oKTmHlUyRYlVa52UndAqxSAwUi2sxgQODnCA+9vWdILJCZTCuuQy4dJNqYwJCXISjUsa+dSx
TIaNSbTRoxK8dmIkeCNGGIX3bWkmXbFseOOXjSemJy1W+AmjDW2oHtHgZRTKOiUV+gikqdEF3R2j
CkEM3jBF2jrSvSuZm7OMzm1eattcuGnwEjXNhfuQbyHebmOK/IgqZlk5GoJWO3BoFvc5ggpQTQss
7z5lk28eq4wYMOSryYh6ykzKtZK2tgoQcm3tqXVObZbue3IRtbo3HxpSVJeVOigncb/1qMHs5gvT
QfU9x109kyrAMbHVZe8kyTgL4IdEUX7SU63f1M1bXOfyHJDdtxtqUMksprTzTFRYZdo4j+UceKEM
CVYKI5nCxPjophhCiVOMTzAsfP29l7K4iSpKd9moN7Mc89YRy/U0uDCgpxHNUk2X8tzER8+c1jWR
Xp/5vI8xnANJcPqnNzB80viFaP20BznfPhKh15c6Gdo3F3EUBHFl3/qIE0WTBBYY7WMah4yWAZIt
gygPb1qYH7Qkey+GrPiMA+PQZMBwxBg+6AVNk8oGVEz7I5gLlX9NKbqz6H4hISFn111BCJ9Bzazf
M5T/QnVBWxq7LgbOJZM8mj/M+8PCZ7MUrQGYlQdK0XRLmhY3AgQOFfaNoMSU0KhhJ3VnFxG0u+79
NzUJdpHoLivD2zYdZO8wVjqzN+viEsaxGOZ8L9avlWTnfaoQYaxl27LS1vnwvzwj73+E47kIiRzT
M+DQ+L5w/w67A2OrJyVtSSWap9Fwr5qPk4RBpwXwY5mOLs1Tlu+9RmpvphUbbtXxlqdW+3YCJEvU
F5/ctaBYG2NinfUETWgQ02SIO3r4bUvKSTGZL2hYzANiOygj2qhtw9ywr2Hfz9ne5RtJKy0mCg6a
xfjdzLkLqMQqTiRzH7y9tM3yoc3hI+cm5wGRffmROdwXD3HlgcqECUwNTqWXPo1bcn9C5VybHP+w
ieRslbtWeI60ETq9AAdT5+Kzt7IRvSoS0QyE4y7mrzwYyjjev9Uxv7SZ1+7bmWXMcPShSdV4QerM
1Lr0nduE3wQ0JLL0EPWVTsgHyXNrSTVyzO1SP7vt5K3hncVL4tbE1WY+tfGsghRgz9jXCqqg6lAS
38/Lf/82/kf4o7z9cQa2//xPPv9WVoquVyT/9uk/n8ucf/85/8x/fc+vP/HP7Y/y8jX/0f7LbzrH
35qyLX/Kv3/XL4/Mb//zr1t9lV9/+WRdyFiqh+5Hox6BDWTy/lfwPObv/L9+8d9+3B/lWVU/fv/t
W9kVcn60MC6L3/780v7777+B1//LBTw//p9fnJ/m77899V+zz6/N9//xIz++tvL330zxD0jKHtBz
Ek4NIPWc+8OP+Su6+IdlkaID5Q7btgd9/bd/K8pGRr//5s1fEnDKZjq+b7p8pS27+Suu9Q8+JZTD
ICZp/sL/f96/vH///X7+Na7W+xXjw4MD8LT5y0zP8nUBAvZX5JoIbL0MyrrfDBINY24L1PocdHtk
5iDCvFgrD8ForO90AN2JtVLgeS95PpTXFF7J3vFrRlulZW25u7eXLszejJzB+3yKdoH3HkUkN+Vm
IM69UhCYsg6JIJfzw9SaI/UT5TnRwQd9BlDhFzI3nuuU7JGRGFrc45Pej2/2wH49mwYs7Z7HhN6J
G21fa19cI4fmVCj3qDXmBri9/4AlghCZJFrrecj8OHWK5yK1D4x2C9eT1OfyzNS+2sb4aA8R7ltc
Sy0+tiBJbyY3rUU0ZwczHvb3gcWuFBbMKp10Yx+VdYErbF77DXuWBqT0fdz2z0MZskksumivBz7p
0oFIjkhrUMkmOD5jk9ax5kokua5sjgkjA+zjGL8FgdEAjLzw8S8n359v8l/fVP9Xjh5jXsMAF8Cb
6ZrQE4X5N5i+zjTLxeNc4wsqwEZ4NLTuhwTh+qbV4g/plNh/48bQwR6lFva51HkEAmJdypZcCF+Y
SAJwpr70UbD0wiZ594LAOkR1RnmuTTv88SsH8Tw+qnkvh+x1ON0/6p12OEHmPhqJJ5jqZk+OpFC8
H2ItH66EMFrLQidS9v5/Mvd6bqIcZFt9i12a4/GQ8eZ27iO11nAZausAKNJ9vP9XxVqxIjwu2brz
/yWNAqWo+UdZuMMpFeNAwmw6nv770zonj6RLmAnWdmgc7m+7rpn64f7p/SPRfqCd3fKKJcuuoRuu
etvZZTqdE7wcTyby+FNf1tYFwyOSORk0bySsosZXGHmz0XQea6sn8okgaqa3H41PrQDQHmBYEzec
4cREuaUITv588IoIyrdXY7CCgN2y7UR3jUYoX09+gcyHjsp0sGG2/3EoYuj6//rkAHb4C2XR8S1Q
JJ5tGTS/TZ20hb9d8l6T21NvS2YF3hgwCNLLvYeK0O08/YUduLQOxDh57xONt63tF/Vy9Ckmg7E8
UudjJiWLuK2m4dx6uK0fkzIXD3dQKiG7816uL1CM6segtkJEm1j0HADph54e/RKex+Xe/fSwAOyn
gpXPaf12JcMeDL833sS4zE2z/yQMbtOIkmlWah28KhqQKZqkR8FW2oeJBzmx6bANSGG+pqNyW+wd
gNAqF4R2oS2pSek3ulDecreHAKAFdJOLznwIaPN3nUWzXK2NvAtuwPMYNecgOIcWCUiPrepm692L
5zTW1R+xvFZudKVEwkavsrBaEgP/pW6z6/2MHynnSTo3jScUAbpOJ6LwoEkJS+Vbo7Vx/TamOOlE
6i6YBNrtZoB+cKwFK7UzvMjI7Q709IpdRWt5ZKS9YiTtklVG2BJC6uIJ6MlnlXGyswuB9a5KueWm
aB66yYtomwzBEflEi5rsgrAdgRcen6WfI4JQw0jsaRHVy5aUoZVeQcq5v9CRiIobiSJktltwfaTu
8Y6aQeCc+3GMbk2JWpeQTEABA7+gejdzb1iAFPgwPfQPiGiS1SCY+CcwWi5nPJBJvALIULLjd7oF
4SADVgFe9zFB2Rgmfr5q3PoDy/G499swX0m79Q5RFKcAlozcX42t2x0rSgF4hBe3Q2GCBd9YjwhE
GXReas2QJ2WopZiLVGnF7oacm69NR2txtND34jmoQCb1Z1wg7tFl0th74kir8ueUE72M/BZ760jC
SqBnbKd8YirT+d0R0vsxpZkJC9DZ6VX0OAZ19YFTnGpTFuWDoAXBypjQmjfKy0AHkNoP21PqKXWl
qbwwgrJ/zprgHKdRR//Wn064NEBvzRn2RvgYUpDsjGHOh+li9e6WmG7iJHioU99d3R/UEJi4ACE4
jFklVUVMSC5/KaR5tzrhlQluyCnfa998dVIeS59D2V1j1tfOcj7GXzhbg/Oo51AJqa7vm8D7wenI
CS/1qUVIEUBi62wGZ4G79GV6oRXcPldRBhlQY1SQMjFahk2mY02fEZnTpNGKdam2yCstOAs+Wqlh
R/GP1djIRzsfk63jxfElcsQWpXZwMobhhwMPfTG4dBXYmRcnu0BIFPY1PuWRqUEB6/XNNKOnJMGN
MUWoeTWd1Z9MVre3TKRZCbJvctayI6o1FE5l92JX1Dn01u5YVn9ms6Zlki71QDCBm5HDDmKFIxfw
otL2vWV3D4JMx8cG9sHWsI0lEQZEGyDGPLtVX57HAB8aJSNp8jP/UcxnqOZ3KBhCul4mu/jayh99
bXicsn4H2KJ74inpOyOmOo4thkwl6L/NPU+iqMha84GDIGM52loDRtuLbIQbfFTv+rAfjgx56FOP
g/Nk+JzoZpyWZyH3EkU5BjR2MWVLAW2NvOy81ggSHSNg8DcxAyong9advACSpPE4H4JGqI3VZl/v
hEevY86WdXhD0pZZUYeJ9w8Q80j6KL3k4SjNof9fwOkWOP6/Lxm2Y5uAvdmo2rZv/H1DYeLmDNVU
AcPBQciq6Z7ZGFQMBlDg226T74dRQ/qfJw80wwkDcYI39lE0LlVIHgx4ZGjZlTqTBW2U3H5BBa4J
tAR9Y6Y/a6DGu8owgottJ+CgJszvI8qxcyDxVTqmjwG3oO1VeNq5iZR2diowQGbHsJso5W4Dwq49
dLb9PiQWluEu6Q+G5o1bVl8gY5E+bgOrOrmmYZwD5CeHtI+cJQ4fmwKpeffQ7so5nHwf5Vmzy0Ku
iMaMoyeKqpTA3SleCKs5aGngHdISg8GYuXsD3/E1kZE4aSLuYMUxp2IH6WyTmVVDZ7BKC6i1gX/k
5F86uuIt9ELaeiE0TJnnIKekGz47odM+xgNgZfsbzamA+50Z31h2XmA46PshMT986cfvhHWjyfQT
2kehKUA6WBmmziLdGG6PoUpdW2aB1yBBLUgsJ7TTyUluoRbAYRh+ujKKzno7yhUBPmLv+i3554VR
HaQHu4FzNznb+fCqyTo51oFpbERNV5Ekv24HY+AF94m8WLXV7u2MRyRE45O/IVhPCNSOWthdUiNK
jlDVxlNpNRVpaeSjlLGBF8u7GU1hvsRdP/FfgzsrUnFMzTv6HnLdBkga+stYKWys3auRVPvOrUHq
xTFGHEONLKlWuxuDEmcsG/6iG2BE5lzek1VmZ/BxsJ7ITlwJl3wacRBCms+hN+jbiBS8VZ46wanv
h+990EeXTOuveSHTxWBV1s3KcxKAVKId41yJQxgCLvBlvgoB1704WvpQexqrSR1/BqYJ1w6EvjHa
58IPvUfdjeGDqQ7LE8o1Ny20PW3VYIvj4dnU0vTsS8ZdSslj4teb1BiYr+VteOLHjD0pG2wPvD/5
wVrubTnf6t0kBQa50EBaKwuera3HkBaFvrJ0rh8vn5i5+9B1TGtKz/Z8mOp9Iif0TokQWyJqzGe0
PlY9i8EmF3tYh2W8R2CNLkZOV1XBoeReA/Eve2rKYHxqK5DLAT2SFbQcfW23fQyEhKZBhXANAYZJ
krDtjDfDmzvKkQJjPAXICJT+hoHS37tTws0gL2jfEGy1SmVmP4mpekSl0R7gP10Iw5ueEbsVyyRu
wi2yYcQKEbnLeexLCiHYcVZFPOjUeM8YdfOuGS+unsy9kfICWg/3R//mKGP40vlTx4gDgg84j+xW
93IT1/aGlIrbaI/Nd/yfi+Y0uNI904z1ieGZkAk6g9w7oq82QR90DJOoZosiRXNUZua2tAvvohBs
kK0r2ErNMt/CSy4xE4srGj9/R/YRGgKrNlY2zvy1NLN2FRK1O5IiW3/koKC2VZ+355SW6RJ9sLOq
TJGe2O/hHeYOIurgaBb8ArK/gOSEXXwKpzQ+TTUZoIxXnfU0GNFJ/BFjEFRq7ehefpzEBDHRl8Fq
cBTQwbnANQLcqbpWnbAIv4xBZ8w0mPABTeHeV65GDg2SQqEn7UMvRv/maocJyvKdbfCZOt6bVrrm
EYWaBe4JEAUwu+lcAg5Ix7x9MJL4XCs8yy3qxGeEeSiwfe5MEsZx3WFc1aaovWp58yp9Xy3JhpBz
A28kjxSPLZI5rEa1aF+CeLq0ffXTwNa4a+j/zcasZjNqM6bAtwjKCdKfXZ7BIBpmOLHKH8qgix4q
GWzt2YATTntQ/iFgJkxxyFLRxKU5sAnFjvsEFnwANqe+JXLuTlaYKBgm+cov2ZElpD1pqG2aIShX
njPZO2eaLl7t+7wQXFdD8UrVCFI64hI28O8udTk4S4oV7lvZPIMEfTKaDRMU7jynPukBi88QuLbC
yuzBERew2zZp0n4JjephVMg4efbDOZHMSysv7tZ168rj/UD1O7KQ3IKARGFJ92arD3axnvRInnQt
f9WBiSyIi0BJF6bOCoys+OQeAjbKiq7S/yzdbt7+iHUtdUSBcw+/tkd/cz+x5KaKLJveDCYLNWRI
ge8vVpWBypuTt3z2V0eVO+ckAJudd11/rHv7iqrZPZU+w7ZC9480IbV9xXP0MZZWc1GMF9IgcMUE
9UAHdG2BWz9hWJI70ytOQedTgE/COuRN3a7LjkA4qooSD9yEtwj3WhCtRsvNQYFEXHM0v/xToSUt
2WZ0huqmN65dTjfaaX6YUS53CVI+tQjLZuTEQ+hZMCzFJQl8Sasjf9XjjjtSfq7IhtAJBEcq0WFX
WLGkAX2eRnIeODT0LTozrC5FbVmbPHGRISXDl3hgYagoLM597r/7K33yxXaAKQFr1lr2FF4UCkiR
jDSrZq5RcGwFCjkN5xgSdv1celixs2hCTCvbGyIka5OOFYML+DsOt3BDxScPncTG8K0MT+3Q4sTO
TO94Pyi0Jw4z+yvEsmM/1Ok5gTxRDUivSHDs6u3ohFSuGM33mWIsu2wZ/okEfSAQM0RWjjcbJWnf
nu6HYfaaWk590xpjOXQz8lAn8AShqUMYCLZH+nMkWXFf39L49/sVaqhL5fY6aSZKO8jYfVU0JXdh
Yy/gA/dn0ev5tVD4gTDlzNxeeDpRpa3Mxm+2hXLas9G9OmgfzhVrmWrluIsqGNhkEhGZ7gv4Arjs
+wJscxEhZoLcFfTtxIJUumCatbeqjcpdZ1pY86ZakCrXtmo5kFRyn9QgY21XBKmBW/qvXXigIrTd
5TSDd52dqZn5U1G1p0arNwnzn0vpJu1OznM7DGKYVmvEH0SmN02qHZFhVszoqDgUIT5Dyko99co7
1qq6INmKdl7/TaRI/KItCkuHuOqPLFDBmrbViL0lCV8cdbGL7OJWbvEwRAUZw2X5kZHtms3Lmdn5
+RNCk1BnDKPlTPCmuQaLUgCGCRqq1PCqJdXNpkhUxCmbchoYzprRlvdKW/3mgEO9odCat7J6qY9n
kjWXyHDsg1NNHdIAfE46W4ddQ6DNAx2TNO+H/WAisqjwwjyV8BV3UPM60nZDmMe4/u8ZPYwHrZ1F
sqhFRPlZJGgihZKfaVWrbTr2CPuNCQbHHElgNoW1rgkhwGpvw97OajBosPTiDQPdNyTdweZ+gwOH
GTP4w5AubO9kl5qzsyMWKyRAK3gaDnSu0j1IF21fEtNfaCgLkRE23SVLalTVBfhppoTWaZyhKx0i
pj9unPcHBzTM5C9qUZoY7AQ9GQGdGdilM4oSuFCaWkf2b5uXCKQQAL6rZjgnWkMWOdjsdpnJpWcJ
s/DMtvy72Xa4igzZs/eUTIcMbvBj6HU7v/5sm5par8PQgmLSpLU2P3xLrhqUSaaHgrke7SkzX1Uy
M3dZ6gMlEYj/aCuV0ykQZPZkeYzHLOqJ6+XKDSYgTDWdRTvZ2T3bwvvBqliyQm86M0zPV05XNBt2
evWKb5CnvBqg4Be4jK0qfuydQTtaUPlWMf6rP25phoEfUUomVwEiuaXJTWATKRFd2o78OwSlT5mG
V0WqJtoyoPoKY7vlrmr3F2q0/qLBZKCz0m4qHa6sGWCTJGbREBetJ9GUvIR0RR/8i9STCUhBH57R
lZUrBy/6silNbi3z4f5R7/cJKlQXhBjUok3W0SFJ0FWfCzc0QMTzBdtz0qsmUnfvzTT9XI/Ppsc1
6vVjfEWKkY4tFyse1Es9D68KJ76K9yzJ6nc5CXEMe3+gxfEc1rz8sg/FA3UTymqJM0TFzpvCef0U
VEZ8TXt7N1kt2lNR93tQb9WZ7qnDML+EyW4gTGub4sq29Ng2I7AyczgXdts8mH2AYjpyNjYSiJvv
Jfq2VflnFxX9D4MK9eA59TdG0TswCv5Wa8m8lKN+C/XgpuVWtdIMLV3VgYCIV7FfpII9IKYZzg3S
vm2TGS95yH6rFmCmino09qH9iRmCCgrxLnO/jKs0L2uaXAjPs3S0Fjar0qKPscDa83ZDB1CDTdsd
yA4gziLCIH5Sibsl0K15wN2W3vKhPlRMuB86VAEzzR2VqZfDGYNo2KTyzDSJDlfps0L5A2ptDHCL
mj/FWBJxCRiP8Oql09UzBj1No2MdIZhAlwSwnm51sahgJM8sN5x7QoXEWvQ/rcF0T+bg4EMAE7+0
UD1djPnguKW3SVmZMJX7eBHD8sCGh4LMqNQRvdNiTBKH1h6HLAAnP7rRz7rElo0GqVnnQ5CQ6Ejo
Z8kVE93lFPPebcq6S4z0aEe8qtAOWdYxFpiCY2a8dQo8gFQxDc6hfEXJBdVrPpBI5y77GCcgS992
GqzmdD8EQXpzET7wRnalszRFd0qzot3XU4lofwjMM9fEDvXFRRuk2MR6W5yjCdnaAoLHZgBcxBav
ZCqihwxoS1PbuLOzzRO9plZOGagVpscUY6rQSJSU7yOK5G3gG/lp3vAv9E5EGz+Ik1s5CbJbGXEt
3B6V1CJq0WorFFhrvRmSqxi8n4QGikPXGs0a3oQiUVt5j23j7psK8WExJeOBhDskKe6jHFX4QNOs
p/ODwlwro/jDM7/O73aa5t6rL7ovQKvqlRsGDda4FDBfbsxEoIByQod8Yto/jN4xXhTC/rMx3by6
He2lDo6pCqneHUH8SVYD/6WZ75G51+iopVu2oImCrAsta3vfZUeO8T5v/sAojCXpKgwEjcrIzkFP
m9vwaV0QvTMuIVwb+1FTz+hc0EhRQD3ZjYlEOJj23VBfwAQY8y4Pp0yuPlycdF86SV5j7G0ESu4t
FRBimeotAKR4rq3zPYEHGoQPpXd8w/RgEgHDIUEABfjNeL6nvsEp99YFMte5RC4OFETnONL6i6CD
fNbNx7GhQiITrj7FXlmfCqNJj4LJuywT5zil0GKJE0HlHNj2MWOLHzUsKybQ1EtQXFLNTsn6a7gk
NCdnYMCnspXuJfbfKMb6UxCWA95NpJgFXVf06cW2kl36EmdR+DBu7Ck5R7IZvv8RGkSzZauxo8Uc
ltbPMvaGRwMmLZ7oIyna2j6OlX9Kgo6ubQT5NBTSucTzQWMjgBM9OuhNDSWEl/BeLd3lRQJ7M7Ve
VaKSZr5plJhA4sZ/wE0/HIcpHI7A7vetpkdXA+3xwKl9KEYnYynlAOwnP9WjyU52iAhvm5/UMMxR
xnVHIIX/VU9NLEB6pE42qsZlO1b1pulK8wHzdLOcABJoWZ4fiPFobl5eB7RXi+nFDoerG2ZPkgbv
zTTSdhMYE9C2KPGJjqu/oU5KrrUL1mdKxMsAS+ZmN+G0LR1JfIsmQMcSWbSl7dKdy4J30sZ5eUZ+
WAc40CLUT23dtFcoBkwfmsHdUn/AQRacS30kzVetGxatHR4YX47fAZx+TZ3ceUQeuo5CK6caxKdu
SmCNhtizZxkf7RiOVqZzLrNiXUVcJ7B3WNpMTFhMGdjfJXqR7FvT/DrlnvEi+iJYQoTk1Ma2tHAo
0dw4r89tBbx0oMuw0MwarIlqUyJTrp5OxKCnMh/zlfXDRdpxEn6EYZsy1yXA5p3B9iw7X6aOXm1J
qyQGpUaqZpZmS5aQ3DRlH5BrF6NoIrSR55bot3o+ZK46ZHn3VkoXt5Btl0+TpQdrrmCcIEViYsKq
bzXF5vF+KDpKKydGoBZZU3OKIbFQ8TFmrNEZwypiTNUm4Dzvg5U/DsO2z4P8j8XuvuwVDtDoXhxk
UXVH+GPpaSx6ZoAdIK5A+9Ta0twMOUJWIx/FirlRfBqtdOD2jqywdJz8OkL7uw41MV6WP25DnWSR
2HC/7h1GaSfQGNg1AfNYZae9W+7Ent+EjOQ51NdVab/q6Xhhrpc+KAKKj76f/byPmK1uV2X4+01O
cRwNfoasjQB3iDxoE4H1PZWeB3XfrLqTbZEQZBlUrNqgtZc4blY+OnFM32m345YL4VsPwndS7qLD
NIeGWYFkujI5zcaWUPlsz8U+bmTaqjcbd+nl1XSGd73zrNo/3w9Zb23i2I2OuZX8P67Oa7lxJmu2
T4QIeHNLT4KektrcINrCe1t4+n8V9J3piHNTQfXMdGskslCVO3NlcwHl2z1NlbJGw4vGTVOxT0B/
Hq95z08oAkPNLC51/FrxeE+47gOXO56JbiCFRuumlwM7jrreoGQPM1Erj2+kdv8mZUkFglUEq+UH
GmVjfkPs7H0GNidYVu2+KW1O906mgYLF6YH9mrmYHpkA2l3ePvijVMrJJXJM4+rrt+yRvlOQ0Jbv
u7waOobQITuTjsmJ0SMj+sbtvlgiV3fwqUbfkUtQdiHpoWmLu8pVG9OPHJWtUW4lyytPbpIpfqzN
WGk0F0jxBdqxd3KBu69mKxq3GPKas7AhPVIMx/hLfqnbzY/QBQGx3HpV3A1k4gZkmqBmukihs3cO
Na4lpmxhW15FsV0fazv1Y7gnDGfkOT3DmnjhRwfOxwp8GoeyY69kgvBvtZ/TWjkw38UEPJrIqAky
0pmI3AijoPUuMG//qC1SKPoPkG+tvJEwSr8b5eQHLY+KabLVWz812aEL+vhUFR6cIKXzG2E8I8U5
R0oz+R0aMAcxrg2NQJuKU5CmmlW9iPNkx6zw3pLMIrARcvLgAY5DucjCp81ksK0sJL7Ur9KsewF6
JElt9jacHat9kXeeXBBL9PRZP0d957YCnd/EIKynsDETPlq4zRjpSrrFtszgT0NoRJcvPeco2S2Z
nE3NhUc+kvjVCk02vlj6kTOfSndYpvrLq8g2eKWVf1udlg9tDix/lktcUypGi9tNi8p8H1cTDIYE
EEMQzeI0PUu3A99JP1W6mUO0Hl0hALE28JTszclRucw05j2hE9aioALMk0O+zQRdQoc56bDe5ExI
RAwGbBR7D87I4lB7YABQAZxLOVh/sqijWkh+5aC5tlHi0EHQdcc4S0Ey6WK+28V89pw6OaaumTOI
YyGwER3MOPrK07q9FHLpIP7aXoWWKYjNqrg+30CJ6bsE6vqWp3NyqRpLPSN3UyBmsWsM/KSmLv2m
w7EjBPa1TLFeZnn2AbgnvZL/XRt0KpwDvCbX5Y84kL/ho7Bs/AFBsA2k0yN3qNkrwLU5dtucojgI
zia1pgc1NJ8G0pUseYTpvCxWDxoh6TVvx0bRtvsiie+20lcHMgbJVJ1NSSlbXnVRc6uiOT4w/4vO
buZE5+UV/RXZXtj6z0mxm2Nvam/MoicwAGw+6NC4WqMJNiiEjovSjB6PYxNKBF9paBFrp7MIAMrt
vlN1mwaKhqdHGZK6a5hN+5TtmRVeTV6aKYaUWu73Qspn2XKSl4st6+hyrQctHnyMwoho94ChgSF9
5MmtvevtHPpak3svfZId3twbsExW6bqPB9zkfZefs1oGRgLCJ0fK0PCLd65fyMWarQkdIPmZ5BCv
Pss5A9MgPDes0dmMY6S0fIMOvjp48f2wSQhbnJeDu0KinRIyBhvL3HhZAmyx51T8BDLo+su+sSyV
N/bHtG9ekddz1ivEAzxu9qGhpYgB3FDS0TXspDZMcM+7SudUV9Dau/wIaDivtgbT7fVsay55AjAR
WxGRPFG0UHrZbXoR9bG9WVXlnNMQUtEuVkMVOnHofaqHi4TIjkkxjO7zgK/QFmDSAI7hkBDQDOVo
VeUvC6c99vAqC7bRkP4tWyrK/i0tpAvSUMOzVpmCwcEbn8tiuMpb7xoOWZVRe0DdGYQ5POhPojaA
MfLaG73qJ+V5h7iOtU2bVcbO4jP55lhinaEDPl0Y1ZJUY0b2WGx6h8xgoHTtyi4652Q0qXNyPIrB
86n6qvIvXl3STp8L4N59rynf1Sb6bipB86OjYZwB6PReWBlEDz1h9q/TrzbpUFBThaxXVwnzUZOg
AvEyKI+Bx1loY+aYe0v9ZuV4JZw2BDagGFs1sYVGKwBRUiwh1omrKYzhxsm3VV9Zx8XguyzYBkuy
kMqqNSwCKI7K1BrnbJc18kCjkYsZgfTGKnaRllamNxGY7cmMzUfcObvFKpbNlX5aXi3LWFdrU6GS
OvBOFFW3l1Brk2ujMxv0BtHhtGPmPYvoGkXj+FRdNdglLlPcyun0fQl2fe3VTvzIwCrsp7Ix8J6I
/8Tfgp6dNTngHL+DWhxFlUk8438Plxr75SEbZz9+Xw5KYVbY9zot71bYVD4MxOmwjIjM/E/h1vZe
wV9ONm6MGDIRF+DvaXxY9Ee0kOA6OPQvDBoOKbdRr3GReLeUyNMxSGSzWRXqOwgJkA/kgKm0yvxA
1Ilp9FArN42TRSzvf3lsMg6NoN5WRRMcamqadnOSbbB8Nr/j/mdnZQG9sAz8C/S4dY5nyqdRxfDL
OiUpgGNMyBjnMhquqgCv+w+6dYtXDnU7Qop13AzWiCrVXb2nBK2e3Wua07Yxc5V66LTybXrVe/SA
ok6JBRXAbjk1TcZlsB3XB3XM+QOrIAATjuWbzykfjToU6bQnNGMuAgGFMyV0h62I+/o0NUZy6pxV
6wq4a24gbxB8UAlOodkuHaKLyylNbSboXVVtl/PashgeGj6nJRTw2YU2C3CCTTRArRUwDHOVIFZA
C9AaRLq6LUXoHAe9+zkkbn43Bzm29sj3KUw8LaWmXrDX6mPetjDw8uCn3XZIHCOzqLL3ePpzn6xq
KToxyf6RDDUqV0GXUMf/Wpc6RNqH9sXVvvx75/CDFye1xFu3ssYkJ9kwcCKd/EidOdlBdfnS5x4C
vc0bI2Oet8c583QQ0uiPC3IehLa+LX4vk0MziEE6Bgk/7LDN/SK3GG1EZXucJibpHdCQI9VOOnzM
tr04NaoxTO9gHyPwbLlpj29qJbvZwKF1FT+KSZusVyvKn0KNlQNM5GgfpXCClue/ThPWQWPosiHW
9q0Zp2FryTr6JHLas5HlIOTDcrpN0XTF35c+NBNuPKyUE9pS+vD6GnmqIB6Y9hWhXMV9kogq3r0K
s5KOsScV6gwWcyTnqzvKNVcJu4BiX7Vk+VMOpBUWe5nbztW/moZpswIKbTKM18MjEdU/Y69/MWI3
9Hsp5FtZjTXJZgKOIHVSUeBPyyusOxSshwrIAv0YSBPTsoScg/wkxqQXypJStXJXJvOuL0gddJel
o29yrN80ipusYZuMftmTGRoc7m/mIDOHil5dZjesL5pcnL7YRW5RHOs0nHyw7KOPsfrDI8hsrwf2
+m0gn7TLYjfkHk2FUxkgbyPYkwtr7upAKpQUeL0OdfMJTkGc8qjoD5+evRpv+ClAbDwnKeSjbrav
ttFHr7aH8aCCRd13jVo9KgV/pZZBiKrTgQ9dAeChz2PidaPNDSKw6IMKU9JFNaLze5NFgz+z9a2o
OlwNmBiOyxF6eddWGf3CnrDnLawc5TD3OL3pjiPrisRwCrX0aFkB1IiRW00HYe/TDco5HvJuyrwF
8xagoGr2bXl7aALdg6LAZwQFZi+63GACnFk4UTEqSpOGralMJ8qG9m1cjTh6FY/9RcH6RQFMVpNN
Caky+Sg+BnYH4ELi0WqAQLjUxZ/2sDloaf0QkMp6nXtYLNtWs2AQdyxP2i6sccrpTXkwKtFzmozQ
xRxjgkDOKAlmoLsOc2bhaqNLCmKC965MFYlmV41zp9OyLIKKG12akpuquCht3QCncJeP5ucbLZmZ
HLeBEq4SnS1Wl4ekeox1Bj/Rs3esftNbTv/CC1k9+5muQWGfKPGN/SREuG1D170YbNM3A1NUlgOq
8qbqWwKf7oxh+dQHTfUqdEoQSIbn6wyw1TPQnKOn65whiMRd7BRqDA3jnC+xqlwF70Lo9r+83vTu
pqnbsN895Uh7ub7rZh4viYaPpQM7DOjS7TF8A54AgHNQlbJjH4u75+jCgC6U7IBJ1aSEseheFYiJ
HcC4bNvOjYa1CblXb9RbUVrJDp9RL12VA74UOTzPayYVVqC8+pCYPjwptjmdp+cygnTgUa95NhHZ
kRNJr38bxUiAFlBmqbM7uh1db4HifWFW190hiqYQRrTyNWbUJCbTOhua8DcMuHzd2Kp6n3Oo7BUu
H5AJ+nvYhAeTXOZjrIf+yTxyb2EH7zt1pBndhaHaaId+6FzUrMC+N31OkHviHFYVZG1neUlJGRuY
XIY//59wBa+vlvy04Yp8WOD7Lp4Cf9iok2LbdzqEqQYeoaV3v5FHVst4pI0d907hGUcC4l3hiDcF
aubnqxZoMgQz6NH0k/02+rLgSRRot2VJqVKg2AxGVK1Gv2dRam9xhdO9ImDHbzpfdVBBXrZukp6e
Kvc9tjmpqY12arpaP2Awb79olFD2uFAhHbEJObN1VYzKV+qyxebW0ybSoUzXsB1SGpo3XKj09xh/
KTng9ruw1fzAcKh6VzXvubAWRk+5U0D2e6L+bbd8j43R85dQwEKpIMbomfdsyC/miTB6MDx0R5yg
+pYrRr21x6S4kHG+mUHW3noVT2gd6utKYSYz56O+WYxqWJcKxg6grcSovw+FDmhMNfurY3WHSeAG
BKolvgZa/8Imam6MCUd7icbADVaSD/hXJaimzQbxHSzS3ongKSHudZuKlNgjU/Cue1iq7Amzj8i7
L0ZlFUdNQgdqI7GR1MuSDVLyMCfd23RZam+h1TkbZRydh65SmzIk9U51cevVbnHJRn18dszQTq4y
pWuj3818bO7UOoWPcthywXKIqbvdaeoSvKlUxeFTmepHpVOWhjjdmHb0MhwFNElAGFrTjZyWANiW
Lpa0Y40Se+zt/JuGs3dt5UqwwyLlPlAbcj/rlB9VbNqnIOf64I1F8UYvxV+9NUb2KZN4NCeetU3/
2joebPMEoMT7QCP4yMw0gLSD3x4gLLCIdvjiBMyNhVaUr4ArCFWkWHdj1SYbJKLobdLq+KGAaRC9
U94KTztMGT944qeNua9GmPapo9Kqq/c8XOOY6Xfp6tihljsB70oM7X0mKbva+DWCzXjEcN3frbpl
JlTP1UH03Us1OmW/7JWWjTfDVaKjmeIGUDWAm3VkZd+NgJbJOE2IYVPqszIxSz9FND+QSqpXq/S7
f6Nnj1M0tVZJg4aFm3z5GJa6ZZOaxmKHiW5c5671RWBdG1YwwN1zIVJUQj3+XcDE2hSQe09jmiU7
PqnHuB8hLMpJZ1kpt2SynGMkjW5R1H+RHx7gH0HMYV/8LTo1uNWNEtwYS8FO7in7Wf6sYkCIcUO/
6JVr3yp6LBLcBb46Zd6bw+yJQ22ZvzMAokfVzpxvSf3h1g/R33kozT8ig7pkNa6qczVRtSiU717v
UfU05voHXuRNDBjmlA1q6oeJcnPdIj3oyShgBLAMUZsfRGy8+MeEuhKp24PR5O4XJjMY6mRgR5cb
mp06zr7n2UtvhWMBxihX9HsZp2WxZMiqtoS5N5vmXKCqMKBmYdKpXLIoBWdFph1s8D6RP5kJ6JK0
HlFEl+ERhyARInJPJ6gB08lAZ9+FumqtUInUaxkZ6VselvnOYCSw5RRYHcZ5btemqpEMVrNvDI7U
EwEx674siTBpxlR7QDFnrRvodnCRILwui7/0hqyOSPvYB0oP+DvWI99zRLFJZhCDBdsAx2OZ/Orz
ad+mcXNcRJ2kcHIaIigizDLwnLY31cfI7eg5xEnaMYKv6dc7OvIoWS9DsbQuDiZ/RQbv0cdoqfvL
K2WkF6fNUNOSfG81arME4cWZNDy/jIKrJlALukBl9ImByX+3WGNCHw/djpt46yLoDhxaLhMc1gty
njqH+KgC82EgsewXnWoemAQjA7+E1+mAckR+7kV8pKjbvkVatiIrtWk5UV+kFZzcPuBqr5v8ZUkT
479XuXxV1A66qDFsgYHq4BanrdnjmMpSfddXuXfv+KDdOw2AGveolweMRO+YHg04OR7OkIh9M6Mx
Yx7ZKHVonfkPk9sybULsMjlfqd9MWzDIKZXTYE/zOZUej2VZvlTLX+0oWh9Wm9vBVW+Gs2GKhzpx
PUc2/20TpfYHUua+1ke0WAzVAUL8zHuBC5RodRBCy9eV9sJi0J4qV40YkIdDwlyXSsGyoIQBs0l8
tqcilwMPHiHQDsJ4KtMdFHGa3umh8we54HJy/ER2nubz2OwqWmFOhj7fvCTVb1BO9FuIeLyxbQyJ
c6jp+8yruZ3IyZhqpMbVsA+d4QrG7K2OQeNmV0JcAdVOdWF+zEnnMVTWuwNMpw9SqNbB1h3roZio
PB7blB2Tc+vSr7mjBvu8LX9kDSQH0wmrL4XH5LerXPNcmGRU4pGmmsgSlFW3DIeXOcQy52nN5sH9
ExJVXzNyiKCHRkyCTi2emw77QUBLeQxHLq4Za8pxviqXRf2Pg8LZiykmuUlqMBz+3wKUGBOdgLNv
TiqXGjlqGC3ctQF0SvmF/sITovhiMcbZRfmV4oJgXywuhE4PqXWpwmzdF9OpJp6zJ7GinpalxBR4
6uGy45RmqtgV2ywcGcKY6nlZJrNXz520guoTYo7RXBaiqqnBcdPtxMWaCWA1q+D3g9cZd57RmTrN
GBaZL96u3lC7RzdBJ/6fLLq8IjKCPaIzk+3/99HtcW3S/MXtKJUzjMV1tCyJSP+GVWhits7Sp8eE
7KDDNW/nkfarzO1/jBlOAUTlF/6rj1BBKI6LfEUFuP1UYPjBopG/37qjoTNSuSXpnrFZDoD/zoNR
Mh+4tWvH5VGUGWRhg7iat01j/gwiK74uxgJdsX+6qnkZRlC8feHMm8Yr9M0oIxIA69PNci4duIWt
jCaqjtbYVJtYy/Ntl1vRflKT6BSOnnFIA8fAHgV52rA7cxeOBQ42N+CiNFnqxqQf7ogk8kBT6q5K
T4MbJoSQnjPhXG2L9k7FJYm3x9nV/87QjitCFU8lKYG9ulS25fwA7+3Ue2cR/C1Nagiw3tCzG1oT
nxEUfp7AywOHgp1kj98j3ESO8Q4mRP+5vEhjFWp6UHDISvihMWulGWcI4aYqFJxpNINvJqpcKGKY
zkjO9sSMzqSRVZ4qTUaSKjx2mlYAVNQFOf2gcZrDZIsT02Ko12AyQRCzT2cuZJvFEUK0NtqINsgg
1efus8udLTJsCdBFxBuAsuH+8+puaGq3WoT+IpiLU4nrC4dRP54TaRtYFrKQqNmT2BlMU7TCHo55
MPJL6jjeEmqWvhyPy2/GE0qp+AyleOiIUXGnlP9MNtUq06JEuWiFMr4ZEU1HlI/J1NcSrTI7gpIV
UnBHKJ1aLYVhZJuDaH0kyZwelw/O8pkpGmbX4DQpySqr0Lfksrwa6zD0wwz0Hrz+mkNjQ5VT7kB7
qD2V/FZSXbTEIY1nROJUlr8WA+PE5pyARUYZFN9ThALoNxxZPLMcSRPYHh4Qlimkqd2sUoCFU9Hu
SrpZuL4KlyadwH1zp/T9clwwEssC9ACvMVCrLKBGVS+ZOaNpz/XJmM1DI53cyxKWRDhSx7tWATeN
ddqahT+q6nAV/1syLfPJQG+ULvqFv4LyhZLv5xa07Uzv+qSwBTXWzSzBF3kD6kWKknpOkZGOhHMO
UZdma6oFArxGqFTLokcVpa4a7uQs65BUVHjwfaROtDHR2lqX6W/0a/vQWnXwIIenPAjeHx41VMVT
Rx7mMvaWcUlDMz/meNCOix4dnwPNCy567fG2lEVtKOW0WcRmurLn1kWorQm+Baa+pyBhkjZ69O9F
vJADi7R2xSFU62JnERRhthUV3qkFsc+RCS8A4nessf31dctPX/W0LbBDwPFSfiBowC2G/9+mNKwv
i4pGOf3moKa+mrmuaOiAUySqITuUQbFyR9c58+fqpenQx5TiXSaqjwF0UYYJ0TmRM69lCeSXMTch
4oXxgIXYovigVMbDWMzZlnOd3AasXzSo3SvTk72hWf1WKeW1Nsbq6TiJtxqxL2DfNWhKjGzIYahy
Ci3bp5LbEKQYqfopZsRjOTIOlWr8GGsQaS7G80vqJeflq5TvzFe18C91Yvamz0Axwtw13iXFjgGJ
Z+wdg7iMBIzIef5iruzSedVE/U5gy+SHKKafU3UV/BMV9DQvcl+Me7Sj07NXhGW0M0WJAh2PPM7U
Zj8xHHor1OBUJKZzW76qa7qEYZwRnrOd7fK7BO1U3ruZCnh0U2oqSClMcdk66yYJ4xN5YixU8uw6
0j9yZAs9RNjH90FT/qQvHiDcRN5151a4ho0xAhcj7IytGf9QIP9MCN3dLSeM5cxB+SmjQvzmYWJN
vstz5pA5tAXYgm0Y9JqzUyishnDmOgDnPWT10aq5AsWAvGbkWBMlA+yRGQCccwi2iu42aaOx1koD
3lYxxL/dkACn/BzkQ3ywMjvlb6ygL4fkT7gzxCv5SvQRfnyAsy/FKp9OHwTfDNwX/Ki7lUYq874s
yLIeUaTwvXfjQ+NKcV/xIAu4JkFRs7kCdc6L+q9SKlC5pLuMysOc3sMnjhJIUk2QvwxP/1o4WKim
gWCA2RC5JiM/bmd3ZjJYAf6jQnsyNqpbhyfks+gyY27aRuWfOeltaMBG+BxLCnNMuIY/2tJ5DFn6
YUWZeaB2a3oWXGe5JMnHpLQC6Ybe7EAbb5SM96zFvf/BXdo6QGa+dVZRHKIk8DZWZYivAKM2pfGX
/IT9bSD7uLOzQTskRn4yqQiBgFT+MsOuOHKTmX0gw+ldlSm8HMTYusS8fF/+zHFTf+LQcSgLj7FH
ZIHGmVq8/0qobvpUlJusaoJXVgbNuYydP+rcMQ9FJuwZejNVygYUNW7kelPbF515y6WD64frm2ZR
p26rM3fv6jzPAtekN0w7I2JaULphyA2/aS+5+0prshe9dAvHBlpWJQxO1yFwtSCGGP6/8Fytgxor
4VumW96/9XGuxSUwU3GPCrrVjYG3JZbX9FQ7uoubelYOeqox+/vf0N2NgFh0GtWXntaSe4/Fedlq
NTtIz+OsnTGd95u4BRi//DmFYsRq1EufGjKISjd5IDgfcDwO1nksFPIbWeBjy6ahq9Vr7Nb8/rSc
/KFFU/MylCxSuA9uL/7g5718GiKyVk4RKBeuUF9Bc9kIGXBXcbUwVEht7NxkobRti7i9WgZM6adF
m/1ENQESeA5s+uVquFwSc3V8MsPWdsro3Rk/lnsbSnm10kY6Gz4RBq5oqt0yGojlQCFqJaJEyWW0
Pkj3Ee9gMmJtt5+QFw+QXXC6chHa0eeVgePlwQskGN+loeYbUzTTZvmyH5p6P/YNvedJJ8jWxYJk
aMYIF4BKQc0j9gF7iLDY8X3oNZOlqKZ2IY8aYn3u4J65/thnmnUc6EyqXJasQ9kx5Zn15BHm/BfR
gRHbjBjrS0bonHBv96Yp9XChvQyiX5ckG1AxtbOOlTTbF1X3kfcoL56C56eZSRgMo2pxYGV7KkYr
BYPK7goNTTePJGuOdD1HfMq997CNc6R7oIo26P/3FMs8w58S1yoqFx1sQbIZ3FT4ZtwL3wGySTcD
MBshvTGRdMlkQUyfZZt981LwhssdD4Q3JqvSnLkW70d8DtOkFa94qIoXnnFlrecZZ7VO11/UttCA
kajxtu3rP0o/mM9BTdTDFKOOCgIvAOaYcenG91jT42M0QDY3ungPt/g34Sg73ms8WuqK1FOtdvU5
Ed4fTeMtYUkXybLk9oOar+jkqjruZWJB2mZ0gH538oyW9b1y0vPiZi0KetHn4GXBYU+NUD+axLvj
bMmOJW+oh2N6fxp8zDtV4ntAAZLSDSISTtTRob5jPpS6uqNxp8cnp4i4verLIwWjAIaskUdUlZFa
oBmKLm3l3Axg9wzCBbtaybKPHB4411fxyNnzgBcOxylrP3qXqa0xuhhO5UI133CqSc1VOqfqQNMJ
QuGovcceYqit1z/YuJJT0QbvikmKWEhLIjdXFkc/AmYW/hiIdzzLw95LKvyNgdL7HLeLdZGQ6liy
OoM0E+ZB8suO+hddkTjvCudscbymUaG6VhJRhrGJjbtSTJDC0a9cxAzJupraA1LTpN3Mrwy88TUO
08agbWA9tlrgRzXPPAdK516bsT+WkY3xnMjTUYencWnI6HT0WDsblwiorg/eFqQGdv4cYhMAj77w
+7E0tlMn/galCKwtzfXBmgc+1+85TgBDmNreNh24N9IHRtUHnjSzzUFwYvVpVFINlVyKmrqgHBEa
wkdr4I+ToQdixLQ2ADZcUYhjnqy6ZNSrqQOGY8/aEfuxTkjd1ol7lrHNK4oMtOXS5CSgSwf3D3Ze
/ZRhaDgtrzQuyEexIJEm+zm0VKky7FTpVEmHDTNfFbUFx/3s2Q9C43+0hghrrQTiWNrAvaMOSBLl
9YbVGncdRMgqgEmzWyw+y8JslHq4hHYppLY1UOP53MbVQKuQqbhrYHfahhigful2+ex0Z8P6ucSo
ObGml4Fs3klXzDs3HXysOP14P7fhlcYn7jsGhD1ueofE7JxHMArriIrccMrYDVVt7NrKfgcYDsGi
jikrixo192vclQ29ZK31E4R/tR/DvB6oJxLvat4z15Y+TAJl9L8ur4JdZ9TGWZUDXCEXz0uImGEJ
XUP+AJNvZNO+CjW+D75Tjsk4eGghIIwQ48/ANVKynSiD+4FOcNA6Rk5gUbQH4l66tW3rL1PWmqp0
hneeOaa32rWObhXea2Xsr7l8mFMlP3OUUfmE5t6WKRzbX++2ewfM939SulE10xGBNIeBNe2drDTf
KRuS5YCVlZyVvvzqOM749OTSJhY1jHBdQtuvdSe+DSON2pFgDplzvTr/W0BwkoZtBixaTm76/5YM
x9SqDrHj0JWaX5ZlILQP07mebkDT3sJRCUkGJsbDdHlLKOTw2glbWiO1yAEx/IQH6j5FGMQpxlGe
OAdRQQJmdaRQLt2i9kiNB3YmgPQ2+61gaj/iPyqejU3fyeDY0BJJYfkGR3Mm7qY49njEl2++CuBa
N3JJZqp31Vz7E83wNemL4dozRdYqkJE44K7uucbMgGhBIv/ZDSnG/DYveNcTVfMIVW3Hum0YVTvt
o++Mc0pR3mqybe/wefRWJ84iHS00PLNmf6GCRBHjKJFFJ8ZePL3lI9wqSP6Uus2HJe5g61KEDXJc
JaUkvyRxTAW71lMUmLeU8urxfFuoAJo5PAngKGPSXhLD/LDFrJ3+LV3raqc8kaNEp7go2P/xPGjj
Oyw7qLnD8EG6XuDgUb9ixR0xvLsZbe9JcG20dmA2Wv1hFOT6uKgaZnlusBsY/n0TXBZVr3dO5C2z
DW8/9NkUJ0mKp/dd+x7ICPOy2L1wj0S61xMcbzrjYcjtseWv1MxEfRsgg9d1cY5w3u2yuGTKbvbx
1sbU/hq5o3JIScRXNMiVPsMdyjqc8FbrpZSkJVV8HatojRK6j2LH9lNoOwipGYYZ+YrZIR1LTeCw
nWrKPpVh2gwo80nLJxf7YUidmpYwl1lcg1rpMUtLRRFdTHuTx26LU5BzQB9FTwOH4a4KCSypmnu3
DG/kwFkSQOTt3XJ4msXGY/pLGMeC+iqX5RVw27YNCRN43oX9k0sDnSb3ku/jwGERtk4Br6LXB0xr
aKzLV0Wq6xdmSKSaIuVkLzlluZDGx8XEwX5dp8HvkUTYm4yFvUE8ssEnr5QoMk6G0hVvQyfWwu2t
jyxu7nXV88kuyquw45DolzVvYlWrbvp+EZ3DuAc+W9ypvAl8lKgjExDg+QZ86B5I9x6q9vDJ6XEW
WE+KPGEylmmYBVFyOPQPwt3xBskHrJ+NwTMdEnoHMjyDMn28LFNav9IBqo1equPWqc0eb+WIR45f
giB5N4P/BI70xWtx0rrxrFz+G5TZUROxU9ECh/rdPNpoBJFj5BPRT++9VMzyqZp5RT+QQ7yMuKen
qmhZYRAehpb3YRPi8bfaoj51EiIT6CaSSGGJQ54UP+wkyH+YzVGMFaVCOqWgXPhiHkiOd2hskywz
kj3mK37Th8YUUKoV69D3xrVMW4daeLKrZCzYsu28zg6TXuZccR1KBJhU/hzANaO+ABZelJ2k18FF
MSfjA4/jK8QMht0AC7tQnI6aFM66cnZWa7Abhd3d3br69XmlZRIzHGdNvy+G6MGMC/BEfX7pmkmn
Ti7lAa9YdNWkYXGjzqG4lapqXNr899zhPy3KHK9eRfQd5FL+aCgH80ERyJFCHlmQCgryO9xDBX4J
b7pODWzrMCFXjHmB5xAcrmhTOyTZKXFDfRDpl2IKwUqncSRQVBpzU1Echesj9md540vYZZTUnY5j
Wv+nfluhZvrC+/2P1+oaXQsXo5YMkCrcdspIU9vITgAU9dPdMH6rFGzI/0wOi7/hUyhtbXzXXSlA
nud6UF8UqC+kUOc3qF98BjrL9BX5/FkWhlUdkgf3260bd8jESPNnSJH5OaYKLO+Hfm9Q2LEuLQY2
N72jOx6DUvvqZz322aYLnjea4ltT9Vb8L8u/RBvmgQAi1EmsXKYWxm9zjDqZDD+gFIDPLvgFZ2AU
rrl0ZXYzh9khsbHr5jNHqy7SfvZd8f3vbM9noLbqZVkSStbOjueHAU/Jf0vTyj4y7kbgwofFGhKN
XKTciGxGjo32DJUa3IPraS+EAVw3vKNzG6LRZOORIS6i0b8XD8Wzl1O4ZeF9mp3bJrlyTLHvlhyQ
KpGd3idzZ2S0FtqB6VEeXg/XQjSBhljt8JTL6uMyHJ5M5cPgnAhTTLv1nNavA0Z2d3E5O0mBaB2W
vz/zAwTMtWPI7d2USLBGMVPfVoq5hFWQfdghp49IhlJLRTHPdmJjZ3XsHeo0p1281Ru6C1GPaEH6
MhaJ+nnP5fdDEdZs3GOd3jhPlBNB9+m9BsGyowQl8xPJJMGnEpNdKpqVQcizpP/a3YaT7R4Axf2X
mxlRFI6AqMCCkh40JYgnbOKRACrHfkJiyMRZE764TR+FSw2rZ0wEzYdBXPJaoao4KU6aDdWi4uRl
hwUehMioToABB3MgawxKyovya6kMzA5xo3M20sbwnu47R4MGl6E9Y0HDODkRVx3oJQo76G89E9SX
ZU00SzrhxYz/j7DzWo4jaZPsE6VZanFbKksXFAmib9Iomqm1jqffE4He5r+zYzM3YSCaaAKoysyI
z92Pt3uCctktl7RNvoH5QYs1qESN/If63IIP5tPOxyAIr/+//ArlRcdBQ7GpzFny7u826sxGOSPh
Kbl04lYw3z1rFt19m7yePozeGWHxoJa2ZN8vMy6AZTIeuQF7KCEeeY+6vAn1Mm1vo3AftR3kbzz1
mWmKFEkjY5svgqa8j1YXbdmJxAeNxhTIYWNJB9K4UiTYmu3rVIpftj4WG6ZJWO2kOOkv6Z3kov48
cjrbV6VR7IVH6t2EtbzJAyjuRsMIT9kaLZpH9p0/7/3G4jVLp/xixMXBTPFkOh5gdyLbBvuSEvLP
HLzPUDj3dERHmz/HP7BFRHcyAmpTQHCOqjvCBnjJOHUAHQpkIgxCyqGlM2kndOpYSKxbO+5RtItQ
jUuARJ6F2onQWunTK09pkXW3aWjvEtJtFnNB2umoQ6dqobuqpWiC7urq0U/YU1bYUhp8dwoZWG1T
rKExYEsHSFFA8P9ZLUXmnLJpXC67Mgcmxq1qunl+TN06vukO1fHCWdK/1GzN9plJ9jJbsP61c4//
T36kFl9SqIQF0NqQZnpLLgHvk2OeU3C2F1UREi/nmetgQj99fnKyqPmU2qXaBqVxsVwmOa6Sqvpq
JGTEIDF9foTgk+w1Xn7XI+qTyS9SX6kWEfT2xs+8Qnz1K6Rs9WPo/UivmxNdFSKOBFa88XEeHNWT
q/DprzbniGBovmS8KBYo2GimzpbFbib9hIPgJaXxjJqx2EZ+mymRl4u+MPyeqFOkvivm22Xw4Uqt
ypZL53fjOTePsRSNg7jXz74HsmjjYR3ZMT8i/zbF4rIMgL5TLF47C5WVb4TGUV3g1XQbnyJGt+PG
xp2P9BFgJgI0DOJOWUsf0rokF08uoMlI7vda78FdTN+sAXqlOfaCX6/8ECePIQVlWmXwt22hz5tn
LNgmxDKE57rzX1NXN3cgs/Aw/Psf1Ufe4JY09cltbLKYR75qwKJDkHMhtHEJ+vyRD90QMvFgzDUv
NpT5UvM29hyVO4uEwNmRy1znsLlaRtJ2g1tiaJYbb0hxmuCW3HOLpEvZJeBw4hbMq5XAdmgJwrrM
z74gO3hbF0vRq9bF5k50aP/CC8b9p+xfRtrF4HQpjQCJZX/HjtQdTKLN/PwsxpgS75vi/OBWyc9s
NpaIEDJ26AzMHQGCtka5wzzlgtCmsbfETCWW/H2mp+BoywxxxYbYyYADDCpbnMXJ5fOhvqTJ0yrD
4mopCNRcE5kYp97YDes1fRYh9j4iY1ozCkodCgGtKn6mmTMNVZrRk2Qp9ZFKOGozPdOElo4IRe7Z
h2/9uVDuwnR5iPAC8KNalv7PgjcBmK4w3mTI8PP5ph5y6nGniW5LtN49G14KTSXr+nPN1ar+pBoq
RGzCa2UDmMu7iXLyVIJQiouzyGna+ajc2brjyqtLc38vADeOkyYLOk1m0iv78ydQABNT8mF9xMED
o1i7NaHX7G0jS66TMzKjceBlnSF6bP6LIaJdLd4iCFu7PzppWwMNDRL3LwrMqlPgrO+Jmkp0zB0P
pI3tkOKofN+6sMNnz7KeqM+0nyAB038xUUS+eqDFUQBPA9YEZu4G3Zm85LZMO9WLVX8uk4w84QVo
LrxhuYOyl93BN16vauk6IY7L0N25b2XMtAYegbV3KesUzYTpzE79cW5Hba9z8t74NjlI65QbPCTq
sexwe7dFfdZwgknwZ0NrUTNccIdypQBaOpsZSK0Y4BL2cla4tj/Yz2uWgxNmnnOGmiyGDD1RcCan
lX380qe9hKTNt9hPFzhYa3MQKwbHNmjzQ4YU/DbZtNTmfVKeJ4eBPyZ6a7PKq5OaJ+JsibxauVeP
O1+wbfkz41cf6R2GMrGSKfooCxcpzMqXCw+35TJL15LrVMaJcDTxC50GRa1/ZMAOsFmUxPwJIz73
BERCjIX0tDNBhx0FXqiDI0hahvgZv6+j+lPsWc9L3FjItrQujFJjThq6VCAU7lQMrbbXf1JpGf1h
3G0HPNLWX3H8EqcNYOaAeeAxbxOce3DLdjBNzXDqJ9LH/hnvvfvS0rb6UhT1Tx7Z7a5tsr/yml/8
rm7RwCyfmysbufGlrTFlrK8wA6ZbkVrLK3Wr+rZiZHTUR2anmoG9jSh/+2QY3rCpuF9Cr4rKW8n8
VAkdSvIQcmgSZAQlSL2YaVSDm8Q3s3pfqxEBxBYGdTKUWpKdnUtjrkNwhfYJ+NOpljN91UMuDzFn
ojv6Nhi5g5YRXHpJti7kUzfy4pUER9oelIdnsJP16nf72OPEJcy2P8S9Odz7AR4U7EE6G8fVuOKD
SY7r+zgsNKVw6H0EcjGY1BHadrJ970VPPC+z96prl2PtQ9Vp0uSQBI54zFHfgU9EfIMcnDyY0LA0
oMgas9Qha/aPWhq/O3jYPNxARHg8ou4Bwu5OlP2XxtEM/t+jE21EsWxrKKCF2xCih2C8bxpbXFN7
cC6G+T7naMGGfBsol4HyGyz9+JvyyPak6S5taAiYh3aA5wwT0r3lM8YczzhMxG5RQoa3fvWqlyBJ
AX0mOtmMfjj3mUG5AHtBgH1UWQQetclKW/lcag3vpEtuGBUA7qG80ylandpWlZz6OQ3jaEwUzV8u
g2WNR+pkDwgh8EAaxKuostmg86fW6L0TPThEYagcje4csI2Ho6Fo6tmXeursD7z03mbmtHjH1zrQ
8Y7XJC1oZ69ry/01ph/A0d+EIXPo+KCfPAMSW15j91llXJq3m0bIBtNz0hKczlbzJ95PPWzauIZP
J/RH0FF0SMNnv1WTJmx/6efMqXDiZpN6jn+Ily7MErs4CxGkOGJcbk42eVawzxIRp8xcnu5UOPXE
my5/ePULaaSnswIodF7XUy98eEF2Dq2tNg1C74o7B660vYx5c8i94fG5cQNgkR3gojCd9mIsSmhy
WGPRPi9qsceVAzfFgAhabXt0sDEfkB6ewW8sJ1IIwPjiojlhJ/wrQTd/MMht9+zc9KNhM9bqcsE+
EcKJsV1Q3rdK54vrFqdN64fGoP1OU9zrUxR0z86aeLup1JedA1U3do3xPWI7okh2hZzAqY9KOYZr
PRCXDZoop9XpqCAVJl23mzmagSTJ3REXx6GlRuCiDi7qCIP06Zw6M38uZo9JZKIZbHIpNN4kGgPi
XOfIybSpoo4NUFYzIKOs6YAxaJnsGcujhyveYCDdx88lbIUnz2Xjz5zVY0eZOGeai50zg1xPWtOA
jomITDOsFat01jfubRcfBMqW87L/uiZ29qzREwrEwH+NGR+QffS8rSPz0wqMpJbU+0jjFGUvn97h
APtHKNczCihvxrtbnupaDvJz+6P1SRUo4T7mhE9XR19QvpkBvu2S/aiJdJ8CpvvauO4HFdNin3kG
P0dFsYKiiaFc+VepJlkdVrHeF5jZmB4fF/brrj1pD7XYDQ2HQUdHM+lNbzdbNm9xG5of3EWs9bMJ
FQPN7aY+qvMW5t/sbHXN4GkiPHEi+gT9bdSrmWF6TyYaHl84OtBoe2QufSibh64HT0NGWRWjKArh
5HOzayizD2JB4bTtm3vdI4IVMFl7+jrPER6dem7OiwJPNlb3ISWPu5gN4z4NU7BraD2HTrb15ACS
HHbPfRXzqsIzqcVfxvnI+SnZaGPyq9Fj9/D5vE/c8vw/Ny64/n9Dz3ZMm/iHYxocGWRdx3+UOWUW
ft95NYL9WnEgTqu4eJDSfysj2sKJNWPtU0hyJZZSuYL/BH8Jhxb/zHba2Qdm+6uEhXMO9GLgaZe8
mJhB7osBM3O2Xd7DLo75gFv4re/N+zr6Dm6wqjmPIwG8AqR6MBsUsZFEXOWCOoJo5EGExohJvbBc
NCDsO6/ukq2qyBB9afxTlnGfq2i6qQYX1KGePRz1J4pF0LNtQYxatV1Vgy6wav1bL+VEATbo7MGe
DBeB67/ovCfdPg2upp+hOpO0XFIN+Z9bpDm3301OvUzUXPfakr8981INW3heO170gkK/qTypC8Iw
Xv/nV8X5/5jmeLs8i9O9bTi2x+vz/74qwp9szQQSvbcazOqFN+1x/A9o7SxVOzuHOEIRBcjwz+cM
yKBcOnN0Vn8l6JPxIb+qKADVlTk9UEOvOW/F0MMznRYqhuUfB24zx2zSjM//anmzf43LIt7oMuJl
07F2g23/klrorzvlLI4jSuhG/ErQ0eUnVcuN+iSW+X8/STRtY1L0xmmg44LjrI0pu+mflS7/53Pq
5jrIO6z6nNVNHclzpHv1l//8PfU59ZfV5xLdbf6X3hGTC/K/XAdO4ASGZTCdDAzdN1Xp2X9cB7aZ
juwPrTjUAPaGuQPSSC1+y6Y6cbSY5mue4dmyYJgBmJX4ZIItojoqnqVH72k/zy/yE4kVw1fwTbo+
IrMDf5ViuEv7fIdbSDwZWIZgCgOxHHVM2l7R3tyVQHFVJj+FvAI6XAqn2V/+mcywT/1bCDYNf/hh
M3OKTecyIOw5Vi4dgCXXEeWpsoufzKLXF1On3M8nbXjl9U6gGUwvQRwNQCpt7SUhHQJNUp2ZYw3g
f2vWZ7VHqKSwaaUl8JaEZjegShiqYUmZyPfLpmmUXcX6Vpc2x7B+BP45OiaidNQjcJA72ukrA6U5
GpZ7WZ8ZwQCrWRG4MMr4dDqs72mcFI9u9CCGgtvcs0ugaaauW5BbCJ05cG3F+tPjivg5WamNLq9W
trTVKXXNrdqKAbfx9v6cUg2SmuJsyCUmBQ8dzeEOQX1IdfTnegy7AB6EWwqXYk9YKXHujjtiqQ1M
t/0kdI/4Lek7Q3Pth+Eb+X1iM7Mk/fRg6EBPpF+YR/7R6SGIG5583fgtSGiGZN6oMwzS9WHybFX5
hxSCDNQqfQnLlvkU48Q5bAhkIbSmDTg8vGaNw8URlHBuWwkS86pUO8CzkjXHEIlHUUDLG/XgBP44
xIoXX4Yh2WVyqGlJt3maG6EPwiVc2mg5COoCb0bQ7U3DWO+t15ZhlfyotJYSkdrpHxblUJuIUcKj
T2607NDw2I9/QzH8aVVNCuCZPaflpCPNuDGSL37P3jYg0VpG+xS5EXkl631t9Cz05dwQiBYjyMZo
g+2Um9/ruh6guqCUNy1k2yanpmLskB4tu9bPdTM4L3FNSxM6MR2apkbrHASO2mvrB2iyhwMV+uRa
vXYdcXRds2AuOOCz3U0WjOxZSSUwvCvw3jOm8HXomcJisEcHiTiizHolwtnogJPlzOD7OEXecsbT
EA/z65hIR0LkfUX/P7ReFdNNx+AnS7kAAg4QqqJBCyhDZY9k7HSJjOj6aAzHpv4lSmaI/v/F9OS/
Px/dIA3BSScrxRHV0mFkS5GkkEN8l9IRNPDluC79uZO8KrUo2wQp9I9A2O7BXYrs2loQqjvT3UQy
Amc9DF6bp5nbOsVGX7s2+o1c+uR2rkBvaJhGuPwakiV9cwPStlrlm1tniK3Q50ffcN8vIWQXH7n0
t5QYgkJhBO1PRjvzVsGUBpcCj5SM5R5TYk0HCTRo7M0ZnU6NfXc5uB8oGNPw6iEV91Z7VU9OtXju
tJxq9AxQWNH5z9KCF0nqej2qyVfh5VNoYAo2pe+AihIiYxkDZ839kCS7kWP7UJjtA+DCsovTbg0N
BqbbCMv9Fkd+cpjkkDca4Sx7FPzCbO8pmjHLFA69TdLlnMy/5rw2X+zprZ4wHAMWM29GYrzalPZs
8Cy1vHtQFkFBFrtgpv0Es8Tdq6PpZTKg12DFu/EUY6nJp82lNVDUkNkUYGi/h45+nz9Lmxhfat1a
D+5kEIz7d8H2bYH/o7ZVMEy29sL3PzKdYPcxsLVg55sAP8hXUdGSd7N11FFZBSInJvTFL3Auw2/9
miX9eDBxk53VIhweBnPGOWBpyBmn0lmT+l7CCVNH1O0JG3fcVjjDwjaTf5wE5Vc2ccsdqfyqJma0
kECtVwx1qf9YW+tIVqK91n0dbHrO2MfRjfwXUGKbNSsDeBfZhbsS82bp+UB0ti6S61dBsz318D84
hFjTeZQftT7GIfLrRx2zBLdgmNjk1e9JlryXdjCGlIjbF1tm9UdUSM5j5sc8Bl/tEtRSkzCexYlY
XjPGjiGYDv1tTJtnK1v3zqr9gBzc7qP1LQ5iSn2psEJATy+Os1onk/t3Jx1amkS4u8lm5n1+CQxq
BrKksZlGiGhnkFYDF7QMKQ+6ot7QFJEyDxXpoZMFM4Zn0P+Al8QlnleAW2669epxj4AR2t/+QMIK
3caTYlShSMImmt+61Cal0vNYn3StO/mdaVzpCMFImJPnqWbjW2FEP1eULKzx9A1plZVhT2cSpBX+
zc/LdRsNM7SFzh4udQ2PT+cGvq+03t8McDOFoAccJgmjuq4DVVp5D5hCw5M7jijhtLelCaxtGMSH
FLXmCSIy3ngcVztQhjOyXOETG0yd59EmQ+rSf2e3oOkHg5hvXH1gClvzLbUiX5VS3NlzdlDCsTO2
702CD0bkVXcd+GXtGDb+I8GYQ8pNGOGwqR/2PBofcW381VbQ8BnIX4eSAVuQi5C07w5if3JSJ8el
GeBgx1ywehw8RYI5IAQpqG4daZLBKInhzNxEqJvaqvuNWqZ8+BpZQUMJff2m8nSa53qHujZ+4sTy
Ti7lc0R+10dbldY1LWz2p/TyIpQQLfCpdj6u0QLxb6b7ogW+tiU4u+w8xu1bBDH3zJ4q3TmaW4Rz
b64gOZziYs/LLaDw8TGnNrh2lLNDLGlHsyFHwjpBg6EHM5aZVvZJL2xkhVScFSdHGhUFmv52lo9o
xVdm3rUgg/rvVIy3J5WfKjxz3BCgstljDX4ouJ1sp7jtoCnXxSlCvHHivnxaV8JnugmkbBbFj3Yg
j6fYUwGT4nbBgWetifPkz96vfkCCas31r0C37hnBZLA105k+Di6EKX+Cqx0dqykGpVqIAyOa5lgz
Ad9mkLOf6zIR53yoHuUilpMwzfiyyCXh3GnqorqqrLHe+i9u4BqhQVvmibzb7g83s5/anxChied6
xAe6HKz2Itv2Rsoz2PtHG08zuUZlXWQNseBQz/5frkt3YSTnKq1ZobYbO484aTAYFCmTThC45nd1
gV9emZlLQHRH5vkS3B7asjKwGfMMuCEe5bFiX2lls0YIFG6GOhL6BcSrPKs3StOw9PRXxxT0EA+o
5mNLWrBzMlr+HOd5ooZ05wCZPuBuTbaaRizPF3V89fU1LMHxv2uWh4c6rfMvfVL9glFJKRAlH13l
RYRlaEInf8bMX5pjGpfEJHap95L56MYf47PmrPPJROInQEDinW27t3MXS39eI0PbMUYO0z6RlC76
rOhmhpHtDeWzVgAJKuMFJ1GdU/IOpwoTAmxE09wQRkyxls/63dY/CB4gBJi1g0PunoFUkObdHi8L
UYcF0qtAXtEmCxw7Yum2iQw0PMbgx5w5xsGB+0nJXjoxlkL/6B2qhWA8SCgCWnLRxD81bDvbjp05
OyS8M7kLQdxudSIy1H4Ume98TY3oJSmjUy8l17QSguZpWFRBFefHIK6+4am1DhltoWFjiVeIIHDv
s8TZLsg3Rctcupfwnsq1DmvAYUVh+vSaOk0wPbJ4u8whu/C+scElk5d3Do2c2yPaAXGvtO8WfBvM
jutRd3PnWrrdk1M65lGX88QZb/XZI3Rnm8a0bBbtm8UVewg654dqNNQHnIQpzEtN9onkGh0COFpj
Th19ttGNqYBo1T0LpkvXISsz/H40mS3t4oTTqoeBs/i3rLZAwDJ32OPXVq11PRyT2cxBoVFutCuo
lxmn6jf4sxw27HPiTem3vh3PCGbpXsvt6Tj22rKtSorjGfHpPNKqFMC7uau90eDIjJ/Q6cd91BhG
WI7lhTuYd7Pr9m8EBo4sGA62ZUfyo5zs31ll2dd2yjmmm9MrOWUGUUyb9+3cWF98/Fgrp8OrXQb6
PrPGn+mixVsD7BpPKziZZs3UkJzYoa/1+hY7PDBNDdxKGgfHWrKLaj3G6L4AJw2AMWGAS7clUtWl
WudsZxVjdbXgxmOGBJCgFgJ4uzExbC4CBM4ipzxI4kJh8xDzmcZ+QxBPgL6pH5aLyShyKCNEUwsH
9IoXWPCHyerGQ4tpZa/5fbsfG/6hQBjrtoTTgzZdTtdG8m8zC6e2HsUn6pNSUBZfSOyC6mJizD8G
i1zA4jKySRw7vdLPDEXFmb6sYvpuYSU8zi4osrZeslesXNPfaHeUUtBLdCS+sfIwIefsBMuXCZvr
aznj4ye3VlbOt8R+Ixf4BIJjp/wN1PwR2bEyfBeocFPVfHdwQOBGTsVNYxS6sycf1Hg0iYvpjfi8
Y+stBbVyo3toBZaTT8ehdEdE4KjYM8DEZEJAoXSnV2dlFlUDUQPyPP7oQLps/Q5Yw5wmxWvWkozS
12rablHVstsol7ynLC/L+h43vB5veHhpxyKYwBAtrfMjEzbfF0P669SbY6jGyt4EctvVwIHaMjox
yMaOJLPSQ+QLnJx6Lfa5sJ37JJH43uJSq0HX1YHzw65r3P7aO9xx5dtE6VI0rWUXnAEPy/toJzPh
/QQ/1JFBIgIYBCbol70MconJnIWW7vxA0mY+vxC9FVPeb+M1zb3NSgEhDhITwSCPc55SDO9zpO6d
j5ceameJ6JI51VnvaatyyrZ9tb30p0n33bGcJuvqjNOXXKM9iO9x4IuCABXa/THXgfmcxtWhK3Dz
6iBnnyOSBxQaPzlOkB1mC7FWdyiT4A5dv1ki9ndpY75oEluVDTSg9YN9I4RiXIYk82RvWzgmUDxK
Kd2wd//KLzg49FKYRVjIdmIQy/YzEuvJXGyCk24p2mE38gVX5hzdlbIpSuXTXW203B7No+ayEdb8
sr9OGAplGlQtVI+shzaJsRJJR6FaYot6rdja8hbWpgEFSZjzUzwQMFZ7D55WMdIfLi/RlnCUWRpG
/zw96abwgzOUdwzaad3cWh8Dx+SlwZ6xEr05aW5Gp1I2BMhzBll4tsWu3X1f3EESDzWDCl0ACGdd
Hk3UR0XwxA/YPGlVSdCZKEGs5fO2YmOAYEv4rmRDvyGXYh1GE42eojjGkX6Kx60qnnUo+UcOd7AH
OjrdwA78auWQVe00NMnfbYW42HbSnsdSvzhQBh7FGADmD8w34RHKknKwEoYN6uj3WWPBYZCu8Skl
Y65Z/pvuYyZtsdLsJjqZj16e6ScA2ThNySYLVwaqvfwj95q/knrJr7XVpe+2n57/xoA93Bu/5bDQ
gbv2bTZalpYeRBlBXXD6d/VMqTTowuys/BcbYVD4/QWaZX6Gp9C8YGnyCGFS6Fhdpi4fbr73lXiJ
c0o60ZVcjssT9eP0NBSknHjARWfDnKrtbBDy+oM8Net8wN/nPiW2w+HQEfOnmSHP8JRpshtMbTqh
SSKrqeO8nUWbUYrZUWYvJ6iOD3VAG+rmIxcJsMhuGUNKk24DG4tS+rB0efr0af9dwU66BRKgM8KS
XHuyArkxTWxY4y+KxdzlmAEnuM/Uc9HyMvecEBhLVfuOpt6DMeb+U13T4OjS47nDolDscDYxKgsI
9qc8ECJZNekY7gjQmSNGCH2y3ws5T4ReFvDj9csp8L9QfYkeUzDeV5sB8Iy4SbrmNmLwIT3g15CZ
O31nBjGuXGz8BNf6ykn3DVZgWgF5+6eWK60fYO4my+5ukcY4bWhmftnD8uSDbNwnfGO8Wn+l8/Kj
NYaVQyHxeNI034eehh3ewhmtenxt75r6ffEJ+MV+ru2ToSdbBwm50ZZvblqemmTxTulvhjbRxYHX
CR0TTiYUrZ9ZQImO7zPYGmedHwhYCRYLcfOC6WdrjadEFolUhrsh2t+cs9wqDrH9G+pBd13qqtL2
baklz4Oe/+hmbqIzT6SN8Iz47hDsaYFH5b6bXmyRcW+zJtD/66Oy0IHJ+hgAe6qVa60DvaE7yXNf
yQweQvAhL/KTG2n0hoCMbRs6e4dyqneDy6+tpZexq0QXcvKfdkLLzuPqUECZLj/4VswDZ9N9YFNF
nsxJf9O72qewuQxpEK3BdQ2EnPWBXop0sDfJyZXXq60HfUiPBVssNYxlOnjOgX1hPerpfrxkLVOK
NF/hTusAM7L+4YNDY3c0FteFPc9V7xhLpFGZchTma+cEcuBsoypy2p4uVW1zpDuqGIfNcfjE5lls
WweCHdGKae9/ehGRqW6wlb84fbzeLHP+FgUJU5pWmHtfttvW4/iqmUNxNMWYnto4uqhDEK3Mv4J6
1k5Gp+s7NA8q7SnuLtZc+0iwgIGU5zdl44zU+d+JBENZ2jMv6wfSWbTBC6ypvR/SzPXURlMUtjl+
UdhkX3qT2Qhpzt+rr/XvTj2+M1FlGOI44iDkaDGyxKPGNHIyc/YCloT3ErQS56A2yCsnaPdIokGY
4h24q6XiFRTQPWiNKLdJ1lqPpddNcDkgqQodRXk21r9h3GRnrWitO+fyLcmg+gbGxtjXC5daiXlg
EzfzxOibLYXe6odVkmtnjUxMgCq87RLpLXfhMDrSnpSb8c3X9OUIoLu+Folt7efVxp8qUVAdLoDQ
14OvuTXMN01Ux9RkZ0UBzHDEO1nCVzDyl7K0OSjGCZU1OhnnggTNgUmry0n6xeuBlWnWSgfE0jmv
Rxr+XuKIsCS/fuqYSibcK/hkMi/UX7qk3eM0wyvER5V5WbxxvqveYZTuE9l/A7PcpIccFNAeTF7o
fCrfiPyh5BOTzLLK3XpJIxPJ3P5aozlRbfwG5S3edwfGaQnWPenaq+5RUOI/q8rmqXDrm08fjbQU
UT9qevCddMPaRbnJCa/O5ufYL7/4BOIPleCFXaS1sxvG78p5hg8qjHSEGVm6AzSdJiENXjEjj+Fs
4pzcBhlUBGns3/tm8KZPiR2mUCoIiWDax3ZLIikiPFeDO6dIHOPmWUGEBzUipR4r1FdOIA5+nhXM
Kha0eusFtm1vY83DLeoCmMCNzBNrxj2jFhwx3TEHefJnHKM+0t2OCqYIj3vnUZs4I2Idi07QdJi9
FIHufFt552QcL3fT/I8fDaA2NdclQh6WUvuc+T7CA2U/OmUZ58B2TiMpi+1cs40NBphcamkz6kib
CfOx8jWYQUGPYOyhmeoZe/ROy8kBdfOhWM5qkuEIYzkSVB825KMXcD4Th1y3ImWASqO4opihqYDo
s3CtkKC4sd6WtOwfTCWd0LaNJ5KA8IF9/95YS3D3/FTjFf3QffDGDiMk7Pi2fXM084eWE1SpyjIC
N6XZr9SLbSsAzztsF2QNWgmolAfbXB5xpyV6syZ9dbZ24TeHVZ/je0DNwKGqIEyP8StmYzZWjvac
O1hrylh8lSTB0IpzfhBpFMyyL0QOoFUEWn7t2f8fgjWqrn40A2Owp+c8A1M5lVwaIqA8nlexPRRl
/Vcj8y0gNaOz+miZLrqyJ0iJBPrXwr2d2BDsyVPPjuRBeWoBJlO0FxpspleG8vyWK2Q6rEAzPa80
Vi9Ritd8JNvXF7AArMGcrzPX3rnJvL2DAXayAz0cPTPq6L2MPJQ5/Vu3JuVl+HcRZDy5houGFFZO
NuozMmpVWCC0VQsY2FlfaZmynihfdV+6rNj0eBuFVXd3v4/au/poMJzNWJOODuAvtpiw7GSDGcI5
RK7dQO5Ycm/fBQzAbbBWnOSjPqRqJuKiQkD5N9IoiI9T4Vo+BWCAjyYFZotpQ2eBnj6eaovuSd9w
MRKtzObSZM7DJZ3fZuJ/Z7X0M40fub18rQCVHGKZLlBL4jK3bYsCf4r8XCDB9xlb0yTLmGvLG4e6
exjS/Rs45d2vmCnjqXDwP9lxdrAjiPuk1DkIsMHbKmu0Mkmv8Jk40RLKJS/u4PiYfNw/9qsGVZDf
sD4yQhzLfJdzHKfeJsrSo8pptnJwjyWNnl8rr3cwe/8J5A5D4YdsUe9sOG3+9aQtb0kxfO+KuSd0
1Dogdqvgvgb44UZnPg+65fCGJkqEWyXZ8kaYtwozGdu1cXBnOCHqjyPvwK4X07lqfApY1dFn2pKy
d865cbWnvDynTWTZ+GPQWocUZ4cpt31/FmPJYRKtBfgYNKpF/s4nlY40SBvOjumFmu2tIy86k3c7
YBfpFMc5GJIXm0gIIp7wOd4N3206FsKlp/ET4KC3Q16BwCeD8Yyoyns3fvBS7w2qnx9ZNbQviOe/
qz63w47nyBnBYF/HAzGkhZ+2oMFmlwVFBd5l8ClL4ZCzI6mxnoMeVN7YzhD9Uw0RQZX0dEZKsrwg
t5Uny25hornn6TWdjaQvQhUjSUi0s9nOTws7IqYMKMZ1qlPxMAXnRQlnRaZxCRo9FU5+eq3l4o7N
3oXkeHKkcTeW6KbRoOaW7T15HWbNembj67IgEiUyQhnF+PJq6g8bvC09tP8bU+qtno3z5TMhVloG
E/Cc56qs8eCQz7/dj6dFxzE8Vn5ApNDuaIRbxJM3p9YlNfVH76f+DnwpNXI6EOVOerQETIwdZll/
q1hJChFCzzZKSoEnKTFLx6dwx2suACi102LOU3mUMo46kY7y9sDhlud2wv+Ged98VktWuvPZFfNL
C+bpP0QwNo7BlkgYLh65v9Ck4y+zmMwZdfJtLruBbgvT2eICEUR5Nfs+BeVyiLB77xsHkBmsQ9QU
3nmHuCGM1EtcNlYLRGS5FKY37WxiIVz2TejJPaGoIMy7FrO6TWPNXwndRgcImmfXKOInXy5w6oBv
xEI/VoIRXkH+dUeLjv/Icrffom2Tzlws7zFC87U8xgXg05N9OuB8UHFnH8QsqqeKP8feHObu+uKa
lX3NSuEc+I6SjbcQ3iw18yXmRHYJ8pnFWzw04XdV9aFKPxyA1DR9tsHewch65OywSbw4u1I+ZYVF
Yr2u8OWnzSpf4Fku0YK5BhZDuaeZgYkxiplK5RhyytLN5oxcBO4dk8A5F5l2igowx5KJOyE8PPo2
ClDUvepQWVyLqB/VC2a/5FiVc7WNEvd9MrtnaPYdHQVXE73sopLlNLjDzxhptfTr6Fuq+cZBtBgh
vZhUOlHFyAfwCSrPkVqqWgyb77WqfeQVgX/U/BegklpYSD4fKZ1Jh0jTkvrjDuoP+zVuKQ+eUrJu
s4iMMDLmJ8Vb+1Mjbfvrr0KqKwzMRoBvYLWdmMtALRhmuH8tM8nckSfFHmmB5ExBFXru4TknU0ET
smZZBBes4DKjZl4sWqbQsPeqdfmP2TH2/w9159XcRppk7b8y0fc1W958sbMX8JRAEvQt3FRQlFje
+/r135NF7UjiaNW7e7cdagSBAsq8LvPNPHlOTIjNn6O1vwDv8bHsjV8Qxw2ZIBhwe4bmwEz/hESI
jIwFZIg9kOAsW9izfWBViV+ffWzDrpT6M4iEBoIyxWFsDCTfWDWIjrlUPCIUonSpvdV1YJROVbaX
AWU3qHOgkGv3JtIULksNzDREAR0XaUaiyg8oRjq7rIR1Y212APFb+IpylBXT8CUFxgL1RmRfDUWk
v8HZwgpMW9JQtFwNRnDQpNBBUfaREd2mztxfD6ZFQGrQH3S2lMfeZmAUvh5cM2wfWr/6sw5M7da2
9BzGHNWGepha+RZsxNoNImNvzfmXaWK09ijtgsSuwBJPldRy1cFeU1gblsLptFNR4VOZpYsjEoXB
eAxCl8LpQTc3s9dR2k1qejuXVCPN0JUB0XVKCsT7ESYkNSc8ZBb1fPCdaFeagPuXF1vWKKvOH7UO
hEPWhPKQGV+bo2ZLFs47NhDYXPhReLG8o5NuYhO6McOHGzHShUmOSEk7U/LQpkz6VOnKk6Z0/rWL
5BMoRSDVhMtLpBfXOFAjYV1KUvSYuIAEb6FDzQ4oad4sTDOtPqGprRZbB+qKq6oDKBuUMeTisIzX
PQT3sCmGkLGQuZjFnzBBTXx0KuNjQPz/sFDgGBLRHbXx4+9Rhab1Lxg3Q7dNw4ApQoVPU7N/RhUC
AeN26yrdlxQDDuQCDg4SROsOrYVuKptTaqpf8qC+x8/u0XkOeI4ZoqRN6KYoVlfVR9BP04emgLu+
64koVz2EZ6maMLGppggTcz2MxNvZwfg7dpg0qcm2zA8pV2Go29p4YQz4XQ5TdGWDYaYYHSpyAEkb
xYWDmdgN9elBn35I4kMh5SKJp5J3DW2UvdHX/TA67AGkzgYai2brkfOBqpFl+S+ayXvXTDaMB0Sw
LQ8CM1fz3oMv41aFqtpia6aiQLSCC3TTC0xvecms/ttfy1vczAldvg8sq2gRSrZiebELvWVJ6m/i
VuLVTVheW71pHgjssLqrEbVO5AQwEKVk+/IUPm6zZDgCOiFvjz5DDKimymA5b6D5CXKAY5ky1DBL
YaxJZHaXkwpIzUORY7vsEBspADnGmhJ/avGZeuVD08QfyVVZ9/A8U31LmJvh6xHAw0Fpl9C34vjr
37ecrr5HUdqqoamWNJ5us5q/RxOb7C91K876vQkeFYjhdGXLS8lm8Wq2WTIoK1B3y4HCcT55De6i
rTjNh+Wl1ZL27a/lrfnPA6k7E98gRr3RKPV+0xUHVUpJBeosy0fmP/XGv79d/gJsZm3GImvWy9vl
ZZaTNPFBJTX+wUIvxV5HwRh9XF5Sk/wJJK+YVKmJH4Wg+fvL98+060anfHQ5pMUphQEa0BNDbW6Z
Fco1TBbORhPWl+VtBAelAxg6/ZAZUDQuny0vXpu5F6NWnmHfWdkx8fK0URj1ZOm0Y9eAhiFuReUD
agXVVvGigLTC0W8gRbBqiocMKh8XieHlo0VneHmpa5jAnUR7evd5CFv3mxyxriFyCJMneI5/frb8
dPnFHNf4kUSQtwslcQhy/IPppYDwOrD1o0Cwl8+Wo9/fUo5F2fby/u3Pd8eXt8tLNsN0vPz1dp5q
KC5SNV2zD4wvXTRAJbpRzxuVeoA1CUYSZfIy6QSgNsufgS7ooJTceS+/+f4dXfjJv7+lKvOitwir
BrWo1Qg/QkeK6wixFzldX4UgVN46LHcNrm8K+tCnlDYt5vFILGY8asDg1/DZobIin30/8P1tLAdC
S+/hjNTTD7Hihld6Wl/pRY7RrcPrHFAQtj3FudVa9qWW2UuWQK3etEkDcfeUaD4gnxldzMLN/aZZ
Kn8tb9k85BAXuqju2V9Y5KvTRMAMHCO7x9yDNQDwcAPadIqhP5GXqU3ZivhtuIOo8iOU8uYhgADj
45LksjycdmEoNMONf7CvKtCEWz+IjU2K/uEpE50GVCJhmBEY9/IZsbD++vfrhf3eINmahya75Via
gwtvOfrPBklDCkGzMjZvWlqfMoibXpXrGWLBOxzc4A0jQGmzz46fSS+IgeUFbk6IIzPKzdE+0v0N
onLfjpR9RUEUGonxjlw4Ma3Ezg9saEEmTKp2GppSO0HJP1+r+t3yRqc+/3Iowq0mwe3lpZEMViCh
6v/y7UDl8CoymOBVcj+6dvo1NAAFUpkvADyyrGHr2VcIdH17KUOQvi1cgMtHcJ5/+9wA1kbUl5xO
VtrXtjD2LaVlhId0ij8IugXsKayPKawsWWGB+ZhlX+xVKX/iu4x/YfmMX/SHaQJQch3TcHER3vXH
ZLYx2RnL2kc4m1eZ6+o3wUDhYAKPSgrm5mb5KIQc6GNu1U/fP4oLXztEI8jJRH7UqA7EE3j+WHfS
lL0gFJaspc+Iuxjn5oOeZ8mIVjUHqswcu00M7/WqMXEXfziEhW52SDGMeysb4m0FXRO5e8gpV6Fg
bLza2/5+RJpSWFFQI42CzJd//CGAKP45uq4Znm14rvauBbwEw6W6tbnPIeus0y9qD4/U8lKZaSKS
idO398uHThIiFgE2a+Wyu9iRAwgBxanpAyBHZw8uHf645W1UKBfQoSMLhj+t+iTbRZmwCCJSmdny
6i4f2ONAsXawkx0hoOoa5cLlwA/fWT784bifeT7kd7m7bY082lcg1vZm1g6f0iyh8CU0HlJTtz46
p79oKmmKd00FX5lmauD3VN1cKot+qJjwrSnRvN629ljI+IKdX3oHlQQK0Wr6JQhrrYBCm4bpLEpY
47wGIpGTnoRfBZ8fAgBMnKPg8DrwvFJP84wfiFOXk6L1UoPCX7tERnkMNuOIOAJzw7py5cWYYgun
Ir7SR/abzQiQv7UKAUHJUe0mjNz5h2/KGTwUtS1c9us8jR/CMLYvwmxIEVDmo+VFA7aw+n3ruOJL
/9g6jq6pxBt0x1NRlUVe9eelrWzBKfeBDw68zePtd8O8GNuJ9+tQIeBOvwUzeuXY8+U7YRhmZBv6
T2psATt3KPgNpjPicaBd4rm/R5QWZtkobo7LWwtg2MYMy2y/vC212oUMAxTv8lYrp/lKTkSRYn+/
fNQGz8vJqBf59cnSePjxZFDIfTsZsmDzFVnVm+U8IxrBkq712wudHG7kRs19BFn+fvDYTYxV39yr
agc4sNKeksoeAEtMV4Vl13fLV7vGTVZJXaHKLV8NYgqJJz0AEisnyijZAtQneGk5avaQjFeDvn87
Ua57B1v38tPyXbcEnRumo3axvJ3HCd14tfM3y1tN6aFwoP7p7UyG4uh3ZMCXYyo55/3S6//2Mv6/
4Gtxeuvf5j/+nfcvRTnBxk62+Oe3/3EZvdQAr1/bf5ef/fNr/6tv3RcZ/96f6Kfzcvlvt7d5bp9/
erPNSdRON93Xerr92nRpu9wDDyLf/O8e/NvX5Sz3U/n1H3+8FF3eytmCqMj/+HZIFk6xFP/24+m/
Hbt6zvjZnlvIm6/T+198fW7af/yh6H9HIpvqSGreyCabukGN4vD12yHbMV2HHKapeartyCEc+zb8
xx+m93cYGVSkUB1A0OzZmGFNAfpzOWR4/OdQMErtDof/+M97+6kPv/fp32CKPRVR3jb/+EP/2SpS
f0c2GsQHux3dMBzw2D9P5b52Ci/zMFdhEaxjMLqO/lICjYi808zYz7Vq7duPyXDsjBMxo5XnU5by
ue91+BQgbIpu4jqm7P5EDrXOY9io4lWtPkbTSwu6/Id2/XbvP97rz9Wc/3KrtvrzrRI2Ym9XplBe
9eemPjbzuQd1EhtU0HRHaKT/4nIE7X9a5r5d0ITtzybpB1mltN0PRiCd/KyE8HFcSbu0Q30wqbuQ
v9MsgBz5mB9RS+uhmCQwaeYvdXkzthBw9UcvPDbpU1vcTNULDK0UmOPcaCtuOkPXRVE2E1mixyF6
GgYF1jLwUKwynCTXH/W2XtP2ShVux/FxUqAOCZ+c6JgNLwnf0KyXoX6xg5tKiREMmTdwnq243KAl
0A1VazlLVz7qcPZlxyp9iooa3uuEwq1DOr6M2U2MckvEd4nH31XtDgTGbL+QQ1nT73r36FrB1tZf
kLUdxkcId+XcQAekchlA87Br/RfuLhlfAv/EjZD5QRQGMdpiryiXtEFqQP18NJLjbBFdagBpon5W
9i/QFxDrQIrULNeRBtwLCBYkAmnxaLuPenTjouOGCB0ZixclOHZ8hrc1UPFw5b9a7WNhnxRUhKKX
tMIbIUgVl4/CqdbaH/0J8Hv04qJTy4cOKsNgbVRErfOKZflkIrY3DY/BCGlXcMzpDAOFdBcAjh9A
8HmEcQjABw2rPCrNrsuAeCJyRgB3cD9rQJLlmxmKEimg2BzZbdgFXgZ41Jkb0o699TEID1zRgdbJ
qx/r9El+gRS3Hx4UWsZQJ6ATVGHASuZo08fRJH3IjJogFlM2fXlMkdSEpKohGsfT5DiKWnbgeaXF
JJBcQgs3DPAH+/Ee4jsq+inVB9Dt8H+lProeaVFYptoXcDQyA+X+VftzDgKaGa14J5Xb5IKV9tiO
0DaApNPiGy5vgfCV8WcZL8jFy/Qv+UpxQ9/X3YtcOhSWBfMxYsTLffGtIeCUFX0Gxio6cvc8AyOT
gdOW7F9eWCSiVFuxpR8AmfBx4n/MhxskToBywcN0Ezf3IiOEN1wf6TU+0QfeII1hrExQHL9fMZZo
1ndH5W0Guzgqmorfa+vvPV4wcUTIm3ZcaXD0R5m+nh7IrPj6WSHLAjIhjnLmF6tdfGzbCHEfdAhz
yDyzMyg6ql99Yh7Zhp6IDUYF0uYuYihnEzmb39/oz1G5t/v0LNU2PU23Vc/A4vy40pCOiqmeZ2kj
8rgqmjP/qH6WpQ3YEsudCbPt76/IXvMXq5vn4pfD0wtIw323nLYtTA0Do2nlqh80dnh+bq/UKVu3
w94v2xWRroMHsanWwrICh6GPfrSFj4+Ib2vdQozEdnxpCXK/K38QJQgYsrUI6qKz05CxNDfFdCu/
4l3UsM87UE2wXr4dWWRsc7S6b5WBTWKbbgaKK2YkI4zJ2Mi5K6oj4fBcOR1FvICGMg+Btcpa5c05
MtpVTy6nSe9mG/ot/Uj9zRqQJAxaa4wC2U3EdcLJQtLvtm3PWgP1cHPmC6l/1omScFuKynO66Om4
PKCNkLOvrjOYJUKPmo3AgmWM4kw3W4/BszyStEdg3FKLuSINAbLkjus42m2dPoP7XPWucpCbtqxF
6ShGH0GrtDUQM9Ja577UIAM6zkV4QfqJzYxId97Sw9K69bz0N00Z81guDQTX3oaVb4AMk47nQAjC
GHCKfCC3RftrPHYGo7xzy+Fa4cF1fO3bqD7Td3SONJhbngu0ykR5SW1VyZ6scEV2fh1c9DU9GX5x
tW1H/f1EBUU58WDcl5Y4F2DMKKNtV+V0y9n6eenq3ATxtLebvbQGjCIlvGScOUkALtIo3B6NWvEs
fMuzKUUgczhC5b/MuMJFqJMBjNAeqqCcvc/WAciUuMjXkK8tTxVS3NlRTi0tiikAkkU69SztblDk
W1P0gkoOqudy79zMMkBRE0xV8lB1u3RQ1urrRmHGcEPyubwfK2XbpqDKp3M5uvfIGFnKs1dYCPC8
+OWHmtL0LwOFfPSz9FqtcbrhWKGeLR6Pou6k/eRJ6G+5jgzBAeWTjfwh34YNcBVSrizjVIZAI6KC
cSe2ix6uWQj5i0ak16iaRq+FTszXGkXEckCr93pxlrYR9yXBpqjMtjgnpchzMkrohNE+2yn5I/uW
iSWDI4sZu9xSImiuiRuemHdizA/1lR+fMX19tS/LvQE3XdbzHfLLouSigx/XSKGxxNGpT2Zzlhvu
G+mcbhWq+ZoBRf0neI3zbGaIc5irwkCwiKnJYiR3yM22tHCfQG2RnnXulU/ktgPvFt63TUjPssld
ugOqfZXHdPK1LF4y0kjHLM85dtW2sEQ+xt9qYSwzK28YVs3eos5FFl65VglFsIxFBB0pr6XZ2DLL
jJKRU0Olz82mSFLTsLXBrAGePvADumNKGf2S26qC3ZCx66rPinsOdDqMRUWeCqVWlE+MDXNdZaWg
XxQTSUP3mjtJ/GlVUMzS3coNyDlLNT3I+czo7Ov4afS8FWENXf/Q4X+GNc2faGDBkB+h2XImX29B
3xOdaRxmhjxEKhNl2Iu5SdByklkgz9IxVOVwljKE6Up+o9XIt9qrwcb3lnVPZ+zR5IrGOjjdFmYL
0IPFmfXKDz6n7S6B/kkaU+6W25cDtXrp6q8q+rJyQOwaw8hQTVl25uyOuwJYQ+UZZWP1UcydrFAM
rka5LRScCjqAcSRNqehnL4VAwyFIrTF1DBCm9OV8O7JouD0Ya25TrBTiOWu4fJYx43vl1nWyjbS9
dA0rkc4SHJR38qjSX8wKD7sgVxBLmy1DSPqclPZaFlTuq0kwHHq1VXd20m2k4dGGcZKV9KPBGNaw
IVa1ZxTwcCIJ6OrN3vWeY+UUGdB++USOuSn5YTfsU+aIXJ2K+Q37oRXlMsj9DromlsHjQaStxYCZ
AZJJlgXZubGRh5wxiBW1cjRt6uobaW2xFzLGxH7oeIYcklURFLzpb1BK2dgOzDlBtlZmUt1/Ar+D
rkLdyTiWsSsDkC6Qu5m4kCyCHsu6tDxMr4zRWxkdLu1cYHWrjPo2mT+JAeiv3Yv55IJLd9BQYhCw
EjUAf1n2xHS9GY0Od1WMsjXSKdiZZX3lMzGVIypJYtXFGoX1mXkn9prFjJ8qqU61KI2uien0y2wT
MieYyix+U3OUNVCl9eXUHAjGM6+MS4cJIZNCPi8tjtXniVkeGNwieHVCyuQ6YnTmk/Ujw8fiQsVR
xhLWS64sbkLE6iTDXEy0PIisa0lHuop1TGw4F5PeocN0mlsWjt97RL/a7rlLfNRVLWqjlq3yD9s9
yekMHqxbq9xvVyC11mISxBHhGVWsY5PgIHWL2RY3TcYUxlb+pP144oyd8BTczeZRzJfM52VuT6kY
Z+bXmzn1NM5Ef8nPjX4+y8SVtaMKnj3wlhQ1Mk1ddMcsHpZlTUahLPck/bdiby2kZsXSkt1a1ayL
Q362cGTHW2kV+VCoxBhFQctQpZFqZJF+31DGz4nQxVt1bVtzSWpokhOVffMPDaWHwIBUMEGrjGCu
PD8GhbEjRreNIeusP3VIstpnCw67WnxZsaKyDtmYbBn/8jfcH29rEw3MauuJSEXsrsSEyISURU9c
DNrVmXWUam5//xDaO3Ko/3wKlwCvbTmeuwAKfnwKxMJI9IMzlIFFb3OrkfYpd/eOw1hXZWRTayot
isMhT6nIkuOcSTnDrcbsVc9i9fkankr5RXFuuwAHhS/iGYq9c2qcENZvcWjYO3AZGGBWbD5khliN
sSwuc3CXN+HO6ClEmNE8y9aDfZZ+HtAKlMEn/8uKKf4fF9JHc0PWey2WCQ9CHCE5IhaS8SVLKjj6
xc9gaTQZK/KR2JllDWbxTJN7R9uO6mc5AzJ87D7RA2fuiRPYNeou91nf7FvxRZen5mviTOLNMOr4
C/eGDUK9lUEo5kZso9jQpaXeJqe4KTo4CEVhiXxzcAz7SndZI94MpgxcMZJtlm3EoxA7IgZA7AYh
qVWbfKk1SJ+sMwuRbBswEhFtLv46gsPETOiOGGeY/2EYiOHzt9kn956/ZVMhZ2Z9EcfEV4+ywrPS
yLLtmMv9wNuxgWMhc04yT4xbsYGy/paYH24XZ6eIzRUV/LKK83MKFreqeotVkme0aH0+VKI7scTS
l4ObHMQNEMvJ5Vk4pftlreQnvx+2vwhJuSqgVcYsvGbkcX6eesmAcrMPoYwsOaxF/BMLJxaDq4oJ
+P3lfrWBdlXDtkwXtSLqA/Sfr2dS3Of20dv1ZJwFxF8Y8Qw16QK2NeJDtrmHTYbSoPlgTBRQsHbT
9G5xjSOFSyNbPVqZnpww/wBaz7+/yV+1iaPalk0AE3TL+8Re6HcG6vaUrDNPxU9voWDC+REPgu6n
XZbL/Y/i4L+OXf8UEv/vhcr3XwsJIzf/B8LgLmbgvw6D757r4uvfLpr0Of/S/BgLl599i4Xbf9ct
eomAtw1Wy8PG/jMW7vzd9ig/I0zugaJxNJNO/hYLt/W/G57mcFC3HQgfJYjzLRZua3LItV2hN1N5
Nf8nsXCby/+Q1rJMS3gCbZN7JGKPSXgXCxc0om0ja7aGn19dhWKoZza7SdA+KYUFsaIeeOxHqq3h
tDdwqrkUVhMiNRWWj5JpGPso0SgDaT1rAvaUoSHo5sXOZYlQa7QsKMspKeRdMX+f47HatqKWHZjQ
EFRTDZq2HHem2cXr3lV3s40OFoVwVfd1MsubqUleQxjsnJHdJ27ypWLwM8OpTiRBXai2iK7V3r1X
jypWgu1yBAkA5AjnEcRGpppPVKZeoGSGsIGBiAhehmMNE5zvVP444adWrQSbnZ+1pDhrk51s5GxE
8Y2mvvxhWPwiiv8WdPsxKEcz28SbHBexCpcufbeGIVRspICmjDWcOikI4/RouEOy80sKnnxbyCb9
EjAVCgRGCHrJmXErqvzV9A0Isk3vXtoi9mjcCMjtyiuouK70p9yjZZWIst5Y22qDe++w9zeASlPr
0e4CDwwegNKHJsuOofyui5CLr72EQDkwpBkVsU3tXtcV9fcDBDYrCwJ/yGozKia5y1JJX9L5yfad
+74KX+Pehw3IedDcPTVR2K4Qgfii/VNvgwe/ctN1PSflNlJSpALyh8Q6dSr1ME08p+tqLFeeZ7A9
mYBuwHG/06xg2GizikUKtQynMJoxwspVjdzEugvgiLLOdZGdMkjTVohVPkP+tg2S0KNKgQcxqdNf
jdAxUJk47fV2YwHGC0f3MSnR41Q8977u6Ng5ymDPyM9mDt3WUFE9A6v2hTHaw6Fxs6eu63AfY56l
htxrlVjdXsvhLjJMNvouwe14mD/4FZWUFvcOqfCnwXLPXRFcFnpx3Q35yaJtwkb5auTufd4RPR2R
UxoYj0w86BUg81irAC5xbGgfaP23MIhfyJcbJb+ifoPCbhp+1xcO8jAFyPvotMwqLWSP6Ib7WCHr
0OQnzY5f1cq/L0rPXNu1gkSX17EvhIfAjez1ZAavdk/fejYXyz3UVxR056A2KxFh28m4zuviBL6q
X2stE9ruqacdPlsTDssUeeTdXe0wm8Wr3VCBlKjB65QXIib0UMvTdAkrgTetI7d+agxQpE7g7O0S
vE7i32ZNco4gVN64FECrqjOzcee5lSL6c7K0Sw9MDFvM6LXSkmNnKZsxieC9DP9U/DsYXlGlztRX
eQAl8iA3iQc4OAL1ta9VqkoBMam+Cq9nE7xWkjwx2u4uheHfgelzrZtmsUMm5iPVHvp2ssZTkuHT
WdxxolC70/XDJVw7d8vY73WaxqiEgaHYTZTfuKH2vDzdaCV/ZZ0ljvzzdLeAQKkmSTScln+JbZuK
0jZRVxDFSeILZxjBRgT5swdtBSrxxsNY6Ecnsk9JOFGNph70AdBaPA4dglVSsE3JLuJmz+DZic7W
pCtC2IILf+5WBVJ3ZFdurVtVZx4g9X4xUR0TOuqxBsa5iXvjllTmlugMLrn2tTW5pFq7J/kWqLoL
itN14O4aDJbRJ8vzXzIv3A7oKlC/CjLA67Nr2JqM2d53lG0hvXDMWnCLZfYcKl0HVYu9iV1Uv5Ls
OacED2D+V0fRHuZUv9fDiv262lHKX1Bz7PbKShlz9IT6g8+oW0Hl9VgRHptnqYfg+WbuSwFeRSgl
upDLIK5BXrP5grIvasqkjgg8jF8o6QQ23sjT2333F94eaNZf9JXhGJoHMljD1r3LeNJsiNRFlDQE
pf7g8VzSTK2iHUsfHJnjPgxheuig10rNFgBeTLqsmXX0aKZLKMXu5dveTCeNRoIcUxpeeOybnVqn
kB1qPpimHmZ4JixN/YoO/DMAxC3FMM9BTpP3EQjaMaG1qGfewmJ70yTVs4Heoe5xmPKTdVTln0co
F3HWWcuLZ80ijQr52x0s/s+ODbO55mTPrUGRee18Sm3GEHCyXJgvlSWLEIweFVT+BpVgusCnAXE0
UHw0L5AvB57tT/oKuQa4lYiUOP1JG6yT7vKky5E5Km6svDnNBikH9HO2bRxoLHOUO9s15T8ezxwk
qJVkPes0oxB2XoQQlXXgwcSE2JBlouSphHytG+yTDmE4KjfoqTj7WWILtjyBCqXG2o8hZgqaZBdW
D8QGetgbIhiakxLkLAMht/TPzsCQj9Gq3FUqmy/d85PDHOos/l23TcrkE2wiV7+33M57R5uqNWwH
gwMAGWiG9/lwtVOiQKEKf204GOg8OlaWe8oG9zTPtJHdFZ9dKv19Fd6HNsipIanG3TLpCsZ0gMkt
KcQkS/eQsgAUCb65zEgtYha2MZ1lFw/IjW4t1TmqSfEs3+xyjVExZc9KyiUIYpJVNPdBPEixTvpc
tuZDNOkP0eCdjNo5FRbQQjVsTrEGD4Oa0FidQl/LDZDNfuh19WiEDFCnYQKP1KusC0PZzQMpgIEr
tTC0VKgvtchGwY3nfsh0yYJPpEapsU+i8ZBTNay20YWj55wWLdQNdSIXwwDBPQBZ2Ns5icZL7/OS
w5YU1cpuWQQUo9xMdncIWdZsFjwI9B+0Vnv4fSd5v+okMKcapa0mgI73AP8Jqj6ehERxbPcuEGBk
ewztqtXyU+/kz41TPJc646ydTGoZYkiXTMZjpFMFBTcy/ce0NtJnWZnl+9pcUtWo5jt0Oqq9kWIe
IzLjfq5CwIDHYsEavsn5AcGzYxApH9TgCcjgrecDOpBpaWcIHS99oPjJp6Iab6WvZMEPwpSYnnVb
+tYppg7ThoXSz62dtG4R8avCHh4Sz0IznptqNfPU+vm8iuHFm/ZT1V5Gdn0Apc8SJDalSw5Kjxom
Cwb8D/xahganzcmC5UP84LKaaRazPEcuOE9SfVWmrNlTM3zNGwUymNRE/GdYVwUrjQ9lIgOcMCUZ
WxIVPRp+TQjfo1sgyJh8Qp5nzRbio/RfQ8JcFmynmJFWIPLVuepDja0bC5Zz0HuQH+j9MXWthzoY
ivVN1TMAf9/rbMZ/sXITkAOnQpm8a8mu68eYHA0YDB7kr7A+Fae5JfNAyKSZy5OZFSc2Lg81ohXr
Xinw5rIjRRRbu3xAduMDJRpHn5KgKSxPFGlcipa3itcwQqiwrqr2wY8uKHZ/LfWs3DoRKrxde4fP
QmQEZsV9oU7bIPxQqO0z5E9HuAtP2Hk8MO8W/s8ZX6aA75WEHE5LxR24Rfya18GrOcZ40TrBt55F
kyivSezP18J1EQOQcMwaEUUX9o9w8FgyAbukyGKupQrd6+BejINo77vRQXV9ZCIXv0wvH5PR2+tN
ea046U0bmAlD49po2Q2ZFwXqZttcc93FkgAjRQw0H5KDSjSJyqpyW03dWbeKI7Ij28VjhQwA2MJQ
94SV0POl5HlTWICaQM2tENYpt4jDaYBrRE6wWI0mPOBJ8KC0wUunPI22dQADeTBhIWHWY7OmDiRB
Yeck7tgbkcVL3ZWej8fcR7gI0TmifU6wHUZxF50c+THlgfBjbeUn/AyW+iq6h+b5uHjUfs9uwsiT
D1T0vyg5fI1qUGwn1VibI4/ihka9bkAb+w65QsVo1ZWJ04wpK3H7Qs7WyuanQklUCf0tEuKEBPFM
Czd8NTL8zGVfUWbFweqdYzJhaSaFFyMt7pQG5uq5ZKelH2TYyEiqxMuEnQ8CheLklvnZHvGR3Q6s
U2tAgmBBOgxwdqXD17MGAdIHzgeIoC+p6DlAdXfMYB4DW/6xcJMziZuzlmWvyM3hfKeobCThkyb3
PJJMyWzIGeJ8307ghFp4iky2RF6EI4X+A5Uj8TmCIx4HSfm67LTnhODkBGtBaDv76RWoKDq08Ctv
MhvfftpGzfQJlvsLCvav4zp7tREnZfutAeGOb9mHwUAgW3k11C4JK5HAMKDbNhTbZcfHLRWhdT82
n+1YKWCCF27xmifRqfkG3xLT24T4CeemWXaubefeVCBrZUZQnXocsGATjA559KVib2fTaoqZQlQS
UHlGQLaLIdnoXqnpe4WsUV2p2p9xmz2FKFcu4yGag51Vauyf0eZzgvnUudl5EL8+ctjUSNcYQ/ZY
6eRIrTDp2OoOMG871HkoTOQI3JIZnHN6HJiQve4y63bo4qeWdMFqkM5uzZkchfanbGmW8SZb7zEu
7sYp+YzuEyOJvdtkoDdnW+vMLYCiRue0QVlTc+/1lJax4NXKbyOTgjfF3boSm7B8urWuwluAmesx
alT8XVpzlk10C3xLRYd+yCAUA8LUN9qr4TcHNA+glcnYv8rqgr4apbjsv0MoMvIJSYRJHhp4URnZ
Hw3K0UCH7hQjeSw8775Axrlmy78sEbOTzDA35edRHnC0Yd11bBx+jBq5gLvIoQQTPl94q71U8jNH
S2OTvWwmkyi5a8Fn0q/ePVpnZzejBZSY40aBtvP0UjbNo9YXJ6VQiQE5T0UAIUvzp1yOqqvT4FC0
6s492TX3Psg10GhTtYLX3VrX9PHAqYPO0laFDu0PVdSH2GfHqlDIAu8lgh1BxxRTlVNsDfDmyJuW
j1PmMBPj1Z2U+5qiTw19NVLBgMf92MWAK3cSA6rY9ldudcjs6WF5fI9R7ozYItWAkzghcdeRY8sY
ZiPWeF1J79Zz+CoRoUQl0tJF156Zh2tqwJOMgZ9qxEyyedNUrIPwVZ/LqDh1dXWypg/o3J8aj5oK
sAMOSOamJ+xUWRsZsTIslTo/uVH6iqSMSzbIpU4T8oim5Eqcg1EMd9KJEP2DBHFaLSQHlKtPfWUl
G02hzow40CnU0+exRFk7Qdh0o/fKq2VDvya3qhsY/6BvvlBOKXfXSOTFjZwDOBo6p9W3X8DgsY+H
GGfjpu6VPdPthcLu2zDA1oXONm3x+GaVRnJr9QUikku4xPQtwske2ueINWw8aPs/tmit2FLuOdGl
VFHD3cPgKGzEFMrLGPmfZe2ItOQ8dBo2ozQBVNG8qJnfy5icsBEyYpocVRoLUt7VQLgmOeufraFE
n42VYulknfI4EHzB7vc+w79Af8WdB3RGmEUKGtmf/+wy5AYS9LMKSkbSJkGowtRRUcqKHFFSjGto
jneL6YZj66wOyTnLKiAGdr63BhholkkJ5/G+8rvHGvaKtWe1sBkMa1PCPZYxg6pgmLYU2ZI12E8h
oca/eAD1PWyOJ6AaDE/XcQ1Hp9bq5yeAetzMvZrtqqpTRhE3wappYJnS1Qezxc8V5UglbXZjUt9X
482sscewZvaCASzqwOwkLy6BBvFGodreVkq1EU+UopOTrz7HnUpREnpTK6RIkq0xj/fiUKY2+mcC
GW3YLTONQWsw4SDtxG+cNWrDGaQnY4RZq7ua1elSODpW2oACnWnjEC4bmRx/UeIzldXeWNTCQqth
Ij8NbX7AnlvDS112wrKfjnQeC7WEAPBChfQes37UjYek1R79ZFx7sEvs5hKPPcITt2JuQlgFi94k
idlWd6ob3lHmBNlyA0nHiGBUS/FKwgagcq+cFjbsJCIKyB4JbYaLPlVfg1K7y0nNKUG9Q9TrNd2n
Y2fvZ5t48aTUf07Af8hC6/HacTwwqnL7AxqpPB6lpe6JonbiSor5IOGBye/vFONRoi5LzEaz4mit
dV+YmTyVzWWXLcfCwESWdlVLKxYtn4+Fe4X6Bl6eXmyQcYJbJyWECkPxtqjih9y61NtbiJ4/SiM5
bbuFWuXUJ2Bv6pBFIPuy7FhaCHJ7h/L4doKRsnO3Jup19DoJaMcj4htYB9lmtsR0Ji3byR5SRoMy
Gg9RoD1E3WUw5Q+QByH4dN3g46xL1JGAxZcbPVQIKdstMhPacJmO4z1cEB2QGOWLndxXdKSlF89R
m+wbBz5rehxuXwSkkB1FU0/eD6ML2w5hXIg2iPKw0ZUdQ5/8f/bOYzluLUvXT4QOeGxME0BaJr1I
ihMESYnw3uPp+9tQR1fXqXvrRM97VqUjkZnANmut393W1mtVWK+5xdqjMqy8tbTuXaN9Ih7Gb0Ye
eJfmN1nVPmxzC0V2K5DBB8ps3k1Tqz+iCPyTPp5qVzbWhsupQ++8tabz+DzOgAYYYzFLGNACV/lv
ZqMVloLVvUnTVm0domxjE0sjJss8zEV1mVh2uc3hO3LpbPsixSvLbKa/Ye0a/xwQJHEYuMfgA45J
pCUupn85mFRjihifp7onh7VbkZkvuifwXthmx8yDfrXYGurUtBsuM5rTVYz2baSrd2LQ/9TI04R4
1B4vdUfNrycY9skLs4IRz123Ds45061jKmtbc0QiPWffJn/JmCDMFAQXyFtDHtCEgpPTJUxPGP1x
ds13eYH++3OMdNZ/bd5ARFQLoYEB/Vf9CxW3MkZijGK4RZJQ0WTprzF29qasli0uU0de99vwv43D
55GP3S3mETvR93RIvmV1La9W2VStkUaoGrymp1FQ9MvCvuFilg9q0TDfcoliy5t7uoJ7cnd/NIzL
JR7iJi5egCD2uR9pByV18JA8y0pUPv+t0LQCqxmubkS9mRcYiKWUfCO+a9PKr3FV8WLV6ldk5Tey
mzQs+cRjgTtR85jbxX1shUGGj/yMd2OOlREBQiEZ7XRzhIVhsuy5uAnu9NG8pr11ZyMg82ml3K1p
JBXY3aWfkanQhWIxuaFqObrRMdXft/+oCJCMGtvhiLsVNive2FgB87W4NGJvbnMSeBjNNNbIFT5z
6XPG3MYR2LQscczEnnZtVh6GaBZ+2HGOWcbjHMkeoa073B8pPygQ9SQll2s5yOt8K8ijgV/XYR5G
0CYz4YoYHWb2mA0JQAfbL7Cn2Xq1gq4dCmSH/SA+0KGSfHcM6zC47ILZQdrX6SPV7epgfOUyqqGm
BkRyd40BGlZFLAGnrp+ceb5iwip2A3ptT0F+YinxOemjU7QAmNkdjiZC10gfqe9lbSzbBpecyqW+
6lQYUTxeq+JT3uSy/7b0+b6kTZpdCoutkSnQm2+fbcWmwJcwEcmH6o6svuzBJj6cq3xIDkmbY4Da
HPGBZsCZAcdp8lVXcDwTu2ACWpro9a3v1H4I+4RIZgn3YEFxlE0itoHvG5SGUwIeOGn/szCLGyYQ
tGs0youbPjB4OjIRnPy1kb9Alv2yBlTJH/aLGYvR+CuUoI49RmRhK34UK89bl741oO5jbdU4jhhH
uQAQlCB0qX6EHR+z0tNvFv0tCcZyL3ShfZSrNx75NeSS/ijG4z9+jlaYN7bd/gyFOEau7Jh5JwZy
GrltHMf6DSlEH+azVo/P1nwjNOfZYF/+6ZD5qw6tHKvkjanHKuGkDcQam/qe+Ll7+bNkdxpz3mD7
55V4xhP1jZ+ZjblIG9bhro4mz56sU21jdBFxPslasWeSM+TxHc6rVxwtIehW97ki5yw8P1l2ElpL
ZLOsRoVDsYmxK6b0rnGb50BGqjFf9dL5SnuH3inaxfFEyS+JTBYBVSrWPbtFPvKtSyLodU922i/Z
jspfraQ8QTwAmd8SJ8v8Fs6jhIlVPBvxveJe5ZiUJ0WNHcWui8d7m7lIJDfN0nZvpQp9UxbHBQfU
1jVtHYQiQ1R9vWECObactdvS2I5je27XPQc+jw9Gptdk8aGQcxs5XMAK895s+tsw0QiISz9H59Nl
Vi+iFtuc8qbkPYdy3PHA6Jd/gbmNxO8ymlL5jKZlOjLNeJeVdV/RulWcoUkT32lrfs3pPiIj+c44
sMql/Czr4okQT3XXqY9tYiVsxjA5bti47KlMFgRXokQjtsZJK/Sf5kA5JW8ZpKqXNSd5ouU+5QQn
d/FD5pptj3IIRRxY/XjYvu3a0sBEcp8a0xOFwG8zbNkefFd17Z7c8hFHPTa4HKiUWn636iRAtSK6
lr0lI5zrvbvtBqVuiQfDm5DlsL1KK6bXTFP1MuLvKg+6CqhhJsKs5mj49/fXv5CEuLFRMaq0E5rg
7v7ryHlo5Z8alLNqSRsvj17bWR67mewu5gvrZHD6mtoPNT5icObmLbp742gsw14olDvyI28jA3ns
ydfUFuldiHB4doKyaa9xlX27Rf43l671/7pzBe0lMns8GiCl/HPvUABmEPkISTMu2Odxfq+tnK+J
xjewNAWgsPlyBgWxATFu7bftwsR8liyO1jGP5KGpO3ubYIbPrbJGu3zogwE7Gx1bKHkHbTMaeb9u
h7n8k0gop0TBLoZAnZ2pDhc7H05N6RztpriRp9J2f/X4pyg6/VWiCwwzssTHWfZObjclQx3hNHe5
DpobCetZHgFbc+7IT1M0eBAWxmnrvrZtlhoOkVPiwXWV34XLL/33b938ZzeBrUpzIO2gIEUoTxv5
F6wQb7BpHTq2eq+bPywp7YCaMmAOvpOQUBjmb27xU1g2DVFKTcZA3JaIGx5yxyoe/Q37kRyNOur3
quyyFv1psZWnMVp/KC1gTDGRFpDiYrf1A4qETSXSYIOLbT2ThBckTkQBuubZL4kbJAO4bTd3FVyc
8dho8C37TP8BAqnvKrTjeEouKLyolEVH8fvvn4jxL+2oadm2AQtJcy34pJpccv+DUbpiOZg4ygid
OVxyYugOpHRwxOrVDQYczLcwAOVaeg6zBbYLblm1Mz/8mefK0Zi2lEcmhARXMOKLWrzfQtLdTIf0
EfuoyntwSThaRL1LVygkyMsBN2+5jDaewBRZcFHNp7Yfb9fEineDrADjnCJl2mFKmiNY5UjVZ/Bj
0KO/WQz/IibbjgC+MZ/H1QH7/5LpmaitpVWLCxt0Sj81pXkGA2WwQ8TzADe/pCgaHaAXy73vhvmQ
j/FjFnEnYCuZeKsd76Mi+5u3gYT6r1U1x5L0uILNDauM0eE/v4504NIUA/qFZCze3ay62e4YOVEX
xuyNHV2ynKxKAlLBVbqVeducerajOzd6HOv+DYu5nSPHrNViPxtLc58k0J0n80ZOROSwc9Xtu0rc
rILDozS4fhslP+jYWwZ/quU8+dZIhItK4vrW+KRiE8b7DeULl/98EWjc7c+tCNuqmI3YNOLSwiTW
D2vlWdZOPT2HKweO8vCRfyAwVwOU7std2nFgbeWbDZcpr7ihEzN87nHr9mRUmKs4t8XEKAtTg/e5
KG/mgUiXlj5W9kUYInyAXDCy4IyWX0nWW9sJlSRkD8qscGaX28h1K2OGUh41RqcH26/c8BRZhXUV
oVRm6cvyFrn7+zpCE2UTII1jKq3Y0tpP/dioQ7nS36+V+1OCDRGBTjBzaLes9IES6a6UWJHmTj9T
2CzY8fNMK+0SKVxzk31M9fhtaHEXHUOvdOcjMliuV3KokjCQbZktX9Q2vCwpLSWVJV3ye6JKThFi
YFuO0TCe4o3PxrttH4FAjxp+brsyTvxtpqpD+RvwYdnVEtEATpQjXvxVKQmqKf82ourbsrKbmB6g
xwN9UPCDg/m1LZpYAg+5Eb8scXeR4/wsY47SZddILb5LfXrUhenLbazLOaup5ocyb25rZtQS7tkq
nMXIfpuJ+WdYPSGzKEKX6Ji+4EFhPxfTrWBP7Clq+kE0SbvD6JXaVt4nTRhe4xqmNrmQ+3plurU1
sMWqvw8qg3zS/lgOki3WLDmExNMY/xcNzqEfwI+ThoPcddhofwNHm+q/NPNAkqp0GDBsk3Aj7S8z
OialuWkyFPfkOZim1p+mnl8vq3TZnMg2QGIv+A9aynS2AEl0xZZqo+c8Lm+WPLuPWSdzWcIRKm8k
kjX0H03kkl3OkpbTe7ml0DdnM87VrQSOJGghx8lyr0hgSjbJNSGV607CoRJjwnWB5MG09WbsX4iU
eYjDVt1+UB/kaf1brpwJnGpYn+Tg1jbibwmcyk8gOv0ZRqc8Trd9W7JR2dvyx33/6bvt+HNoSb2O
bZ1XLXmLMfGffjhm/hIzte4w6w7wt/jADAmUC3go7BBourPm1/16ZE2UFuC45CyODHK2/xEtdwQn
/FyQKZjMALx6lpOB8l2u4sKEoBfRxGpLd95aZ9mrhEkGPOQo20Kvtx6YgiSD2eCGDa7FHBzbm9dl
1WbXTy4QNeoRetKX30yAKd8lTiD7fbnFhVHfd5ydSw7FakERLrmCU5W+y8MpwkDcgne5HVLyrQ0l
g9DECYzm2jTDs2Ynx3zNH0Zn0QPZLSkswG1FOLSHLOonbRh9+oZndar/PNWttdyOxCWp4Vllhle5
OTLeidoofco6eWJJEE4Rw3ksM9SJZHXx/FjP2W2Gx2bXituUrSqL6e0wLkA0DZNoLllCMTmjc8lO
Uc5Y/gm4DqQFZEL2yHqRfgjsYGWv7AJqbVCiJqFEJ86f2HgkOgBZyNZLfnldoBpuGYfyVUJn5I6W
JF9bNe9Mg1NMtu2OiJAeczrVF8xP7xSXo/EPGI1IUW6MMoJM2g+efHapIgEJjjWek7x2Ntqxtmh3
SQXk+V+cSL74Bi/IRjJNld/aaDHibXZhI/FA1oXcE6MaPrbukyxb5Ydbe+CzkkMVx50LQ2HMA8pt
ixhQEm3c/DB3/qrJGfckeQDz6rJeblozetoIw1mHmrdlurrDw52rQ34vlb87VZc/La7O6KCJclSE
fOipd360LQb6lfXTFCpyMBeARVppWglwW2U+yimDSqJ0oX79owhyxOCLUPn6MwOxImfnkuSR3+Su
XPLyuVp5oMGy2G9dF4ywmzliAxDpDdV6o1ljCnztTeXwBzEET5F4SybyB7Mdg4R8WoB4inZqK9VC
0Y7YVSgkGF5KOWzZVpQGmL7SeUhgViJYvbz1NuSyJ40NY7dTTUrpBgPLJlmyI9AgDAyhmkCSk7ee
zjb6B8H4CTtk2RDxRiRMJP++WlMTUNGjhnuf0uc2RKUlCaEpUzHkPd4Ghm4XglzMEl4UvLyyDINt
mDYx4QJhre36XU4ltp496tN3edWWcja/JOQsY2uGbR5+0Ttdo6GVO6crn8wCd81x/UG1FKRFf6e1
QKU9dGF+qOzb5A/G0OXb6Ktdwlkt7y6JXNtIXWDF46Mgzwr54EK5hLdOcxtBDIZ+NnT+1cbinvX6
zW6ehPmLKdJHWWX7aHQvvyyLNKmtZSlX4zg6rq8XpKxqkkk/peMnhpJcDybcCPb2XNrPNT+wWtiA
2FV7ts2gjLWRYyAinlELEuigkt/EJ+vdsMS3gCNWziJSJ2bviAc8AzgdJERLbMOvGZ+Mmh8pb/aO
4kg+y4zdh0Pfs6aI49YL/J9I5G+8knR6ov+/SGT3O/9oh+5/ykPkP/gjDzH0/2DZMfB3dNeEfipg
tv1xStKN/9AY1vLHtuM4BvZ9/y0OsWz+k+bQvpv0oAY2Sv8tDrE05CYgG5xsMFrpe43/jTjE0QzZ
L/yDyExTw5hAwGB2JQESgt1fJgaNu05xwu/xOWf0Yg6q/CmuC+dKiPedcFx8nyczOgrqMVJMygcn
179WyG67yYEYllrZpddr7TCPLkWm1hJQumJCk8TvodFigWjN/R4Z1yjmJ6UVzsWaFGTnylMf9oTK
2BY22Y+4SyGRMBZyVuASY959WTqMWewOaGS1lM/BaPsgKj/1QTvPK7z2SukPpHPAJu0q0P7ZwbgC
BLypDPTZNWK8SjfCnUuWoWdygMGRCj1bL2y8TvRAQdcGcbp71d003uchNjKa80ImmQ4O0yNfIYVs
1y5LKPf0nQGbhJSssI+IfHTGX83DasbQkIAdCRfXjxUhp+g8wgP8X+wONadjSD80khz1i0ikH8wK
76fyc7IHFDVGQP4EulCLKXk8VQFMZkbmhhb0lXs2pmTwunFOvYE5EjMIgqeQSbv6fMY5EEvF4qW3
cXAWnXFTNU7QqzBGY46KmRArANP13KkatIWUmDgC7rBD+MrggqSu+J2EDaY8TUdQOX5CIzLpxEaW
HZ2munqVbyTPw2+zhFFGii2eUGZybgECYPtO76a4GLquBsr4Umrr95vKwbpXo154wBYdGUlDNX1r
M0rTeWjvKiypW2HD8dDviY2a9oyB6BmV9qaC/Ywp+aGJ62ZXYvfdwfK6vBRjj4OgNnZM/RBIO8rz
OjMkwGijRvOBElXzFsw+d449vYZ2/ThX4QWjnRBMlkmg6OZnwgKOaWLjIMBf3JEO9zy3qCOMDmXS
EqiD9RGTRXI024ZkZKgo5LRdXMFYup7rCXNjBVSbd+HaKjj/zJgn8iY3tM6RQW5pXohrGHb3CDlk
FJ17mO8qUEtqqiTx56QFSpwicQBf+apDaN8q3RKQ5aciojsaosUfJsu56UEpapJbdlZ8X1JcglI7
hK0TGuqX1oiwqoWE6ZjOzRzz22nXDmy5M8S5BAZThQO0G8vKBPGfMYFKK5mAVfMioKsG2MrjCxJb
PyE5vmmstkPSqPhyKZBrtPoDr8KKIu5r0E7Lkv6a22jE+wjapIA7lZbJs4bv6U4kBmS7VcASlIiL
HVZBNFluEI/mjPY5LqQLDoIeAr1TnFwfIJIfldwBMBCwberlhVSV3muT2TysAqOkeDrEJrs+18M1
IOsU3nBsrT4WI19QA/DcHBKII5mq75XF/gJ5J7/FxSPffl8cGsVxIO+wHMog1Eb9tukMiuBVcffV
otJqErOlVucqrdUDDkkwXGPDL1SneTDjfW+DC7btUgGIE2Raof81+lm7WbXyAQyvC6w6xc8zzyEK
kKfodb31YE5NS9ISgJhSpftmMZ5Ve5kOShlbQWSLJ0QqnW3cDdgAJ1njXmwlWCurDIqaCXwU3sFd
v5llYqeOdVWxmq+Eg6vB2A0XogIj2H+4U63L9GyX4gfUhQLlv/WZrKt1Fhb0C1Ox/Ix0tNot7QvQ
pnXhyO98R5gpQvdJufTGII4s2FM7pv1NMxHmtKSkifQFmZUG7qr1kOOE5naw5OFKKZnygBV/dV5H
rcButdnHepQeaM8PIo1aOMJ8IJhYqtev31ajradamyEOljHGQqnMgr22FQIEIJQUyhDxakrcR35c
641HIPRrI5dumTQvxMV/RPCjdyVhi50GU15Mw004pnQ6ju2V7TocaQ8D1c7bfWPFmG6lPUBjC8Vt
36n2eFBI36yGB0pQODlebzCXAQ/+PQGee8RX2rvaQptrue3qES601/gbfu/Ut7oWO8eKkPNusWpA
hBo6gTYLb62NN+G2zJPSNTwwD7CjS5QWz4j9m73Wnh2XkzunXMNpzPbEGn+1YOs7dV5fp7TlACyg
ZCTstwlCA9kwO1IpTaLT15NhVg7zRSTA4zR0HozRZa8jrE8biWYay8EUw+taza9LY3bBYKk1iybH
pV/4s97obGnX8FQ0D/t+aV9pBnkGLhF2aYRFTZnOXFhqUGvGS9TYySUk7jAXMXEolnJbjXr9uOSf
pZgwciL59RZE9HGCk07qAfY23BKi0HY2Bv/GZ+0YEYJ7SxymtOEzKMrkRY0+nJyhOjLevGuG0L53
NfsXAqLRgG0geNUOEY5XhjIf3YoBolnBBAtR02VxytFg6vVdkVAGJE320nRQGyPXjC+NYRy7ahrQ
jBWDb32O+kDUJHsDI9Tl4qb8v+Lg1qnxoI3lW05+yj4ltqOD1xRYLpZgNQeQuS6dN6AHC0ibvOpg
eQfLgi3n1ATWhYbfpWLZu4rGCbgswdxZRCLSBOT9Z+a2RBjOuXnIyuKpIGLqQIoFrK014uq1l10r
kMKvXbf6hh5BDG/rE2ADC+Ay0Q9FRl7cNSF1e6Or2PvDwxjc8cEMo+J+IDzRwR/mEFlQAc0l/ppG
kuwppn/bwgqxGhrORl3rh7EcjjqalkOrxz/Dth59vZ4fuN9mYO4+CsqBQaaLvGTXjVkfTBirRF3c
+aGNe0+IqnxlWINw1bnpOjZwk7S+kzUYy0+/6zRmxrE4/fPaGI+T/EKWGhaHKGrhhVfdnQqD5Vo6
VgOjNH5LB5ldbO9zrpRdwwwdyzcQqtDBVDB/H7HpGxPuZKeEv1hbcI7qsboWdujPIhVnplwOxAZt
DtCWp367ad718EsoxbLPB2e8hCWDRkzIoWPEqqdF+i/Ou59tqJpBV2DF2IYdiiEbqkVP2krYHJsy
f6nayjw1TVNfnGgBVp6G2ymNewyc4HCpPYFInYmb2gD/WYOeQng7vK9iLNAal4+1EKM/G2tzilXS
SJLcvBdzzmyQLFieAqbnJC1j1jkTB6V0Nb62pY4HQ1Wk0IvhRxC46fHJMP9LbqcRQltmNybDN/Uu
lOAnAb5toNjracClYcnwABcmMaaZVKMN98TxRceyc31tpLDD9JpqxNS/ZxK/TgyvjkPa7RWTpAfT
KQC9dAs9UAxKFhoNnF8l7s4wOvV9uqAGWVcHH1vJb8rPmBwYOzyYn0ew4X3kkMRSxd6SDAv3vf5N
DLZMjG6Wvak+lLO7BIzmYJLZ6upnY/YxGBgdmqla7KMUmU9i12PgEPEkcWKUP9N6HIspCyC8pZxH
xmmuSe5NijuKM/xlMhmdnR7XkpZ8JvW0Xtvuxo2gB1prwgYhfdKQ+cV5Et9P8GCcZkaKDMPjUlVi
L4osPq8Afoe5BbsZGr0iEtMh42rIx71wFpg0Cxfk2H91kQVwiGQjUQFlmATCjGsYMNRQHUkcgohq
cTTlVYImeF3G01o/L9zzHpghWbzYX5cUg3M775e1gRQhb5h8Nr8bZbqfMvxGWvuOjNedBaGsC+vP
aSD7Nif0Z/iYCPkL2OIkWMYtOKt1IjjS4XW9ifSKnCE8JurEKwaUQ75Y+W7CwYphSR4nMVdCjHRi
l/VteFIQojBO/1jDuThaiXJcdXjOJZgrY88pyJv1PdeS8TI/m0sT+nWKrSnYxQOT+qAWcXMQq5mh
RlgeJkeBSJ76HUGZWIdbj9FC7G0XW+a5HgY7KJLps63q2IMAOe2N3sV7Uy2DFLEysPPcBkk/wkQp
ND/sRQtJrn9DsYPbZ9nr+4khPoMoTJoITdvRMpJSVEuN9ElJzNHDlsXdT7HtXrNDia+1n3c1gc1R
cw8hLrnXus727GIhQZLSuFBEeUa0Cp4XacsuxhFTx3IZTyehX5OoCEguTff9zPxO1GRkZj3khk7B
wdWNTkoMblPE0sIsH7iRgSWdFbfdIS4JI1qNPdlQgbO2jqfp+E3XEQkrLQRQov6oTi1CCsekhrVN
VrZq1JjQkiXthUV8uxLlkMyN8AyQul079hAXoai65Yq+V+2CUKBFzp3mvQ3TAnt95MmJcEmlVJjp
6ZAHCpZa6ZAJMooFY36t+LKc9TwXJJamU1IFA+IvYqHAuQq/Kxdf6WsGMAvjJqhZT4lVvYZRNgSq
u5LGOWSfKeOnRfIXVcQvXlYwCu6lcA9vuiFqfxClVe4jMRk7gVYUk5uEXPLKaXzasax2PNDbVNfv
YMWiYunIqjOFdnGKEdeZZnpcV9fTrV4yvHXNS4lHwVyuf22FKNBixh9Da1CTsByLsmH8bUG9mLPY
DHrRPxcVGBxDPbslbZH6y+9ijX2hK71fPFs0Hb65WtSetns7z/FDbbsrepIWAFMZCWzcj4k7BSBq
gCpL85wSR3Uh3dCao1ciixGB43gQ2MQ85RGuKYWKzihT8zvV9BvKJ1/o63DoBcWt4Vp0saI4aqF9
sCWZaiiSH25NnjefzJt055dikXtvVaM/aot0WMl+OmPvQ414isflrQ+lVra+LmUN5Tm7sfDxJKgJ
RlT4ItKl9Ya4f4SURnensHhG47zYSBD1GppZWN66eAxFNl4/pdW8dpExM6dQDvaUHrpBy71lqcKg
heYNrcgaKbMzBBLCcpAaTaq/DKSNIRXCYU/QfyXFJcOrAfZDGXpK7uL/Nl7SnEw5gZRjVB0pd1BW
Pzcc8paWt1CgjtE7aX6cW2x5ESyzTwwZyqvFfCnc/gVpMOOIyVjPFIynasAlrRHqrlLgBdQVzN0i
rT56LAF2eTnbvgvxYS5A9VPI3WPBlaLNP9BwG6gzdB7oWLzaInvk2HkjtRlNmWSWja8OHQbfLnGP
6khggSi+2EKSqd/RMBCYKQt6ZqP8bQJzQ2YbLNVEHQYv0ckt21Lqxcj1lzsJ1GSpxFE4z2jOSYZK
0R6cxgHeCILMBpjJzREoujSG6Nu0OaYxSWbOjimlNFwFGabVs6nSkMfCmfBa7q74o0CMGQvYTtAI
wtx8U4ekPRVV90sTDQZFKUOgbqqPU9nG+64v9aOZjU8cLBgpmrAPlnqHuMl66GpJQkbU4UnniMrk
N3EXjLe/9WK8zaJpue8rXB9T5WqJDCs8hO7aQKpX+ozWoQ+SCi0DJDCM90a+pqNUhz4171SbdjAG
M/LraCS6IjcfVLeE4GlA7hiKX9iOD9j0JeeqJdxbMZBWTD1Vb1iS6d08VE1XnmO3f+hCItrVIntA
r3TviqxCfsYTmLhZ0lhLAsQTUQCnuQuUAJfz/Bg1i19OPWhMaIidUI2fdeYWR7w/5r1q5cNu0N3f
td1jMKIBdM9zGgVLO2pnd/yVIL67XRXtaGVZFKTmtRu5AVcDb8d28fk30Q1ppddsgH6kA/UbVfpc
0OHhqkXztMRXTUtvQ0v/oRDw4MeZ+2Pt9MOwrkhnsoFCiDoacEJG7Xo27A8fPbeLr3d6Rc+DhlGP
PDXSqr05LQf2SJ9qHI5Lnnu1UkpZ0Pc4ErrcUyxl1YFC8tLS06/D+JPdUQSr2ZzhaR8yAD8vby3Q
IEJj992Hs+C73mcNKHxv32XZhTghjMg1O2hT50Xo7bGFARJrBjmhyx2tIRpPLYiXWfdcCDtQ8wHU
x9LL9ZF+wsSec3wwwtDcm1LalomTGWMp3hqcR8QGMxkTjleXp0qtWz+Bel9hYtdCfkfB50+T1+nd
Y2oTJAlnGpyt9UdgrUU5rcUSnkzmdXM7+tGEbYXSECeqi4pINBrxxHzBcv0spKEW/tavhNITuDTZ
jYzmTL0iGhxk9jJKihFYmhfwfQkNP+jSkpA2OmIOJy8brcwYpogHGtj41jQZoZhT3+7timjMJKlu
Vd255EOR301K+5DXxDLamn1dCZ0BLEnyi22tJ1Wv1wtmnI2ewW2YrkZSCK9BZGxb6VlbKCT5cVi1
r0iGCz7TZZhdljLpYP0ADWYOSYZGbczLS9rPIevw2YGOLC0QPpywmJ+sOZZ+MKufTI3pY052O/aZ
EdStOQek0syYC+CYMNTGeC6W5S5NcRTTk8KB6hRWVwa2aF20GHPHlYS1WZ0+nCa8H8tU2XcMdxkJ
FzisjQlFObWJ09kfcVMiQu4vYnZ7X3+p6wLytz3fTUPDT4G+x3IYCz+1ddoUCNrn3HlhvD1edSt+
K3SWqKUrDybNlaeZxb3GtcjnFJ7FbHqPD0FE6Z9yEDMvyQba22W1j9ncYRRcsCLGjDh29Upsa3Up
F/eFiTIq+5HhW14rHg83RuiiXVHhdKw5klu5B7E3qpNjoaGYzbvbgiCDIFnDM4/JvkPhjrtipO+d
FsbDuCa01uX0kWAKcyay9IgMFD8HSCHByi3h5ybXld4J2g9zuuQNWoc00t19mxp4doJrGXnaHUHi
GBFGqDbLmfxJEjII9rN4pTYxV77NcrqtleiC/oFWhd1xmIX2UY0F6Wh667PEsGOhV3TNiA5jWoSX
4zeFZma2cAEwDnbRr+9ka96qbfHUkKN2VSKoClEbe5Y7YPmU4jMYj0yBXbLWm+LQZpa7VyFDM09q
hoDR8cVx6u7WMgsY3j9U1QGJcJRLNSrJMSmSzFcM/VgSUwPzufQ1BPJ+6Lq7rK5MaMVFFKzZxzL2
OJUkte4nzZJ5gJfwxqx6T6z4elm1aM8X6q4qZHYaVTU5pJQtweJgizS3rTciC7uGZm8FK4AfgUH3
IaSFxWAOaYfz2RpJJkbByC1G1waNGYVfAk4M3P8iNEQ6UTWfprwb7sPKpKProdCjOXGpJGBpkQ1g
94STIfDUq2TAdWXBtTpHd2sZDMu6BPRjtcIHfVYfmoeWcMkTHg0/0nLGNVSFhrFOsAYjNTrXivbL
7aZnQU+cT8Y3CemItNaJtGH9XXcwg69XEoMBJVvZtI4Nb7+prKvj5ON5aedPZW4eU/xs/CJGFNYQ
EXFoTeVx6bEH7Vst8WxmPvtOfyvLdPCXmRze0p7joCAd128TDAXDNusCvXzWS9U9qcZ9pJOMWxn6
qTSBMOOZCVuLUUae9Os114hPRMXsFyNJR3P6rAtdPd1bqKdgVod3mAs+kjlxGfOezt8YbzWaXpRI
zhvhrt8d01tg8bwhaZIMZJvpgLkk3QmxvIEdM46u1oqqH69YRmdJDIm5jsnnNFe6R2Q857a0yT2H
yR/QRXtKRpx9lXc/ZjThqFU9py2MazsNjxgw6ns9s27xxU9805lsrzUXOJXhpO5rtNp7XX9t5+yh
heYZGrV9Fnn1LoyJcqxm2Mi9t+6h65zrHCa10a8o0FMFk0WLCdLUcD6vPUondPRzMXL0gUtbdshE
lepiEeVjC0hjIUIKMK/pgrprjpxyv/Nev4zmObH1GCfuMA3WmMpNN8zRnzJJ9LTEG0MoGkAiMopG
EGE7qST2GNjuxNrBbfi6JFr3ix1YGWLpwfjC+R21iRGYpZEdbPfc5gAcpsq5QKNYHi0zao/NlL4j
hxkvo1OfoWixiIT7lXZOfqTmuY5FXx8KG0vLya6p/nJWep5Mt7Ue4/xFmNDerW1EeUhk9oqWcf/D
c9/XGE0RDmhcS2JFCfapT5g6wFzDwN3UMu3F7X9BXnBpeMPWN9ASJqPwhJWHQTpGHzLsey6ZP84V
el6MqeAW9TrRJHxDlVqGHmWXJEjxf6XaV1d9OuId+Tv1EtHjdvTa9ESJp4IpXNkhm60wtJxcJTtk
+auTJR9tGAnfQNZJ3UoTO+updaOq6ytmTg9jYmh7qCG/ujLSkei4il9ZMLjZaT8ql/2tEgC8jEov
I+zh8hHsC/ee86ozjH1b6DfuqGYHKeSNCBFH/Iz12AdRx1+1BcPLghfjDPobQt10/7uf9LthWVp0
lQboRVlG3qzE/8nRee3GbURh+IkIsJfbXZbt0jYV3xCSbLHXYX/6fMxFgCCwFXuXnDnnryao2FDv
2rb+VJJlvDrZR11ioUcyBSZEacxOTcpgjiTrYFG6ndakcMum+r1oMRGpSqQFRZvTDIcCcpJbPxkt
Fg/iljqGZrICxlOehjVk6JoGUdeaDzvC0T3GxXlKaq+f1XeeOG6s1iKQtE0/0y9gHmJ4jWukKj9A
d3wOOiKY9D3qKXZNpwnhS7xXJv54Q6jQKR5Z+4VPJKoqrGrFgthpse99Q8OhldxLJEknETfRoW/j
ZutE0gUAHe4FF5eaZ8cZkR8ESvzbxKtBl+LoakIMVIyD4sbSIgdW0/2rWnHTMv1SGtWTugmqD8Vc
wzs6HqXr9gEj543SlJ5zJfoFH38wGmt+VULN2Don2zI4O9HbGndAfebveJUYkF2SsfyitECpo5lD
WMp8gRf/2JkQXyC+RHuUP6SeoL6uT9MUNgeD3IsF8x9Y18tQGwD4melpklhNvKwyQ8UQoYc0JjiA
EkALvTw+O2e2zjiYKYk0Oka9/9u7Ex04gi5b7//K9sz4zvNlgMyh0y5H5OaWBceaI023buLjGFXC
4vKS9w4ZE6RYTPghcRtk0T1KMFZiHMxbR/lWuUIaajwm5GYY+pEPxW2n1rhLIBdHS3GCvJxxqArZ
1SedNClKJskxQHutN1+9k1lXeqVHSDVWs9bM84uVy+fcepSWHp1FkbWHbilfMsmW91VcnQfUpl5q
cEtS0jggEETAFYKJ4HZaSoRJIb1GRaB3yqbip/Y6GejJm8kn2LNa0LLn53EdhHHxHWPOhZPdxxMw
IaTRdLYEQh00Q1b6kedvBShxoxJorJ3gDNxKu+mAwojIqG/f9KuFl4lr0xGI48SMLCPC+9mCqHzL
om+h8R4x8K43YQ0Tq8DSF4Q/ty9h+TmafyqJWPYyu6DhCJQou098qYNm7hYiqLZcpGsu1YEcvGeh
javIeNtgCPDRpabg4cCjyhxCeUGXr2F58ca4WIPiD2nzKgN08aYtXGeGyx1NOLP5iwmw2hCZtf43
BW59BFYU1VWUyb7LaU+Vm3M8iYvldNTwLEYwa0REaP86mRswJyY+JN9i+OvMJI7FDewHMD0UDrZM
Kinlq5hw6Qh1nUMelfZqlkZQE68l69HPPP82Gua76FcQ6QCglTooNqIqqIaPdDiRROfKMchulEWY
3uR9DiirSn9K6uSpTXUFmknIaqCyNwV4GjmFN2X0Te9HTMvppG6kWvNiGxVJSTgD8E1W2rRQUOQU
EilihasweSsZGm5iuAmqkTNqdw514YnY3vO8vk5z9DbbSeDYiTdX6UXUrIcSUCSIZOQhItykLDnt
uw5d2ZUfJa3rHeRLo5R7WQhshvOapsAx8Ns3k9t3O1UdEDPzjKfunOIyU8wDlBLqcfUNOm5N5IE+
geehD9EfetWdMxxo1uRXkbwl6OkRq9k72ZYCQK2YwVvQi5G3jw7DWcLXWaYBsEZLvotJiQ9qUprA
ntxKcL4447UD7NHFZwuTQWvgttZeSBphAQyPmk7IZRtyouVggIqvk5NKYCC6QUN5mh3JLHmMt7cO
2utcXsHtX7X6kknoFuAr6+boDA9N5SHGHaFWxHl9ErZAiPqH3VwLK/V6iyZqCVNcswS9eRvJl5SZ
Riz+fFIUB0Y9ekty1kybfEV8S1x3JBmu/RGurJRe1QPoNsumKqu9kv10zF68075ufBnj2isOIWzJ
957cJBWUsDsMiuNJygfdG+iRAP5HV4zqJSvr7aDkJBqgV0YBnqQY0QmrGXFyIJsw8Scv3e9KFZgg
3BEqN1kMTwZgmEi+Dm0rWmztTnasaC8QabPNQ3pgb8kQ//QsJPymx9hPm0TKjllZHtGcxOqnovDb
YTJsj/gulrgRs0mGQinGkhjH3RVzZncswnOhR/pdcCc+yCh9yE3WXmo0pS4RdvyxJvVc84z0RAzu
RZdTJiLK2ivoitsTuDlfAcAGPvdO22dZfkrNMbnomZPsm3QIluG7CF3V+BNGX0uBvhWQYOnrre7s
sc4CqyBIqAN8aBt0/ke1ZZJoxrBCw2nwx52aOIgXmqpHNpfOUAxPYERIpgl+S84+sPt1FGEzYxsR
HeVSZ4CxIBKUnAiYnWYEzawmj5hDAA7suRIPjCn3v9aSvowA6H7UsI4vceXWjZ0eGk6THkkNrVlH
8cyn4W+WL/up/dJKnnQH77DW/PSDwnHDs0LLQcTFpD7LVjkmhSAiLFVtNx9D3+S45ZLhgiBewq2V
2U+n7EuipmzRDMDBZfbiVAebbT7ycAjCoqD3t9wXprQfVaz7cWKAqBbHwmKBSl81mlxaZLhh+czf
7cW4tbOpozajkg6ZpNMTY1GkRKiYbG+E+WE0DG0udSIAOEmsQDjONkoWChv4RcLSrrB5+5HC0glc
iGDnIB4wsU3W+2RF6A0SCc5YPUvFsWXsHfH3scJ+1yiEbWfeUNDNozQdh7D2+3g+9Pg9zXr8FgDF
UyqOs01OTDv9Gw4QsW91m72ZhQhA8rCVI0OYkAUwGRTx9+Aw6vaJEUDGsGrq5oay68mL++dk24FR
RTt0GKDIhtcpU4GdX0ExryOh1lZ+yDlDFKz6Jya8CfJLDXLL9iOiEvlaMcuihanfe5G71jzta4ns
SjW/MpdfFJYHo/7WO0Qbs/XV1LxvU6HzKY5McGR24nf+7IoU0VjhmrZyEVF6rayUqLzZ2FYYprem
U+5jrXvqS+wvBo8WL7o+C19Otb9y8VUl1Ze6mN/yuo+OFmAS3gMbBfBQkRYZh/LHpCMBsczGLSKk
tbZ0MriDNSc8WjFvBNErpz4ZlDPyCXjvjhiJOtffS8m+N41ybuK+O+Yteowqf02y2QmWliXaEpyU
El9lL2+bRHkv2pZ2rjg2sch7cwb+iTnYGDRS1EWpcqxlH0ZEUISpvhR5rrxhjH1V4ofqSOZhyJkX
1R4SKV4g6XJn4LtnEZOGFNE7CSv8IHQXA6qpfA2UcVrDiyvusrG8iX5fqHswyK0h0yaMGl9D1+Zc
JxBAKVseqSz4Gaa46QSIaKEaH5ox6U5lWZ9zjRDutCEhSQp5TVoaVl3d0XF0E6NJ38jafc75WYDf
CD2jfBqF0DjvR8WC+cdJ0wpXLpCE8f9uxndDr11bz4IwSa/a/K2pJYS75E+5ReBkssU8xeRfjH5O
ZuA0mfum/RAfSXKT23M+1mg9tyYZW9Wy7U2oNWcLpzPXB93UfbV7t5adGBy3I+4b4XhgIzOKVg32
Z9q3/mqByy3ZVw1o5nQJBuXTngbUXEwQf2ZGw1YnnSBVp5smEyW8yO4qaxM5fTz2FIxAvyyRIaMn
3Xa1eeoJlXOdaN7NuepA0MuEkRAh7oTFTw8jkbeTxnJi5oem7h3yXhgJhfiSVOstX/uESFFrZ+ZW
IuzqwwQNTrJTRCtutDHL6RAJxPxl9MiX7CxVJLBqpBccqjn7URBkYvSQeVbM5FI24rMOZxODBV3G
vG+H1pLsrYqVg4ZHxy16gk/y9GJb2uvcGjdH5I8oXIJ2Vs8WCiAazCG+u+Sohg3Bu+mfyq4OoJ+f
KpN24wSmLgJiZrakmRg23+9azGIuj3qRt7HIA4y8am/tEGCd1+WTeu/quxKYwbZK1fmIBsDSuHs+
8phZfwgPc2L7ut3540TrAzwZl/miWHe9e6YK9cRa4kqMemJ0dmHyaFdhXPkr9+FLFi2eYkpuRmlh
kbG8KjOhO6E3SIuH+21LfFow02qPDF6W2rMDv4f/80keMfr84pyBlm3rkdGr+pkS4YFw+g4ZOcNR
GuyXpETAQf6J03/XEAlMGf4SVq5CEnra1cheP2hg3ubRzZRey2EKZAMLLTm00QDMscTcqx02QYi8
pyNLXtK029VNpuL+6eM2SIaZi/NtWQpP7oKWILoW+WfVB2p956QiDQO7I9o1OTJc5tAx6gNdigJL
W4FyDTVcvJsZKlpsC4z4/Ixw06H1GogR4xPABQGIMo10v0uuuQBDtLuMfNWRhwTyc9uiM2D3stZU
JqSWXtt7DSpAFFRjAsPBiN5az6g5NRBL6/CFbrkU2q6Us31K/xNj6zZOW2wr+UtknkH64R/EyZbb
HepnLyasmfAvt873g27dB6vZosr0qGQi6GFfFjGh54MUdM1nMsMLIg9tzH9FoviUSG87ItkJtslZ
nDPCzhfDy7PsDFNkwlIznBakmym5/i+XpoOYXpiPQalwpEUOXSyxQ807qxuRTxsRslryv6zrW+5M
fj/Wlwp3FKeil5ScjItyz3oqRsxoaFyy75G2dcYmiduXNAakTX7ImfJqrSFfDa2Dc06X1wjNJaVE
586cPVFmvN25V2TOtilXMEILrGr0Vlg6q46x7fjZMLht2e3E2J2b9n02YH0GdLVxswKd8YEGOm8M
252TGtpmNJLZVaP+mPYIyetw3MhaS1xRhX6Xi/NvnjEy0Eqe/59zJp3YNFz6Gl4sB9vl2oQbHZhU
pwE6B21cHlpPByJtYzAcx63CH/OrUBEdaTaGdfydMqUzeUNOnVBcB41l2oaImyLcR68g3zteLlsh
HqtluijH36RFX02K6oYwS5lSPVyRGa21c5lC182RJ0SKGc9u/+lq/FNnVO05PGmLAlVdWzAeOyO1
f+NanFKIXD+W4rdQx19FkNXSSC9DmH0sSrVHrkA+FICBlBqHcRLtThfNFU/nqY6h2Hn0o8GE8xnE
TaC98aLkaQ4sbZFFVICY7cZdlIPU14ZPiwpJ1TpNR4NKplztYDVeoDxD2bed7B61aCOd4t0Z/jj5
h4U5RUFrkhHWUo8nTmufQgmzsbnXxdaIIHGy9iNLLa+BnlTjNzHjW1rUMxq0VUpmSa89vMOOSqba
y2V0pnNPL3nYnQuQ5lC0xyISj9wGV5DbqnW75kfr++IgRsbGOcY9TEXvClCn6fI96DonXqLjPMeO
my3237h7M5ZaJypRui1YcCTrq5ZPTYVqUoG5mv8i6ueJ19fdTVrTCQIaZN5UAQhNUZCSSV6mN0Sr
EKLYpjBxP5NFhFSRBcaSwziMqV85/8aEiOyy6hgwlQth+sCx1AxnUHURHzpyWYi+M+B6hGbG2SnE
083KFCijdSfz9nsejlkayjs0YoeG0PU2ZavMJzzYAyEiyQs8EIQwWkd7jE5LOFu7xJlfiS6eMc32
0VFSeFK77EB0Equ9zBE2jTubxCtLhM/WkXQ34yfrJeuZHEtnDVFNL5lFUHFEQGuqD87bj2gKmXtC
CrjGUXqtqaneGKiwuk7fMhKBlMTHseqOZbmo9PO21zgyMtqK6zMrxl4tqlujxygaxER+XbErbPlT
0ojEXZSfvOPCp/AH+Xr7QTDWVs4nXzMUEvvFS5JpizddknLcR5F6n/p5F8tzoDW1n1QoAhYVjVNy
RPa8aXqK79DYoJf6LOfmfWxyL+p6oiqt2TWm+tEv5V7TeMY05aftusDqtCf/MPn0pU/oEE2N8DyL
eRAwO4SkI26pzGr1lzbf6jjkRySxt86RPbtmvAlj4pCSP4tj08eYGg9m5pO5/LXNJHRtqX3B00Oo
RUgjk6G98rUGZioTEDmcFgSgfgaDIc9kwM1EnrIIwSmNUyW/wJwfFYOeytQ5tXH9OcTLjHylPgKZ
4FHNAUetl65QMKKYL3U9HDGrIXdY4dcalgJmzmkyhuX9KCHpmDrnuoxYb0adbs5v9ABuak3AllH2
d7OoXYCF9VxUvQsm5DNlX5AFo9QS2pFKpME1KKtEHi4dzUG74iw9qYZDwePfjGqsNfi1ld9mZNID
+YqWytfPwigTTKebXq/X90pub0s9XiYoZp3FGQfbzWzIyzUZ8diPot7v8NPrJI6ntFI1xGzkTXjT
GMamejlI7TciqWF4/N+jaI5+q9psF4yNmfFlFzEKC0SDa4PKwgdovGsgQAWAsCZFcPt0JQxnrT+l
NZZMM3KdmDR8LTlWZEoJnReS33JAQyEYLcPnEMkXJxoDwfWRqSfbgsTbZlK4aQiDFpC6tTbtmWde
6e49dTrPayt3fpIB6YEopa3XF3Vgk9NbW8lLpAIJVm3QDcJrR+1RazaSAv0WoySPJ3mfxM8URdyW
06CzDquBuZZRJGB4CsvfpjMuC2jQvI6Rpn4rwas8Zan2yfyWJ/o+6hRSfktjpyvfS4gzZR7B4gxb
HKjQTWZSJiLd9EvNOEpq/BhyscpKoSjLIX7kiM43JPxcpaia3fQq29lnylwwxBWxPN2H0icnxVwq
v+7xMS8zNogpvM3QLZFMhn/okM4suaEFrDAjmY112Yvu4YRAKYV60ef2DbNk5qUQ+6F0pGBb7iRC
QD4QHPkOzIESSwE5c745jdueoDDJFG6RiKBvcTWh/iVi/8sqmmKDsvHAWw3Ik9Q7dumjmZLXRB66
29jRsQTRsyL1MOtGeAynudqYdffhdKafIDMUhRGAKXRBxy8ZqIqPO80fnX76yHv70Hfh+jCWyMkn
5jaic/a1bIaAtMVBmp7LCpmKHweDi8MmZNrpKcyR/tXZsSA9uHHiwyDyW/wWD8nRCd/rqWI/w+ES
YbaalHJdfUdW6lH9IeUG0Ulj7dvFpNNgdLyetrda5d+ZrnFXLUa/GUMeKedIey3Pc1h7tOGcGTMb
hNWI0eD9LL/sJVLAqKXgGcnCV11hOqjRbHmhQRyP5JDzrwJNdRSBVoa67xQlKKlgxR6RgMstEUG7
zd2KVywsQw85/B1JxScbfDnOhnMQ6cAD3GtkAFjfsx39FHXqalKBQpMbr1PN2lOQn6CfZXJE+bcM
ECmTR+3F2akglGwDL2/I4W5bJz4T+I3wPlWKsdWU3tVR8GRZ/KGoKBQXMxfMykjZ8yVQppogDy3r
93FuXpjp0JRh2+9aAqDaXVEkKxjCYyiVBOihUFL13rOUaCKAh/whrCmeprHtQf66/dIdjM6kT7Ju
nlYyPTMbeUSyeEwIMXsqavhQ5Oxt9dJ4ob48QoSVljm56oQEkKibb86P55Bivqr/TKbtDQRy6oXw
kzQOknjc1uBEFfbA7Szl38jgsdYysNqSZ/UWizBRf1EnYKJtEhtRAsK2fZZV9WIYq8s7Qp4d85rM
DOPOSwnVrI41QBlzSq2rJ810biF5u1YRTNE9PhRFdnBy5yx0DE6Mk6HaXWcD9IycYWCYZ22qlzl7
CGu8hx1gf4tbuWLUJyxkGGs6GOSjAg08N8mzHp+t5dbmtCdI6XU0It8p0zdbIi9WlW1SeMSpzZWX
flJeMmYNocVrfnvj25xHVvRt6IRSKSyp/1I72SZ5G0zqv6w4zCi4TRtWXYc6GZ8SMoEW2mnMh61J
8hZresNmb+byNpESQCHgqXJJPLp+9G0qt2hztUeqtc9MLT7JoD2pcDNypZ4zHRl330BTxE3m2Wl/
aWYFE1L4FuU3c7T2Vpa5XJj7WIR/qxSpg6W4Wg8/pmV3tn8EOeljlASlMQmBhdKASwLOJSiaFq2T
fFaEGWQYhYZrLNmHJp3+bQg7rSp0YLP5LgEPjW3lQFiu8nrjJFmEKFpz9SJkbReyh1VG9ZD1+jCL
ZDc1xp0Or8BJUWrGWhS7TbMg6CZupbPALRraF1DSkL6PgU5XtGNqTyFZCFSHaKieSXb0467yOyVx
DcohF0M/KTZpBYWCdap4i0YAClnNLvD772CmJ1MYX4XoVg2813XyLZQLb4yBUNm4OXB2SpfDpZoC
sUoeuQWID3eqhzTcZ9U9R2HL1YmiTLN+YoX1ciqzuxyGQa5Oe9xFO4NZR0iEt/E0cTDxwL+Mljj0
JhDvCFXBq6GUb6CMPPj5I2kixv4Q+znrRMRmNhmDrwgLqPczj+fvjL7vReGUa+IfgJs9BVNnxv9f
cv8mL4lp/MxXULYLH0KpCMTptlItfod0OWuEUs6IBxFlBLUqPchjdftUCsgS4NKpjuq0bAvlU4sw
DDV2sid++hClOtN5RCMLKUmINJtvFMFfCDV8o4XcI/rAkxKWXWnQbiAnalsfoiQn4HRc1qi/+5Rx
mRVQg9lY/ov67COsyYm1q197aj/1ENuiEMSUMnUQ+nVJR2gQcYvjBV4JgivBdlhEoPfYPVQ8SSt0
Xii7PgGYjav3wpAOST6S28r3BNxbrGGIlUp9aSrtJPwEa1t5IJkJAgfBW0OU26WLxt85NL81qCQx
rELqSr5L6C/aDuAlC0+6pX6Eek+uSTJ/JiQ+zRCAY9IeSuxxGIb54NGxp527aBqdJ/jvOIVHbpgU
4C02tpPzXlTTAY8fHl2W33xhhc3kY6gaqN0UC+eYGl+tVcCL9rLlM9Y01CfIWqLI4r0ClIZOqLAw
zo+ciS+u9uHA3RP9VS3Y4erQcjqMydcCBCokRnQ0edFGLnKZPvKOqIZW+2uZwOqGXJSueXeUWnZH
yhwsjSOWIbYVmYvu/wQu8AYsuG0H5kU1wjpGircNPChV/iiLr0ZD9+bsiogWmzzfyYAmVS1drZFQ
VjsNmnz2oI9umVU80W/cM/qpS7LSGN7QrZd+BdfW6h2rtEWiStXc2iy7KtL8nu3ttu62vWjO6UQ2
tfWDu/JQ6+GtpqfKU1dKqeK2johxK7rdUmEhi+MhppCsQSbfBlaofjYxzxQIw86YNQ8JYbZRCuPY
WDujqn9wrVzwraFWyesv9qp7Rd+H10XrUG2IbUtLV9tGu7QOr0v/VyAvcMfSURisQa6chjcTZ5dT
Ok+RDOeZiplpqOj2NTv0sUn4Fy3xVumXTysLvwjX9I0a6gfV+BVvcovXO8Tno2tIuDTtjKnplMz2
PwvYAp8mwlkzdI5W+VYyDTfOFDSGE20Lu3kTZgqCl25V+1nLn32srUwYLyePcmRVO+GoH6ppoFWH
upWy0uuM6Uoj9wsG+UPmIIOhUralHWmjg1hEXewp9vwMe68YVGhkTC9k/T0nA1mdUMnDjxIDCW6D
fWcJIaYmMqWYfPCpWx8NxEVe8CrSZLGepn+7+ad0CmT6zavT1Hsuqy81tfw4yxlCq4udlB5CiX1T
IIKsox2jW6tIiNX6Jw6zW22B12j5fLCF/Yy0ZyilL85iUXGFzrmDJTTofKrhwJB/FurCbqH4FlgO
k/ToT83Jyce7rsTuYFdBWXA75iOxus22h9or1fCRsGtgLb7baXfG0o5FRfAaaGixaE2KOilEw4Xc
V5FPixZdWjJdKylhOMJsrV0TldFMr0GEw02KJTbSkefjr91Ron0ozVTDVkL6j/QnAbpujCJItC+4
veM0EvwP7oH46JA7uFAjnQ+8vZotsifNelnHMJ1MXpTijrW8Ayy3LQD3ku77mE9xLg4hM28t24C/
huzlnGyJVV7qGJ7O7sV3IsXbWLPgUsQj4ZsVMsUJtXm3bH5CMhM/9NYsd/wQWxkakeizbStJj0jl
L23of+EvN3znto+VFuthIbaMobAbOYJs1Y9bfSsToIPNBGNch7Q8J1/VSKC2OZUaykOJfyVx/aPW
1EfFyYYoxm3wv+Qkd2N0SvfkggKPItAren/O7c/O4ZMu+xvucL+KC6KsJPqRotRNciw/3SUvcxCZ
FGIS3mdxCEdz5voq97U34ueOQZ7Dnkm0FsR32XmzTR75mO4Vld2+mimC7L670vRHhLvplLwsSnet
ogN3Lkh98SqD9pj6gEJh8iLDRv7jgKKji1PIp3DifYMhMURqYCyCZ8lCO99vZD8rijcD8wjUH1BP
eJbwJwjqQYoUj7YuDmPl3AblKpZX3VB3Y68dVXRU0rl3/uaFtG0nh/Gs9a01ooC+DB1xhdYi8M0x
LM82xGgbmEqDodj6alWNC+Oa1O2TDNGPfgEhNsM+aOpPshU38ypO1ese/HM8kSBwYD6hYSW1dumU
PzRg7N4cbn14UKpXo1BvRqd5tmy57SoRj7HUq2goVb5ne/H7or9MLaoH4yJp5p4Akh9oZr/ogNgZ
yXWEI3qRH5JmeG0o+akXEi5qchzaf10HapxCZBTkNaVa7RNythnz6FHq6OpH/Nws5dqk9hsFeI2M
bCuApPuqZHKd2dFoVT4xIdwTTJEEPddfNgM0WZWOSD4WUl37Gry3nyJnFRJ/IYBU2NS2YzdckOXG
2zw1QUzxWcyS28SlnzJbKTIkxDx4JQmQq7NMiPg0y6Yc6GtBW60nQGbRjRR2cvMLQq6kT4UCTakd
j2GoPCRWUCe6JEuxz0rcePNP3+ofhPacJhRyaUQEJi2cdNtw7OctMRpwIrj7Aq6dXW8jjDfDY2ke
ovpZc1VQ9AEvUdJzDsmtasdhIDBIkP9E8BfJwzaxGc5To7uiQOE1M2rEleZh99iZkp/IyEHCOSWf
UtuphC1lzW+jS++OBguTMahE48HUl13P6pVFxZq9SKJJ2545rLcd+WEYcDpXceZnF8Z/9GJ+rcEv
JF6aWC1eci7ESkh7wsrgz4Z9HBJ7xJO0qcccyiE0rypgZhiBraYVQFWzDCOqDanzdDsPATHQyEyy
HUSquptwrLDr4mJXpt2IsCFPzOs4XEsFs0cmHABSsms5GDWBRT7HYYQcVh95DMv5NZbyL9yUH8sc
Exyw/tXAiuZy4Yky9T9mX2BnDopq3kx0ETJsk1D2NhNyDIFRnoUknWw92ijaZxt9OA2zTFp8Oeqa
AtEf27mmMU0NGiBqzqjluzSVl1k4/lR4SLu3FXUb4+AXwJ05ycmJaf9tZTyxONriTWkr10QsCOkF
sErb70Iz94mpj7dWquAsaJwLjwih8JWAo9f+aBIVWGGNiiCN6SEcoIsyA6LYSLwMWj26szX4bc6c
W4Wv8iDtYlbXLCIvO1bsex4XgZQSrjPYXOtrXIg0g1IJsKT3YkqvXYhjHrUR5oYad7oqfsA8l828
xuXA/K4HcKEXZ1sKegBgKdbP9dQdsJ8c0JfubOQDcd7zCDevof0P3RoAeO5i2mGoJGuP4cruNkmP
gU13oVc7uLxZ/lVmVP1hcmo7nZfBYe+PdrLybusTRhv0U2kAlIuyCHFUvg1j2PhsFWRGrxMwe4N0
gOIn7S1tTJcJzGjfYn70QhBj/lOETyvdQW/8SxiZyqy6y8y9SbLso6IM0ql4kZfXlEDBjPQsSdK2
CE63Y999RHp7wOGpUjUIXmMQS0LwL5io25TyG5Egr1nlXLIsdSe9ftrNvG24BCUJaXmk/onm1uOd
P/Va7ZnJZyQOEz5PCqZQRqHsNs8xsWPF/LAYlQrwI1D8IYAmYQQcKOuz6QeWtrcEvzs6ty0Ah+cM
2cGcqHAo9CMdXX4lBH1qzdYeyn1CH0IN3RWG//KiD5y+QC71V8bTVEQ3q/2dgE6NPNmkmOkN5ZDZ
y9V2hle59VSz2kXhr9P3XLMW2DR3r/C14Wuki5Y+uJbXCswlMskv501SU4Wfd9eHT2mm8LMVu4YT
pq3+aLlM8M9NiZunma3zpvEiZRj5sl0qWiInkD8qOW+objgsd86eLNNiE4/yRSQyUubCK2XOLj23
xtd0wiutxcVhsEoXNuskbN2zysGVWyxsyYUPkSAHNEfOHwiMSzG9yaSPciVLqyWYN8PM7hICoVEf
2UxAsEhZS43BI6Jgl46P9RRMrM02luatJqVXK//LBY+JYlp28/hbVGUgQfUOxW+jTugDaneqsodW
v1opjtbfBL5T1SbUKseqvHWs3qn8TXIxUQfbWL93BumUlHRxNzLAPMzwmiIw53baKmnlmvFz1MGF
5hdmbsoaupZktpZbCFnsmreooGXU2iLzcyqR8ybG9zKU4htx4WfUm/zK1iZ017xz32y7KzGVLaI5
fPN5Pb+n5fBL/5G1wbbSu8SfUOsEarHT8h82r4jGGDwVoBHoWuHZuu6POqTGc6SbhdSCYMDSdrJG
zINjL1/iqro2fWXS2918tENsupFR2G9DM/9VmmhCZoxLLEwcoizxshFts7eNl6w3wjuOjB4fBp+t
KuufS778SwmaiaWOHygxjQlcSiCPcdCWKrIOq6y8kpfXtEm6l2cjp15UMfcTABmAyvAjYzLfmLMs
dlZFPP1Uvxb5A7Z99qEoEcw2LU3KtSjIVnhSmeHO4ffIAUhqRWX9gE1Xy5922EnNPzV7VMV+RH5d
OE8VkeJMIU0aFj5ZrlsF+CKkcquUf/9j70x2G1fWLf0qF2d8eREkg93gTCSK6i3LbdoTIp12su8Z
7J6+Pu5bgyqgUEDNCzjYB9u5M+2UqIi/WetbufGLwICAaVkLhQ82kO0dWxtsWBZAHbHq38CV/YG1
yoyCljqSB7IjxReDf4CAipVwjzSzkggbedkj+xxZv3AnuunBSCFxNDcbvkTIELK6jzzNmqkdwSUG
urGvWRBwCOX1FhjKNu7ROFUBZl4KpXs7Mh28dTT2jfWDplimrO6xhdvDK0pRD50riAkjW7YLGgn5
WmLws8NjWwJWiiBBjLvORn/e/qTIQxLCSTCPbi3vb6upgKxsP0MzV9Sssjqe25+pjMhX2iNsljGf
chG0DjUuOrgWZfba0UYcx8h8Ju8nHa9G/NorSp3kVMffffuoEQou3a9p3KXDc8Y0GE/JiZFR6iEC
1IECuCE/G2DocxPmMAzktlqeamUiUCDBewTXeXQ5f4v2hHvFH7trislGESHXP6iFSJ6fRj97P8NM
w0tmIjRtLT1W9a+ibpFgJRfCvpjSpOe+fRiY/YTqvUSGZpDRkQ6coiCNmqCEr5gziqRX3zTQFELx
DhBv49QfLV5ObfaL/OJRdsukCXrm9hYUd4Yt21VLoLOptml1K/upbphvIB0nsJiZvxE95OGDqslM
0z9AHgCFIdmjQivxjcfQVYi0aVqMFE1Qve1///PkMMwIR5yFotoTq7Ct3dVQfrAbkkKZ21Q9MaRk
qrZgHZj8Vhjn9Sfb+ow6KJJyT5jNfsn4HHAhecuNRgJMXm1ebH0v7Xv2LHEjNtBaewqQJT0BOMKb
sHDnb1OVHjVuaZaHHuZjzFfsyKHlsGNE12Wh8zuJBbM3L02BtWbGvd0taA+8wjdSw3d4abLql70a
eMMXb2L4yyAtoh5Nq/fKmJCff+Ym7gbKxDa+x86lFN3F6ejhGs5KbRsPHz2vsuSSMjikav5/xKun
nHsEr3KuIH05GyW6o4uYqKzfkfkxc3H7hwEFeWH9RikQEslrNlSdIyQxsLkWBo8MBsTY7A0m+skY
JPY+pIps5KGrWTihgaFJBL2Gxc7mYbj342sImKCFo1bU32WlSElHHWV9tskJ3cthtNJDBEh7IW1i
QjiKHgYCSgShJAnIsszWB0b6rs2ouDooVkzYareJ9dvhVauN1K/n36LlL7U8la3cgDNoO3VQ8nXg
Tp5SnpnhLzJNlCZIcFkysQcqOa5SVqQ2abHrptJgjWqqDBwLCESSQ6L+BHQXqRYRZhPCqgR9+bxz
LdprTpKEz3CDnSFnwTxTpWEqMhhKxzHuCNRtXvVSxeVLq6/PNbZSq6QI0TMC3krkf2xr+FyTUSkz
7aWMQQqNBHzvWWcwvDLUV6/ZAEHm5XE0GBhW/sL8sma5U6tqoxnPFjwv1hEB5V3S7rywxofSQCrF
5WBvC2VKkE5Ydcqs9SuvXSeRDFyhwXK2xWDa035lbcyFuW/SDEsUf1G2BL6Wk1aewLeNokeZlH47
Cs+fGPnEUVnu0GOP77AsMXx2f6q8pm7XmtqvMit5SJR4C5/D2lSsNlLxFmUdqr80f1G0WWfLGZ5N
1MgjyMEVppLaTC5tNryoZhEHWO1IwfqeWTGKYJ17L2VwxNAZPfewaID9Lnp6KweJKN/Zm7yxih0c
PR+jono7u9MOatVxYWHFYYIUcjjH+b0efimMjKHxYFbfOOM20VWFbyjRTyLO4KB0x5Apjok2jKtu
R+TCstGxDQqreDd1yCCFE2eXf/5hsujNpkE/Sxo4nS25Z+I/FpX8m1Vj55c2CuFItGQmzfpXNEYD
ERKskKIQApI1ek/Ctqjuk/bbo+XbqLLzJ90Y7mt5xnpgn0aD2Jo95AytgVZieAhesyoJzCZ+dMyM
qjz9yGx0FjW48w3mOxzMytzxGKsr2RtsLFtNfqbQq9qEisfxswk7SFQt9XNbhix5uDkcfE+9w+js
ca5ZGImWD2DPdNOZcQsIsFLOak1oZg6Lrpi3Y2UBNhywOy7le7yEv8Z+vlSF8T3y+L5peDehyEX7
2c6Ts1YTC5V18t1pxmIntewCHYlqYD/yPKUIfPD8gyVckZbzkiN1PimFLYhIL167DqkWn2HPnM+Z
JO3D5ESu4mu/NM/QUwkSo/+SvHfqogsgbShJRez+An6jY9PRt4tWqG1oWc9/WW09iOWpLbMr0dEu
bMfuaw7PdjN99vMQNHl4j011LS3eyyZn2eiwLXS9H5Q7/SZCbFdl5qUxY3vFnNxyS75hGL03NHYA
0UGRw6jUrwMVQ89fymJ+3qEEmFBg4yURkN9iMX5MQ/dlWAR2Ff12NsRWYvXAGI1cgU0MD2tUjGdj
sJ7L2IT6+LtDVNk0fHng4mdSSHJTK9V9oMee8Ir3ON5LbgzuaabGP2DDteppFk8JCUVtEuTC5iKL
jnr9Ujpfa1pA41bHnHyluTziczCj5wZTA44/34qBSuvGtiuuesZuAh11HSHEqlgSIdus/dpM4f1b
h8bK7gmXNM4piBevObNFb2agJ9hPxUgSewRGe2q8ikN+Fb275a+xY/rfqzdT+5nk+0KAWAgAyRa/
euSYaSlpbr75lJ+q2ESuVu7fCnqbOdP3xM1trTZ5LeY2IJQtGMLvMmt2RU+tMmdpsNb9cRBGXZDG
1rHhtivz+cEEmbCpRjOQufU7TZ5MnR6U+zFCAWnUKBgyxuMqI42Ia3WcMdXOgIgglDRzf8qF2LW8
ssvk7FXONm0R1kfiTE/lVB90icKqscI/VV+eMjW8pA7A+vbKQtMf0C7VbvpWGWe9YQpKn0DKqz+x
c2wQ8zUfc/jRVuXHIKatoxXPbQipxmXJh7mHKZFf3gvc8rkZbSG+bxcGobW0nwbacXamMGjvSwct
LuubU4gBtdXfkrT9lVjwuex503N4O2Axmi+viPzKKG+kgZ7g2GyrjI6TglVj7GUmuIhdxURhoGhw
UDBHeIURIYwOQ/chiJJjrA23NIODN/sipLkw5EPLMEuylpc4PN3owe44uvRxV2a4ahUBltpbyObD
aOpDRUMcA6DybMd30FMojdEC7Z5geodSOoexQ4LxNZF3q+z2i87OSfk5/9Pi2+glsHUDRZZ4Rarc
2OHp60g8H/WPAcdc1Y14O/ZWz7AJpGbH3W5Yw+cg5226h0/BtT34Obmn4zotNohDNZHvlrZ8y3gD
StpYq12BSax8NW+rLTPS3mGfifRq0oTTJmkRkXlFuxva7o0S39NiXpJzYXQ8Vv1p3b+nA0tIg/Hz
MFAp5CHuhA6sDD6Y5Xuef9hmnjIRovy4Cn04JH//xqnJb+Ym6F5hEBDKy4K9Mi8FUtJanmPNgKbL
w4aMJB/qXRx9W2rczSWTMahUc/rK+b/p3OiKUvyjT5/HnBIEHSPej8eQnoUctEfFdEBm9h3e606L
sd3ZIeZ06vW5YumKIqPldlShhjaEbamRfayyJyX0o+2Eu4nk85A8s9U+mYX3GsJjxVk2tvoRCa3v
LqCegKdnM98Xka7Qlpdk4DhYxhNovl86pVBKjoFhss4UTtAYxG155Oyl3dMEYY47pZm8DeMmxiQd
Cy6TaJJanFeVtIi/JigC9kBvEzd3F0zGMAPrMe8VxgA8Csc9AELfm9SfuGyf19JKR3CyjUN1bPDf
eJpCHU6CK6p73zDs04T5vwQFoKVnA7luH7lHDheeG4CJWsjvLvj8D2cYOteOz3AJi9CJz5WFOAgy
SuXKY9FYews9Mz1mq9q/GoLBtO/OmaE/d/QCc3iNypsLyXUS+e96KQP5PcU32fVHd1IPZQnrEHsS
RtKRTxxcDXY26MKM+Sgs7UkOxMR62aXDXJF3DUQxY2OGaU/lXR3L8cCldXN0eesFDa0CQDo9mwt4
hGxwf2Ka2ES921bLWZkFsKFe8VEcEoQSfRdMDEYtmkjb+9ZkDe+JzaX2xEyv9MygNOrXdJwP45/K
dPYOBiBsuEfb8Hips/nQEelcOu2H8pjFLGxr3iZx8OhJCtmcY72CxmEGSXtPJ/c9natrY3obub4/
cJGle7Lct5CyctKXm7M6ZdadDh8Pl/kWW5NS62+aO/q5+yuu9nL5IQw5GNhW2DEQhrT4SVX5YvLw
a7gb+OBRqh+FgJKCNjoGcZPN3X4WCxpqddJ7BFq99gem6iNApV6Ln7UMQ5gcT7pCQ5PHACCTwyAR
1Q75Q5/bB51ldIRsFQPItWJOaVeoctl6p7w+TWDG2ks8AiCyhv0gDexgWIJkjiw/3urlY6GYGXZ5
gAWJPRd8hJPOJWD+ROOKl9gQw+PbGpGi6SseQtd0DlkNoQiPihPGL97o7buheRjqP27LJCvmo097
0MDbGbKjwfwroqI1+6e+bm7Am+lG1c7uYKLoOvk9863Q01/DcmsZ1FfGT6tes9iGV0M8M7M1pe2N
uD71socbRyxJOSGQ5b5Gzyuy+lDSl5Bs/B2VVNYUP+ShvEfLg1OIH6sNAF/v82RBHfZmDRJgOYrl
LwQaAITCxyUnmEmF3yn0k6r9KIuvhO0b9uQYPeKQlLcYPumZCf2hJwMobdDdBzRSpIhsk/pt1O/A
pQCssq5BfWREH868NlzRzv7Ssn6vgP4IdGVRrvZWwvfWPyn5PhtqdIyPGHygh+N9LBl1FsxDmWOz
8+MqeqgWhr7avEG5V8ie4fZnJmHrFZ9Gha80dd6FA0lz/tWGPx2RDD2Nc9gfvO4rq6e9piiqhXii
StVZNMHhPjr2O0KtYM1gTQl9rSh7q+xCkvHi5E+a/Ty62m/NfiRyesfifhMphDHO36y01piNDe7K
uol+l8hkDZXuRK0BEwasrRFgySEVLn8NrvkpJ+ka7Q7QHsrtfSP/zrGG61Q72tjoCuPVrF4AVkLx
01DChuAZWdaCdoRJhLywOg70oXDXUJ+nwbqeH3CCeM3DanOzdX1ncpjFaJfzogzcGR5dl/6OicNW
xfhUkPpjOQiLWECQWhWOrBRm7HX2c1dyu7mPZm7dV99S2SBJZec+gYQQVRdYCbmqujxNP2ENqFIB
3kimzo+wJCir9QUyug3LSLgzMkDKdcwiwahv/JMAyqDXw4vcehnKQhDlEAUP6XAV8ti+smjRKEDz
w3DnJyXu/Tw9TLiCnfQxye8IwZGfao3FOOYtjG/pAAjvWzBxiwJmtiOxosNtWfZjdkli/G6+8+lV
K4zro0KYp1r2nkaz01pOuhP0wqPJSWP/NSYvkOzXJQT/jhvLnS+DrrY2iOWh49m6xcm6rPee7ZKB
1ESe1spnS8+N9Pbg985uxzzJ+kYOwMOD/t6jPNDMzdAylOzsO58p6uOBz1W8J12AAU13k8PfUhOo
Nq6SOw0mFr2H+Rrr8bAZ2xuRCn3UnR0u9GbCKjtuDe3Wx3Uw9dqDe077VxuIR2a8Rsw158I5otV3
ihPART8tdFZH55aVY7HG9z30fPepnf4Is9D2Vmx0t2r6LCI4Z9oUPSCTKH0NVJmtWm/Tjynxm61x
SmKV8v7QpZTI8aB3UbU7CBLm3NoJFCzDPPdvET8J3lrG85ChZuUPjIbgBKHjyNLCOOhj+eJ4aIdF
k/hL1pa3JerEHVUdocMt7A0sNzsrrb1dlOkAC6UrWckyH+nImtlkuMR9F0kB+hXS3sqd16HgLnIL
vz9srBnw1quo93heewDgnAid6xinSY8elA1+bILSxpGtycSPo+Z3j/KOzXvxy9DDJeisI2ydJAhj
k0xb7bdSZXotoVJz4EcnAR79EkJSZHnn0TUCXEfdcEoAfJ178GlIxOv6SgRwQQ5Fl7PWoc01wyF6
t+QACxAu0f6ff+0ckGOJV6MMXX8Vb8BBT2fzieyGgsDEnU1l3yGe+ZNWaAH0IZ1voJ/sc9ZLNNFa
yefHYg5mrZEdTl/eM/qUI74Y4Z5ivbZvbgaNq++XNCitBbGyXen+0i/unlxDJhila50ZAX8ncoYe
Z7qfOikNlFejuxOm0M5dHQNBzJZo25BGAV9MT2GhNNbX2Obi3LNaOnuV+lsCygw6JQpf6Sni0WXE
5QmtCfcXiXZtTRcxG0t3GGd2eZM3WAfPKR69aW74phaMUjcKg8ECya8aFCkG6kZvhQIMQ92gum2z
s92lNU6H2mHyYmqnXCmNv+Bwb82J2Plu8JMYwGO8zuaEC1o172fjFOWlfWjB0WWFZp8dvAuzgpxc
Oda5QCbLY9g9NmVcYfbFP0k9CnomGW9Ah91T3zL9DsWUUHsYck+GeXKJkwdrXPRzpd4S164vIBgN
laCaMU2Fv5U5mV4CxXb0hLlDuCB9U01zLKMDNDncQJiNAll2n14ygFflwrVTsJEyStqta/NgC3aR
j4u688JZZ0GIW5K0x4UHGEInRH3DZfCM6inPS+tqib/wTTjEqvoDmfmCAkYjySxB+BBGbPaU4R4W
h2sIc9B1wbSzaEGmh38mUcPB7Okl43o8xTLjKK8rop278tpq4UFf2uIY2dXPODORR68NMShMzt2k
nWwHk58dNtUuNeSuhL26o1VlrKbl2b4vhhNX23MPEUcLYWbEgtVZPGTxmcUezBswOJ4Zvqm5ws2Z
KfpaYmo2Ss0eqqj9Eqrw0GtU7JVc07Zh2+N6YxNvocIqQiqDCSEEuL5pyVZZIVSDmNzuGI8Mtq/x
ik8awxM9Q3Nsc+ZgslzH7Qlmw9HB2JF7AosIm/i5mpYNWCch5hDryy1iV3lwDPA7hfPRrxRvd7Uw
yqV5sbRmRekM5n5qulfXxMyWFvUNuh9rg2oScI5LebHK1w469nGwEW4yYNxXOeO1CvxiU4HRi+Q1
V2I+1BYTJHOAFAsHntwEblESLjirCsn+lYi27bJQFdkKSMQE4BSaacDuDRzqHE9M7XRkoAla8gZV
ZkiY8rtNQXMQseWPqxE2UTR7WZGsoR6sbqOpejDyVQTDkSxiFQfOaKjbEHfDDVnxH9mm2XEBzRGV
xrVo4bgUw5xgpULllXBlufnjwsOwQadF/vmCjLdL4Ap6lfvHMjjRs1hfO8eIUqkgTKcgUE8AH2Il
a6+nQ/7SquINbBubTWzzTdxPgWuM+O+dmPAObXw34tSG2Z6JwFMvdSKaBzNOfmQmk73AW4qqVXP8
TlkA2TIGFaICAqAS5zBjXHnNMB96zrj4hlbhNk3sJ09jiWauI4vee0u61t4ZUn03+cA+ehCE6RwQ
vxZbM9MtXyAdKwv8+6DKkmAi9YPayePjS3byTuTaN4kNjAsMvITAKhKU9QhSulkAhA0hss2m+8tQ
PXYhIOPH0MYby6hvk540oFwXBul+q1jgeITCBrI3XmVs48rwxmljielbT0yIcUlpo+YuXxeasJxB
LVQj3qsyavfactUL2rWxRqoHpQkXNrk/pvKw4dfQSf9h2peqOdfx9NvtnBzTOO1JayJfLVZz6FKN
36OKqiu75uqa6n+naHJPoT7Z+3pxHvUpy06ODcpWU0Qytw1zIN3czcDDN8kCy3dgAUdljItbzeMR
GuR5Zuh1aRAjhKhDwk48x4y+j16fbdsag3sNqGcjvzAvuYTJwV4Ix+9M0/9olX4yI/DCbmfXx4Ud
dYZWKMqsZ6QfVgafPHYwA9na/ISoTN695nOOjANzPIn5E+ZbNNGzqVi3N6nR7nBikTTpteGuWc3r
0cTVpIq9bvY2sDtx4j0TO0+Uue8yZ++b6iGsG1TrXC47AnuZJ9C7xIUi5goeczIiC4Z6JmkE2uEU
k1LPQ2BTPy5eEOUebHii9pIBcIyZZRU5CVO3TTJi/ezqtD7kD4sFtktjsIUqrcP999RoZnTQULQ5
NXD/KuPwzTWi28MP16kZLefedonq/Mooctia3i3xrPzc6CELyblpMCyQ7tEKWAnauz3JU1ESlRhL
h7sg6vdgmmkFNLXzZpL+AJrWdLWti0FEQdl0DNrwCm2T54j+mHtoBfvPvnbkVVbk1HQo1kKnfmhc
I8WtTGHG/VT5LKBInxNRtMu1WjsVYfJhEbcYGDknZ6KtdrHKgI/HKqed+s+47//mlkMFXUqAwGV3
EDOVhYYDaQdyPTPAkXVedyKqlV1T1CU7j35flnEcCNP+qSPnPW0NAnZphjnz3X0oUL3lBemRDetZ
XKQfeeuO56V3nxDgWdjX4I3argdi3eKzpAYbHyIKQK/h6z3ry9mtuTxxMsrQsjdNNoGrgMaBTwW3
vOuSlm3HzTcDpXuWrwClKbIOqsC6lmm1hLng1MwUcbjGEEj/zLC3Vk9NWyCRjLPxcVB1v48z46Wr
M+taEqkA4gYhLLxswUiIHeMjuvwraGvzNYzYvI5ERQeqk18wqfRj1eEun5bIuy6rDHukebAG45DX
oXm2UOmkfI9LjfJkK/nviWuZ+8PMvYksuXgDSlgEDcxfHGnRTRBeulmyhbemhqdrdF/C035F6UBZ
AwHQrpoWPQRzyLaZgsbEv5H2iCKZWwCZVi6Q/ASqMD1zN1j9E1uHo04gFhYm7xSnAPjNBNoX7T7o
WVpHvynsEb7ypAWta63wNvMi0ISwae03UGPopB39yEuI+KxnTe4kCZDIwo59ewpxvGY8PcB+MQDK
m878ZJPkSbbiZ4tAz29tU8vX1oXJVgFYTQwt3c2UP78y8Rlb0/TB6F4jVcAXFfKzNh+aU1+ilpCG
8YYp4LmhrrwtWXKy6B0eAOM/sPkZAkq1V9TyJLkZ6LCqjp+onp1gsVEDAOYGmmc7HR8tmx1Adx1M
MrMt7BQz+NWtI2ydXjQ3UUVrzGPDxfyEqfp7mt+HfrKvfer0PrV73Rjf5VSI64yIQbdYX1oiukKP
6M4WRC7dbpBbVzbQDxqDZEqujsvy0cq9sy60j3BCtUeTySxRXw0J3uusinVEOEJXnLMnxjwMNkVz
cewQLiK8OGDr3qmOxHHQ6FvQIaudkXMTjZl5nqY+u7Fp3TZa+FFDVkePs1tsWHojdKrN4GnonBPU
cnDYvMFjWkEq3qOzDCjck+hjHMPi4s13kgkjdCRrMIrDpKmgIU8zz/BlSya9o8XDMXFzX4LEQud1
wSwAx0cfPjDAH8lsN4MunL9LoVl7JzkPpFyVkkVO75obZdms1Uv1l3gVPC0JU6YBnW9pI9lJFMpf
3j7gEEZzKWCu4p0Mx21mtp+jK2kwqhDQGcGy7vzK3bnvaMYP9szZNSqQaGZP+JtRJojPe/ilxoDB
dexq7dqyNSynbIJxbR/zdubEQtQr3OXZ1ivvVkyGDy7R4QKfAfH2DPMBlhD5RNUSlS0iJrhWCHzz
Y6HcVRuRfMQqMm8OAqdaiwG2tfp8wLsGocQc3+oeU2YigcuUq87R1aejmwLeLd1iPLCT+O4FA30E
ImCqU932M8w9etw9sQEEmgQo8jDyRuPBLzqnvzihCsyEH5fwgatUhtovykpR+3pIaNJ6PmhFSAyx
Y7Iwsaj5eJQJXxPmvlRpUBvPqN1RkKCB3WRN9oVQnA295hExV3i31sqe4xaZqskh48d2TnRBK0AG
ThAADadVe9ezvg2rZYwZl/DbG+9S9olDfh3Bt5OxkD5K3APTzHNk9vVHgiYv85qWJiCvEAF4j4am
4YU/Thomh74HB7OQyTS1KAqZxPoJn+dNUa7kqiz+S8oR7JIUkdLiwOydcOOOY7d30N01pnyop+5N
RBrpPnV8tyXaxCySLJzR7PbONL67kPZJT1VjxD6FJohcC72bsFvFY4BWGntv2V46hX7FsLujvth/
WwhufrTgamew40feMJBlSasyTWozeY2xo59Bxpmex7mHvRNXD0AhQyAL+2y2MLng2cTp/ofsLg+W
YXXmOTGD/xRkFpDxM0S7WH/SNedSY0/EOue3GIx8Z+nRxSQn2aoxGDklDxXysg5Kux/NCCnhzfQ+
OuRpmy/e4T+rPDWA6sjFh3OQ+J1HUVE7QKwtMOU2+lscqb2DWjpLPkrtqQ4RplRJRwCh8eKF9vj/
Q15/eGD7+WWuf/79rz+VKvt2fvqJoIX/r5mtBKBK6on/W9Lrueqqofo//qb/Tns19P9yPGl6nkGs
hyNtwR/3P9NexX8JjJ/CMy2b77Lmtv4HURd9/O9/SfO/DBt/hONawpQ6WbH/+o+uYmnJL/33n8ev
CdehEjDl/0vaq+5I639PezV017GBXXiWyx9JChTBsvWf309cBt2//6X/Zz/UriykpBcq3B/TdjyO
4O5BzaJ+VcYdT2bzTRWA18y7SuwhJxPmHS6yTOzHHDWEdOxDl7uMGPFwCG1wfNF0V+aIGrBPLBog
wrs9mRxfhbTzN0deUpExEwrzY+M8jAZKkbK6WrBxP4vCuCI4QF3bNUQR2LHaBLactnrEIL4hyYrD
+N0qQnCKIxFDDsN4XiD4EQORDQII3MYYzZ2WtzFRXUj7JNXtwz//QCpUID8mGwTNbzDRXCOLw/Dd
7bReGy6z9yg8QF492m2ghsZdLAJiT5OCsVi7De4AyFDuuLNJy8qX+azp6Fz1OL6BDsDopqobRFaw
SNWHMWSvlc1EyZvQZy2e4DdhZ25A+s+J0xOlS900QfUs+jQ9Z4zajGrwboZO6lXfyqBmRHJ0V9sb
tzTD4WklY8OM74luA8IG1x7m4zAmICBCZ6OP0UI3ump8F/kz1R1LWeR/7iBIFXPh1C1m9quraH55
+TgzSJXEYtmD4tCj5G3UKlhpY5gSf9mAqINpkthju7ORu8PBP2sqh5Ffv3XKvma4kSPbYd+ctPq2
xY+wGC5JF6AN0olNcs7jY4FhmnWuN+QMEwsxWHhooq2tmydgTgCMQB9FGSYEJLO5RXyVakrtSOXb
Libr66QwW7iPKaqNpvXlwHBeSIKGmAPhE6meze7ZcLDR1RnpDbref0qOaRufkW2inWLgcCfJ524q
+QuJf0zF69ibifIqL55CxSqZWnejOfJVjoSkVrLRNx2GtrBlmKLHFnY918FWXI97s7aEH2YNurqZ
DNrx3if0ctyuUXjwkLDwiPq1ETMNzelWpiAzm31JhWoN2qWTOZWQd0zIKGuy5rOMpucsKU5pUh4x
mj9q+bVSNUVve/PgucTUHFoyrsOEFYpxqByYddXw4CLzXlRJapyJ1VDeYjKo8vxFiGZf3BerPA1J
cUBjsxNgtSVaynzhxkTXMOSXWIDnMFa4+Us4fLVz40eyh4YR7ZT9KxbNmYn5xqzcw0xbZoLtE1F6
gafptz1EJr26jm38RI7J1e0bnBHpnvnwfvayd2sqCUDpcH0Z3245BmAEwc15pyTlgzzOQVj1G/Dd
G5fFZBSyzyC/NQoLdMDhacjHYxbXxxxLnwinV2ESJYV7IsoMhs0DcTalX3cTKGX3WJnpPp+SvRzS
S8/fyaZ1qQTfD3nfEH9OJIiSxRkQXeHbnmB5S7FVzAcvg3lLY5skOOG40vkStuxAKfE4QBfWyWzW
u5p6DU0GhbLdvs2hFbj48PmmcPSAWZnxQ6OPFzeZ7uvXC8O66VpynwGz1hCrXOODpIbAzBEfIIRq
M8k016SdroOcaX/aJXvD5k+Pk984oTZ1H7Lagk3M16TjGzT9A7Y/JLSgIwUmkgUTSrsnanuDNtfx
ht2UB9oNAUWDqC20vKNG2GCUzEdIjTgCF7+aIuLbqkOwvhz0Jb7KHUaozPky69EmboCBakKoj+DN
mOOHHuuvzrPnkCbGN6uQeCDUkhMhZ116TLNPq054Z/UzneSv9adESvy8qI6oXsnCD6DVgtyLEOSy
P2qN92Nhf1liwMtTgU//2DAu9Bpaxsk5ml8DVU66MEoqi/fMc55TZkMJ2LJmge1bjYHn0SQBWk5G
G03McjAB7w0AdOG9uzo/UV8cK7LGp4JhOXJtWdgXDRVDr7X7NSfFWeD9J9RDfefrFh9vJB/ry2TU
FeJksFmsXouEo89jTY8OnilnJu1Lsxxzfqk3k7ud9B/ro7y+5ubElBRDh0RB4tFtxLscP18ZNAIt
RPys07aabrtPUxMuRk06m3NoO/ehrooruSWHRd6kDE8EO94jLDgxEzGeok5CdSoe5yS7M4C5ETkI
hxRzDZoeZ/6qSs6/BWIg2WPocSM33NPGH+WgEWSO5Bww67C6+2k8WPquX3aaYhfm7sFEkWYyeO6n
ea8M3J0Gw0i5AwGvuNVC79pwWPBZxggeFLWxs90FxCferWh5nyfTXw/i9d//Ia1xW2stgk1hH6so
9ys+j9Eig7LKr1yowWxcvAXhGLMnJ83++WUdEZ4NDdqqxNXItD2e9cc2HJ+jiReGfQgTVaO0L11u
E3pssZApjpYJJ7/bGujsbTzVmvD2WTP9cV1wft26MDFusR69mWlx9TIQwE7cPrFHnUI+DSPBPrQh
60MVz+FuhQnEmLRz8tDDzL54Ha0trxf9JIsBJjcRunyn2Q8m53RGdCnANTTsX7pmA6xhEacJG8IK
5yYvdl6/4xfZjrO286KCaJaOoNXpRVTz1V5D1cR5cIOGn9rNvjSmUjXNjeZMj8uDq4z3sZIYpzDA
hwCZ5Iemx/cqzh77ov6IZLkfR+qOPHlCKo/Ur5MBZ91JAl+BfJ0t18WFtT0Nb6Jynyjq/bFqcB//
D8rOrMd14LrWf8XIOx3Ow4VvHjRLLanVUs8vRI+c5yKryF9/Px7HF3ECBAlg2Of49CCJZNWuvdf6
FreMQegHsd7BeG0RYQb2iT95AZcToqU/aWvb4NJhTBMssgxbFAz9As6Q/p3bZMVVNq3DbYQ7RR/X
nT1i+KYGQpASThpy942Cl1cNXJJcZ+TNcX5MtgPyBMYNB5ki8JvkXrr0EFI+x5SF2teWBSfTqII2
5tNPikmzo/AQ9x0zAZJMV0AYQ6wWM7XJZX5krTPSmAk05txGnNIuEAZ4UxaiHOYoNpK29/fdrO/Z
OQFEqwhxNStzhD+oJPW15y1V/rjMzSc+lMX8CZh05sqiXPbEYwz4O/B2WrWCd9csMooG1ycGCrZt
ii7fbEuo0dEG8N5SIXOe//8Yr86Aso/0YqwcJ8va+gp7HXeB0f302Ey7gknnrKrhzvGPYfBd9+CL
uAqeY8yP5tIhr210g5/5xeR+fZcyPPPfxv5eRykQl7sGPhMn2G0a9tdy1Mg9DLLX9nO2eWdYqMdm
An4XdI+o4mn9MueuxE0U4smMiZUq46M3fDkuMg0Wg5ichSRHwyaB6Xgodn7m+7tA81gM9f3Uxy+h
c9HAiklbAx06Pnh9cgUteU195zPGvU3kaViPB4s+Q42oOUmLgxFERzqjzgQuJ4yh+tMCNMLlCD2y
TfRDl6Pkr7xdFOBFslwqcXCHDpLeYuWYeFvZ43Vk6Hr0FELRLRHqB9x6VYR810iP5fgMw4mFnCRY
FJ0GurOOoqSfsAZFw82J2IPd6CgIDHUmxLvJBnENDgvnhXTUa8MgWMhvwkHhGHDx9buaWsRwaD0S
shJX4tiDBWyOc0flzC6bzaM807oH8LYFaIil8qg106nKHQzKxMuU+SUtISWzQo2dOjR4RZl9m8t5
gZjw5MhC7TVhIwIX2wAcRdtDMOMBmqyVGdT05uGEGgsW5pRe0uTLg96o/YCm0W/yV831dh4GbRT5
IFGi6wxgrwyCnBnTZ/4xMzuGW8Ojwbxn/pxHLbiW+b2Qw31peT9uq55Hu/wck/oRGdCQawS8pca3
Kl8bUdEo5k4kdeykIbdD7XlvaozGlRs91wnBPcDgwxTbbVDsAOKg30kfminbMzNYBkBt9So+ksBM
L13uceo8ajMumgp/xqlDvtsy2d2OJmOOgp3RcuiUq5MWUKU6lNIeYaISV1C5iS3tSrLpij7fxgij
Z9R1xBF20cVE3Ntjq7Db8hPih2U2V9N235wofvKrJzI6UbRsbKDAPe5VSMv9U+f6O9xmI0tozj8j
QIClMGKcZyMsuu6JYGmTz09Od30PblLwHcp9azr3zYr1l8zOXscoeqxldwvR/jruoc3NB8QLr1ZV
XAbnPbGHI9ChK+B7wBGPsWse3EDyKITPjhU9m0X5ybwXLroxU6awSPT9bf4HJfsnTh/MFSk/QTur
a5iPdIbvU+kfzSS/6GnxasXjrSnqk6iJ5+XAgDY9HXziY3pUjTDA7f4MdOVaIq8ZYSmU5u9YaU/0
xab2oXmxrOxd0mPrsaDUeHpVW5wGnUcmi0iG6J/m1zm/iwCRoaM5h/llyWo8uNHPwMlCE8Njk8oH
Kt6rwzxJ2cV2/rZS75FvsaSM4ZMYZ85mdxpTrqXUt21uv+VBdolm1/zgvsXO9GJJgfwzfa3zFsoI
XABU6uD4MeIwtGv6c9uJJ6iPT0lcXnp7omJNuM21B1eK25Dll8oyPvVRgNG6mLG6o8F7jkuGSP2j
SqYX02/OqmYGDEijy460InejKV+KMLyZlBE4WKmkvwQnwGyo3kcqzlhgtXJec0wwWmFsS+XfPGc4
JF7+yTjqEuTrJtIemtZ54+h8KztSU5BOWP1lvinsPHxKff9tvozYKh4npR5aE2+XvIx2cnFMjxen
UHrJF8fTngaTKVr7kdmIFYL+NvTumaf5yfT7K/jph0SVh1gHgsS/BTlgMWxdXT5c/aK4eG10tUZu
rNq8j3J5xTF3Ed1XbbonKcq97chb7Lpvhda+T6iCIYtEz5jzX+VAgZ8kx8FSL5otn1Rn3HFlr161
Je78FIcdLiSNQhC7vdWdzd54QQl8isjCMxHZmeZqfuEMn27g3U+o45/nN5XHzaE13mPIR9K/FmN6
aYvoGTjoQSY98mRMV8ZdXQS3Pz+/JbkXTptpPnVcyPkiTx7zKl9eCHe8qKk7S+9LS63T/KugPJ/r
yLhMSfRSK+3JLvuzEbzEA8+9FGdPZ2PRo2vbFReE8ddCOqe2B0Vb/v22afzwJtzubCvtwW/lVeMd
KPwQ5/w8a0Dn16N7CFtoRHKsepu/NIqni+ZoT7qGZVKog+jia13EF51I6byTx5EUlZGV3iV3r/Pb
A9HPK9MoT275FHQXjg6+L05jcD+/MYNIvugyl6YIV/Uv2KNPbBIy3zBAPciYZgakcvFaIVjkKWMw
TKfnNl8AFUdPOMNrT1zhxC+ywtnmEcc7hLaAB869ASwqD25mTw5BzOuy3DOC0rOKwRTwRGqpe4yJ
ypvwxE4REStuz/huHWb6S8EDiuXgOWQFbe2z0gCBivAhKqcnSWVA3ufN970j9yYScYorbr75jtKb
6Nw64jmV8XV+ono7vAQno6zeQiujGjzUaFDd8BboPDA5kPdBvsyvfgTOEeLXnyzjfv73mNQsYHEv
yq7OTnkh3fPJq4m/6ZyVL+RL6U8vhPPg283PILufLEO/jELcfCAeQvfWABxvttXiiOMeA3jlQ34O
yG8EodMtmOe8j/oIpbdZebZc202xnJ/SyRxfRn24piHciEK/00BniV+wtg9THb+CjjbCC2DUFWjK
lVVln0HSvUuhb+fdwVKfSFZOJT/CpPViZPsyxSTXcV6NcCooBH/IXbAPi6f5NcWe92ZnHEXpzPge
TAGYkvN7nO9sIuwpesfD/Kw65Uw1Ng9l5/E+5RM2Qg5MKJor7UaK0rk0gyMssiZv7jpu7ZRb3FLZ
pVPFpRHFyW4tOCBzfO98Dxgv86cbgyBwguK1rvonEbTvGGlpGpGzxt9p2kwLKmH8bc1L0rYnI592
MWhtGjtsehVbeHjS1dbUvru0WTN93iYlB2wPyWRWXZJqduyN9Rfk2EVumHeeQGbRVPU9jdNdrbyd
RVMxbtchueVzgaqEvRIDtnZW1NIrgN7zBGTx1iYjQM+GTTXGR918xvW4zakH55tmIr2n4MybNRaW
v+DRZnbVmuOdE77AgjRFf/aE9l70bAs4Ceb/JWNhVaIBRRK3LgcEqDHLtzfuchsqQ3mQoYv6aFz4
lrdXFYwyE8OBI4HX5at56ayieK2ll5pQ+yC984ffvkD6OYf0QC0WmnMU4LkTm2Ajxr46jiZNsG+5
HHFgjxwag5fdh9SFsy1EnF0kWbNJhqtCTyQ6dxlQtdLeWDWSsLwk8NTdDGWF6Z2y16djNOx7nQB1
umfzj+PxWwnAIjaBO0Zf4S0k2AoTqYr1i9RL5JivQENXLUYq1a584JA2bScXypH9qHSO9fFy/pyb
5sGO4ruiTbZGG60tSTuLu86h3Th/WgK5LrzFwzxPLLz2GBrIER6nDICZLPahlHswrUs/AszQiWMj
EER4weP8naxTUYP+0aXdxUcKPyBtMOvXw0KMnM44To2Wtur0ZCtNUsginAE5eEpL7qBZU3ie589E
usFWl9U86F/g51x3HjaxTlvng4QpHR4UmgczO5IWfHK1g3K037BsLlGV/zB5B8JuoPCzA39JmtKL
NigDO2XynnuuOsXeMc2GA45cmlI9uTF9AfY6hT+V2j1ZwvYi0aG3VHTiSRxa92Z9gh+D7TD7w6C5
K+paxwSHDKRFzrkYG4PzHQHhqV09OmHwY0xxs7a6zl3R8VvmDhrxOsXomQa3vo5uXQiGYTbrdo61
ouLZOhFT7rDCRq+XcoUnENWp5TyGnbxn/v3bE9W5AjPnK/A2BV5wRFI7Asrwc/XQRwFPf1dmzx90
8zMZGG5WyfsYuLeoS3eATbU4OOUVLSISMPzAJY8GMrtee2cEzQB2c3gVZMzssomztFaGRD4jrolt
6xui8m/EESFSezvPmfdf4hRMrTfRyOt4uzZZuIDH9Bdv6l+bIXtJdIdEDfGGMqw4yYCYKmBwGOD0
ZW0U6CrAy0aelu0K36evaulrlM4ruwwEhjVeRNZ7y7xGOmUVrNF2s7aVr20QrCDjFnBIjNxaRhqN
BFPzV7HBpwH6F5k1cTFWOntCXAPMMF+UVYTcTOUt6eSIc5voxtCioxGrL7usc4adBBWbTbYdw9m0
jn8YEGgOVS9FFxZozdJq6cAXGpYLtDigNLD5NJiuFmhnf6WMdm1A5FhBQ2GK62mZ2lw9JK7r1hUf
0sZh4sutHUICcDmGLogxQ6u6LJCRsfHi47XcaRE43mNQSyiTZoA7uAUxEldYP7jUy2q8mQRJLaqm
ORvd+C1gtoMAqbeoXCnNLHqEAAu+uSvJfBzDTcP+ZbqRAMc3/TKsf9IUBqLmrTSyZhXbHZZrXzv0
mJnw5Ak8ZLT/OqmfnCE7EXUIjJNolsWf8eC/fqn/E/1UF5zAUVV2//Y3/v5V1SPZybQk//mv/wZp
hP/8bf6e//81/+lLTslXy2jxV/y3X7X9qc4fxU/3n7/on34yv/3fX93qQ3z801/o3DIFfeh/5uln
1+fiz6vgfcxf+T/9x7/8/E9mqSZzx3/9jz/+379tfv3/918wVpbJx18+yu+/7H7a6SeqcPp8/Mex
6vz9f5+oGsFfXS4zenibgaXjB/4/JqqG81fPYmAaOLbuGXj/mbX+Y6Lq/NX0nMDwdIeoLtN1GHP+
Y6Jq/tVxfdfy+HmBrluB8b+ZqJrGf52o0ilChWbhmNdd23bMf56o0r7OlelCMrWkpj3oxW/Igf4h
iZonBnbljrX4NbKaadO4fbiv8xx8u5TXocXVoTOSSCI82xyaA6LWG8L0KrPYRagh4gl404RZXcQg
V9PRapHs4FG0meE0gZNeAWA1izwAUYk7V7+vZPIzEXoTo1S9ypmplFiWopva3sckMKBor549N/tq
A2Rsrg49uro3xOjc8rb9bOqBgciYWXvOhkmXDbeuigysD+Rpu2WL2SYenm28JTDJVLFEGU9PhZa6
Qo58N6U0hlN4x8c6xes9trTmUn24ubEHkzdN0jXAdiTbPi7L0fUO7dgyHUBvD98Re2VW3iFvHu+L
IPlRWQJbR1V0fAw2Q80obH6j092LXhKo1ZQhMqVVG6j4w6mtHw7dL6z6wwuMYc7GTDuS7Lcd6lM2
oVjxbQD0/sQpG9HhAVHYR+EXJnZdlogq3ekasw8tB1iQFW1xX1Cv+ewrKtKfCn3vaOjk8qpMd3T2
l7pf2Rf6UwLvAnqZIcHiYMaUxTOSBVifxUdC4ohJHjBzoSdMKgi9/OCxCBCfVD7YX9d4cKtqWhQ6
qSQEq+w8YxJ7m6ajNgTZyqyy7yoJ5RrfWX5k1shcbZQoV4cQyOmOjFycfFGiVhrK6UXp5eEqicaH
zKP4tVucMGEpXZohbbZUdVGj5PHZ8GWA4MsHHEZ4652JCnOqTCTn3VcoLbEsy5G9MuyHpd8kdMQ0
q1+5iH42XMZ24zLhWHNaG3YYwSjOSHImO+pqNKCsDMIgPAupSjG45J5K/VFTbnwXRdh0vKms0ZbG
ao2j+ZDSCSNYIdt1iiO3bal+JeCwKMtzNwiD51ReZtymZyCZL0W4saw85fAAjQKBIY3jxOn2OEjW
7GvVsqpVvBkGj3jr2aEIlolZe9xM97FNamYnfnHTD8tSQ0hTVR3JPJDOOWvWJZ7bqDxWAsweMav6
wugz/2KEas2D3R9c2rOkkcIsBbgC3rP8sNAgrMIkHBnZatWq6+uLbcXyvBFhYO/dGE5F0HXN+o8J
pW9A1Glt0W/4jLB5Fd3Jg6JbN9ZOD4FZVlH/EY900/3MfGOojvMKpC+ZLcsyGC3MF7TfkD5xULAQ
9XlzVBOm1drCWa4a+UhUirYR0nyJa9J12wm19VhH9PBnKguTrSe/AFGVd8rfypjh6BQE4IwNzoPR
+GEPEBeYRwCZGNx3ZiWsNt15jLz92GQ/VuqzFYLjP0QF47mm+XTCNgIkeykFkLwe3JGiH1k7eBHw
4SKObDFQJkDUumhMP7BuMRRzCW6Bhbl3dP+5T6x93dX1s90zjk+tDvhljoiqp8s4RkpfhwAAfVnC
iuXsLgqP7kJevrXWsC+9cPp2iulqB3hEjTL/cVPkcEPSXA3Vd+vGLZ+dGBQpYj0PHEdHKQZEM0A8
u0zKgjz25IscE/xIt3rml419TUJiSL4f2V0ZgGkmAIjKJ/hqG78JmwUDd85vAY4aF535OHlHzLBg
b0MsGqMm6FRI5G2JElC25VphWMP6gli6sboHt4PjgjTiB9buc+8U4wanbHVwK3GYOBbu81er1RoU
84aih8PJmtkdWvZf1aOsaWdOXxXMa0LqV+TV1TVgrOlbNucykyt+2tqN4VtVUzZjBtB+cpWXuEaG
TSaOOqO7CgTDbvSHU1rT5h+xLJHFUz3FTfLQRqQ3Exd/75fwh8QIWHykE4egNpzKXZYPu6LNdlnr
f9uYi1ZRKF5NqXa+4d7SwLjWNJUkNruwLVEK9hOGPQz3EIJWQ5vQXbs2tbQhsJX2osG+smwrB6BV
3D7qFuODQfnGMY+Q+wk9MVeGxIJuIEIUf7Bp1YG9bWlW9QoTIdmwyC6yYBEm5BKGSNs5PWAHshhy
+gBSwhFC82hC0kYDPo3cel7M1TaMD2xLiFswSqHD3lisGdtSN5jtFDhvO5KZkcUylaK9hWsFnZA1
sgxmmz0PKHP7KWE8SdIqqeicd/GktbCbtIjbF16KYjE2XuweT3fZimmplcZHN/ofCW670m6iFd0K
bSWt4qtrm4TNLnIAsMTRpg9aspTrOEPmT7jM5NO96rFGyow5UytTBeCpuQz04RZzbmWh5GcsiQdQ
ypidPv2FPBL7DlnWRWKLGGIYE1o3AyvT6SeemaZ69m1xcEDFTfE9WclyKFTJWVe91BoyXLDLqQN3
OfeBGIrgu1LJJ1phwigQTtUl1B9aVR/M1E+OT95eovJkjdP8bMf2sHA1yAJB3dLX5MCvO8BK3vzE
/nZFXp8m95RUfESo6bEmZ91bWmHzsD1Hwp5jx0ua+mHQG5NhIjf40OjTerTbvWpJCWXqxQYRk4Rd
u2jrHUJDBXQT3HfdQXMFFdKATIfbKzVwsRE/wvA7N4riYJrkWrnjF5LUV4wvCeznftw3ofaj2/GF
OdUxbZrs1vkmRQih51peYAUGOmroojtComvRXKDIGpZhqD1NddYvAwdbEAPvtmshvxd4rNFcBgtz
7mCPSbkZJuAlky4ZMuK/RX0eHlEDgDtnxJlXeJqdtnnmk7jvAw6ambS/yp7zp2Hlz6X06x0qOWAl
BQewYKxwNTjWjwoQx0w6R8i+HHdKlx8GGRxDgHC3na0UDdL41nBurd5gyJGErlgh41CObsYI3CYs
L5Zen8MZ9ZG48bM/4xGqWJ9uDRGpCEtf8XERYWxA4+tDIEEG9zQeddxfUyOilRpoMiATfwpjTCwa
ZNetj2ci79pfUQNS6Eqiiamxll0FLAtwxOh22XZoEbtaSb30BXgmzeGoP0vd7BxlW+qzKInCcfdS
mXhjmk3rWC8i7cVBwqIe2iqlRTMQuW5ae8qqbZdLsjWJ0abzUL3rpbmGw5synmx/4hS9rqv/SIsu
tz6OeP4zyzwUOqAxZVV3EqvMHTtguwlL8Z7PXx1M/RdIIPQCcCAnkkQoyBRKmSYEIuW2abcg3WX2
X+LkK+dAkxblclhmFKO1p+8gO3w6dvbpxbF5Bgv/bk10KQN1Gma/0tBGHLt1ApKZMi6kemx57Jxa
+2wc59q19BLS0n30YyQ7vWFMy9hJgMPo4jscqu8UdR89EhbAtmue6J62h3EidrqwNmBVHPEKBTXZ
Vmm6930FezC9hcdOL4ddh8Vbm8zfzId2rAG2jytuXCtEjqSvppr4BFsPzy4Y0C1eD5gC5CKGEaZi
fxW0xDW7Q77XFYRp28ShIgf71Cv7bnDSSwoNpcTt67vxSRJhC/Gv+AwiD/rUpNZ6mf5yCI46qBtA
3avJbXYtBVJuwOerjPnwXziXtg7uLQpuoqRGMoqjD9qNcGG06aHM3AspRBs3I6eNVTQJkVPVLbrM
JjXeaXThVGwWHkn1DeabiOGPg5XXsMWDg2i5toKvHGBM3kyfEh9Do2t7PXHJe3OnpZzldg44xLCz
vmlBztS74HOKga0OziFqC2vhRIDO3Sx+zrrpYR4Qx45H6g/GReCed7o5R056QbIZY3EPF4HWMC2V
OaWc2BC3wA+ljxLu0/RUo0BlQsD7D3XiPbdWVVcLmiDZkkod6lZa3/nhR8TLi2VHXJ+7tmePAJRG
cNWJtR2SR1o23oYGzz4NvPlGCx+qYHonGtpE8PXRl5Axm+TRs2Fw4q5YUAvhXesQWVSF/s4qiYix
wTZHFivHBWqj0HX2uvDfe69LDnr4XqaWussFmTLD4LA7tcGng2uFbga0b8ofZ6SmUU1QLQe7PoUS
tESZiFXC6Hgx2Kj8+OJfMaljLku5HbNZWYBlv2Yl4GB21dnn12loHDwPMjen5b2WQ2ZwzPQTKwYG
Pz0i0I/KWxnjR26QfgobDxpwdsfMYFgVNeqsHko3mIMYBCZwr5afLMmwWmJIwldheXdxBci2YXhS
ZFRe2MYKPIjLQXruOnxsR3GuE4ZpxApX2ALuI8Uumnr+FaLZtrBMIqzqc+mxRnW4fmVxs9g3/bEI
13rLbcA6cZYjUggYWDOHouQs4TrnMITBhTfWX/QWS5s1pCTodtNzlnWXeBSflorVchq8x4oG5V1k
Bk/tCOhfRD1ZRmGFmIq0PFq0ywQK5rYLSdCwVa82Ib3QtDlrNjIyQyJZ7VgOz6hn8YjLF9qBE+w4
NpKsDU6jOo84u1foStpljvBAdmhYGprdu85yttVEBWN18EcM20ekU5TxTrZWuPQ8QiSGADZcEwQ/
pRnZUFCC8lBMsO2yUztpatu2tVzmoYrX5Z/iFagL8wUKVEbUiREvE7dqcVLKLUpSZ6t7POcQTO5E
CYPVUtBwzdH5hZhNkvYZUkW6kRbtQLaZVT3mkBJY93ll5AaGJ5/uGVJncSoUTWKG5PtRR41a64ZY
zUA/31oS8PpkC7DEU+ZbnFLxvelKO4YmagEzJXOlxPuOjYrqu2mvTk89CkmozdJdaEVvoccMwkhA
t01CkP8afGNCITEQ+mOqsbXC04wXDjpjQxFyoBsKD238In1OJ33KXlt6SDJ4pmsGGdOn1bIB9TOi
TNr2uznilo9p23CGLi+tAyiX0MrZr1i/akTU9A3HrbzfpzVDSh9D/wLav9iAz+dGL15mY9zCac3N
vOQHWbvL9WwlBFEltlH+hhEKWi4evr6RUq0gEJb47izGWUzL9LdCJN24sb7MK3BQGXoSEm7w+Zvp
u5eS7VWr+sMocQepCjXriKHTATlIc2ZYVZGzNxp8H3XT2yttAjDnmPEpLsQauBOEiBF6jveOTrFF
GthVj9LFE4MuPltDSkQwlVeEufkTBEa9+45i1LYIyqmDOQrxqnu0yjXKx2r+05wvg4DmDqragS0W
OIK6CyYMh0C4JMkuwW1g4TIzQcNG9/cwOU4ee8+iKcJfvbUejILTc6OqV86HO6/pCVIm2oZjX6QD
TXosM2SzNKRLTtjNq0uOLyUEDSLhjMBW7fCspvq7d8vtNKDFAMABfD/pjnwKuJ+1Y5/OuCKVsM96
j67s7Y3Cyboe9C9iYhU4Pm7JBvwas6YvzNJIME2HCrkdDwptlD9oL3lBpyPJxpNnsMh2QX6oHfU8
FOEpwLsO7gz5qNKsl759GDJIKqx08aorFXe4zx2Gz23B8v3Ka07ns4qkEBhn0EB49Amo2k8jo51s
wCmQ+ZtKA1xMiEq0mdSn6n15quf6tGyGuxa06gCNyGU0sExURha7RzaqLyf2yMxfMzSK7ofhy3Xp
Q5QD9xuWpY03eiac6bmwi9+9UBEJ7Uu1imt3YyInJZDq13admtgbKjqs/lt4u49R7tW7fOFm5rSf
NDysMreAogu41Y5zEPWkrzsj5wzUPNStTgqUA8pc+bPinbi/UDLf78PMPuREWTEgJaic1tvAh8y2
xmU0pLEJQnJG6nqKAEUALVCVIFLbJRLhGCkx4weqcskggaJ0MpcpO+qWFECHYARLLAiIZ3Pw8D6q
8tefvvQBohw54dkVb9badr4aDdSjSDkEuHrBnpglCOvSaZ0N4aNvtcSv4VS24vhaBNm0cTHx78HZ
LE2mHnBHoBmKpg6XlrdhqkptzOdAJC5U1w5sbnikkRTQakkIvqJRyiAC6nRB8RiZjU9zL1kDQ/jo
A3hcYd3udY1jKIBWf9XHpM1g4v4YDe4lM382RocY6WmiE8OrTBFXcASj+C72ImfCbfYWGyCtKjMG
MKRnHTB8LT9mzrD0woYAvEF7NkzypTXD3pZdTpLJeCQb5rsx3OFc9j+97Ciq3PRmwcslSxRQP486
znVJxEfF5RAsl0MS3VL3njxvzAk2BgaqEccpN4GE9BjH8iOCTd8IzhBW4j/1He+4hSy1iO38VZe8
47KoPzps2SDRb/7QOVsU3nhbh6XOurwsdJqNTql9lwPG+z6/knxrr6catJ8WhOcCefgGnQu67Oni
N63YDG75lkTedwJcMZlyjRMIPozEo2UpsUp6+IQ5UXT3dH45PckOBjFVFpY4ureCJB/ykBlC9j45
FXMCBXyMVpe/LntIwCHKjeZpv4s4kKaiPYDExWNLy5Bfxlim3nmQqzTukJVvKSCKRUjSNhsvG7C/
pMJ/ZJjz6nP3EBg6vovGeuG+5QMpPHhwE3GCNuCNaTQOZRiBRAu6156izqO7tIyAYWdUdKrkZqxq
VgHdfNOjGOK0Us7Co5oDbZIV+P+m6MXmZGei93CJ0YC+TYgeKcXl7LmiroaVlN+HAef3VGfDHaH/
1KKaI1aqpT92ciVdB5ViGTPVS/uPbthyfKjpheA8j6dmWBst8v2ofClDRPE1BaWP+H7RRtabqVF8
UE4z2RzGt7bRzoHf3FdMlvWiP8I3PXPEIRhovk8Dkeog4yCE65RhdXfoquCXoJFq4QujR0vY76UN
ToSeNbkopCmPpB6uUpkfmdyGa2k6XzIlUkpDiOzMimbHb3As6s5Xkj3qJkmkRkDBoAiIrE2OKLiw
TWLkYChG8vDnv1K38vntg7nKiKtDRv2Tzx0Y8EXfYQtSobVftJofnA6UcIruT+TR9rRlDF864YYh
CdtTEPwGpJlFbcmV5kWk97oID+OJA3DAlBU/SWWTpFI08i5IINcJ1vpVUZqv3mjdhIAIxsaHbJ3n
D0YkYZA+ofJavpUu5HRpoZoMvDunsr4yQS6dFdY+i2N917CfE0osHhOPWM6Rhg9ouXQ1RAd9hvYG
ulWsGx9yod/+6mlzoRvJexiobSsBLKSilkBf+KVajxa0HwCRJYU29cvPRufthb2TrULnntTjZmW1
uJxFFwDDT2+Jhv+e036+dLKLlUUPQVJtmSvVeMvRj7hoehY4+0JA6nPEM3S8pnYEH35aLfWhW4gc
Nc7owwUukfW2DKQjkkHxmMGsL7HD5c1s5vdhjtGab7A3E1nh+Yt1PnrFyh0Avli1txNu8GBWCJm5
wXl+DO05CHjKJ1azyeNi1SXTcUNPjmPUHoFaTgtvooQvSJLNve55StUVQfp3kgb40wBrZB1zqxqM
F4ELCWLT+DbVxqGLslvq8blJB8QwgWjeYP/0FXEnGU82o21+YjGwXo9nWCPOwm6Hbysw16KjJh3N
9iO2XjSlM3i2xYfrFneTWb0YXcUe1pF3ktkmI3GoeD6Vq9xlak5Tb82fGlWsWWsuWEyYaHaZPCBQ
AlsRYDfJAIRnAlx6QjSinWHbk+VbWs9agFj/nVsHNg3TRQrZntamzRgBGC/n0RBVSht86CR5oVbP
rmGjZnXDW0ftVKJ1WDhW0XP/cpZjaLa2LZacUvjfxGHWF4gfNcFz6Vc4IbTgyMaKrn6qStG5rMVH
mDPgs/nU0feQVmf3G7fjQ+tURs48jmqjEWgxrjpVzGIU3KmCzgijbgARyfBLQhdrQWwyRHSdoxsz
6ak9NkLHitedy79FY/IojfgAFvy9gViQ9TXbntXSMm8IBSnCtzEgbchrIAWMTUQe1X0e9HSPY1ZV
CkoYjzNZO/c/fbRTqIhZa9k3FoSdoqhOaG+P9m5yUiZYnZNtyKsnBAXkCsmnd5rOhaZWvro5mclJ
RDBpkB+n9t2a8fzKAwomkXInicl9KpAieKq9M2pn40zWt85EmS4glNpUhQfpG2LjaC4gVbKs6GA+
6Da7nNmRENKSpukOOFHjEBCrP1U3TU8/oji6xz6brsTIPmn8gZx70SkhPsQun6qeC9w5xW9h8YcY
PANHHY7hen4ivQXIeM1FGwcJ02P4EcH8UEg2VKITgbSlH8K9cGlNVmGDtNIWHclkxTs6mS+Mwi9/
f34s8qE5ezRexMygKb9zMksZO8lk2XnWk1LsUUOocpricKq5q1VHWdRlDylJH1Hyg3vdWoWxebGa
5HOss4PWe7c+yt8q+AbgYvmdquwBRS/6uSHhewySO62CR4L9wgmoe0TMpxz8P/bOZDlyJE3SrzLS
d6QAMDMshzm0b/SFTtK5kxcIGSQBGPZ9efr5EJ1Tndki3VJ9r0OllEQwSKc7YDDTX/XTHCkDn39o
Gx+FDm8hH0GbivGPBUZ641PgtTy5OrZX9k3sOLeNhgKveWunFN41VyEL2PJhMQldMdZ+M0vjdbKk
2PSLhd0GTu1SNsdGGwDrYHpw1eujlRanqKKYjfo9rmsPnpYZGWfKHq/xv7/FPqv1xKyB+oH4OLri
ZkjVVZ+m+B/5OLZeW2yinuKV0Y8oEuLh75fTqdIm2pN6mCsDqjG+vjHlc7dG832gQYQtsaCMbrka
LFIBDAs23Dxv1cAYq/Z6gNcc4IYy2hQzv1tEn9batrL7TOGNiSw2m+5jELWntuFOKuiE2WL2+YAd
hwWOuMAuSHmfIZVsUWYeogY4kGbFKmEGbXIrOHZm+NGm/AnXcDqLTw7NHOYT+rqcKWIPRbhp+T+x
o37Zgc90t2GFtybenByXVTo89thRf9+uTK2pyHDzbuM22YPPCJVCXjKJ6tJGfQ25Pol2GLL2DOiN
3WyS/SWriROI1sHZtxAwGYENg/FVYJLaYTbdGUNNnmzipvcp052tseUwTpiPhLm1W2w9QVQkB/9N
4YxZIpUvJAC3BaezdT1QHBv41CF03tXU3RU5q3wYhE8ZJm0ZOV9mEjzEbXXn2QXYqGhpg+PFg4uY
tznszLjg9yc5AZ7cCD8cgeUMVtUvq4gNSErGhyaI6Zp0FzR9e3CxIbPZwIUUevIZZiKN7E6YQIQq
R56edC1WQf+ro0/LZO6wy73pZcRoacQ4dJmh8ZTkNKUFoKX4ErTUsy/9FjXNyVCS9rWhH92e4SmN
73Zu/EKpwIhIZTKHljam5mIW1XUZbLIpuGt89ti20+9GdrcbFd/aPZJ8JqPT3PvnuPYJBAW3c+md
4Odt02S8Abi71rH9RiMQUopB1iW3TzzDtnUmv1MMUqvSbGlXeEs9Ax03Umv2qG8dxT7ryH/2KnZ1
M9qP2SymqIm7OOLQ6Ob3XgpWjx6YvVVjtOKQx2fMmRl6MwdGeL1XBOjQ3vFsRtnOz6iLmhpxg3T1
WTOX2kilH6BmEARqkCToin+3KLRsy1vLrmfOC8xDjZbFyIq66mhbpKIduABSt7Don/G7YWwg+jzX
3IzwmD5E2e/heANWkZjVB+DakYncIV1QbkvdurY7b2Pho7Ms+86CEuyxZVFcptwH7Pbd+Wj4fb3u
IoPwLLfM0DYTKU2OPSQ91xDYcggA+oG59WsdwhxPsZTsnQZPdxlfG0Zx3WQZC2UzhQyBQG3hKv69
5ppOz+IbO48l3oUiajkqq7GHEzK81rWm9zPh7NhUn6PPZmVGB9lAK92CJWi3bcYsPsXwuxpFwKDS
maDGPZmeFFu/MDmQQyXZtBa+tGmgK2afCla8KqLxQFLMQr2IeavC7mDQXIRfY7zXYXksZ0SzapLr
PDTfc4pZV33uMJtYSIABe05ZGB/N3LGyDmKxTPD3SQisORoPjS9ftEbBB3jAgT7kj+GFcK08xWlD
j5xN6NXk/CB9IPqk6bHuSxoRho69uh2I3eQ4w4GzeGj0Fl2k5bxxKeQRRXcz+TBY49zjDqBXQmZJ
yhE/rbdZ/xMPy3Y3YHJVyZzmEWxMua7zXYbuskpKKtZcFkPRUFsxGHS+ukSjY54gSVHj4Bmf44ki
sMgkCxC12fpf3rt/xnuHQe6/t979e/5V1PXfvHZ8/Z9Wuz9cz2RU6ZvSd3HaWdY/rHZ/QNgyfVLb
rm/7gsnqf1rt7D8cYCL47+CWCAfY0V+tdlLg++AbWfy5hanv/1sC/+ac/E8n5f/JOwInlBctMBJp
/hd2ielgBLIl3iC4FqYt5d+ddrYP/R2zE+KjcU1VQgGNF33JkUJeFRHHFKshplPHeYEDGB9BU6fF
QTVH1+hZ1AnJ9W7a0jJjbw0iZ4g6MAIrGK41O4m6pJXOJ4Q44dwKw/DkUS90Modu5wOXJxWx9EbR
ZyayoSRAacfbsWZWH6r5HIPEQK2DOO3jXWG32f/KTPaoff3pzze6Us+9MV0omafwUWTpNvXZVICz
rlFlClOSp9Y3wUBdcgrJYlWo0bwYZvlVW/G7Ie0r2iZ2E7XcNCj8qorhetAI+vqCdrAUG8tL3zHt
haFxsjz08UoWLI0a4charBz6mwcwiYMZLgE2eTxz6MSpAeEDWllmu7QGG5Sl+jbtqLZdtFe87cPG
4VZM2C5CjhuvGI9/JgynrqTRZ/Capvs0/zILaA0CIwL1NFRADag2lmOciGVeBelTWprmTTh78S6z
sNcFqgOu8TUGpEpnGTIRoQIm0pioIkDqydDSiSGhpIl97Y64m8KOunZcz21APx4CMhtDTPmxK55j
77FuaDQqebtWCaRpd9IcU83i3p+LO4u4SP0TJMZLjlK8rZBe+IIFSxirH+pyr0bqBg61D7Bbd/SY
VTbqT+IOYD7sdK/njtnesitj6TvOzJJO/1qO/pnlCOvt/7AcpZ8fWIH/av3l6/9jOYKlZEI9Vp5S
3PYeY5p/LEc+wCTO8j6AItNR8u+rEW7fRTRxcFkKFx/xn8ZfgZFYekIBSbP4Lwva/2Y1WgzJTE0X
u/fh6//+m2tbHmuQCdfGtC3Mvws36q8gpSntRpQ6olEijU4oXN8m2eR08s7UweztxOX2yO4Mc1gr
CMn4byTlQPF3UDXXfex8thJbfE2ttRNeILhysBsDb+0WIA9ItwnnNU9TljahKiSr+f0vb/GfK+vf
VlLfXUzJf3v1DOs9LNOOjaOEoy5v7V9f/ZyMIyxVGofzKHuTobguFyMxcqfUFHvk4hwOFi31IW2M
nNNo9qNgbMNQh9Leb2NKk2PVLw32TJbG2bituvDi5mjs5gDn39+DnF5rDFgrM8zJ+hTol3xcFkJP
woY1kMeWbnJYokCyW3bmVM7nBTFAzRbf9VC4BAMeNnrVFSNTBALLvZlMB8Sz/wk9i0GaTALAQJzj
h37R+1PopE6G15AxGilY/GfzQ434PFQ0us0oMHA0k3uk5WKLpEZPTpBfFSECX1s5dG9Odx2IVnZm
o7dptEaBZ+yM39jG+UgCL/MoIQ60ZvZYHLS57JvKIb52/PLdLK4pkYp2uEuJ1ruETsuEKbjsGQqH
vDdV4uNB0cW5n7NoadBoAbG29tr4tBPIH32HNctIjU3S82tGPedyI4Q1lRY36VSX9wWsrFnW9+Mk
NuUixVtondBFNA1KNAe6JThFHZHWo9pSwAKtH5BsKWhQ1nWYifjY20G6TbwSc1pnXRV5cE4bi1Lo
3MOEBe+kaXnmOU3GLJbHZQ2nPGdL7jAt1mMFiOetDIigG0s6BmUAq+JEhWmy89V83y7H87nCQing
xqNn5dRiIwotf1faNFOxUaydBk8Y8Bfsl6cgFOcgN78T1Vw0FF4uzn3bgDJNsLknvbwiJbRrY7rL
SgfiBNaJZ1N2X20zsr8MsWKFFlPUrlpPvvGIF0qvSEoyzp5j42AHXEUFgZe97YMKX9Dn24C9/4mC
v1XrfuaCoVTYU2aiCvhTjpe9Gsl4NQr7UlY4U8KZfDYg9NXwYZjul4Wde4iDX7kYPmLfh5hKtY/r
v2RnlS3XVm18ytC/TZvmJeymJwpP24T9gTXHL1h4mVBGz2w5EJ/HgGuyNU+F1HCeGNFr9smq6K9R
6IqVO9TMX3V2KgLjygutWzuz7sUIxTTmVTIXuutGddJD9WyXHhbSWnQrKqZuGKlct3H5HogGkLAj
f8qpOlMJBKm6Fo/R/OL4jHEbipdoVXZRDPHXG9mHqumqx+/H3ufUo7CsZZvi5Byu6S+4Tix0pOm5
b4IfCmz4xygdv79NXl8mdyC2prZDabxX3fBulNgg+gLOPtoWhmLquWKneWaCeOpLfSmtm7zFzGRP
Jk2REfPc+m4Ib42BAt46U+Dmil8kqZrt5HJG7KuzB89BjKa97nHB4TRpO4DEyQrEi8mbBUO1TE7o
rPe0LrxQvQA8KHPWkd1f2EzlaxG3r9Ni9i4dB51/hBliOdemS2Oo9NFLnV6RXiJt6Nrd2ZiHJy/h
OnDoAAMX/uNENHd0wj9Env3R4qrgBuYKGcpnM6K1A4/cKo/o8xm33mSdhqq5mIPNJQBWOcygXfRw
s2ysYnOLaJzjCqk6rkykTSrnmM7IIjhLSkSYngarsBHswvxkot/2tneDF2NqT51bXaXk3FZpyx4t
6uQPXcdDET5NoJsZnepLlFVXfsmqgiPvjg6pBQb22RjZMegjoCMV4+Sg5oaOz3ltvFS5/TYnYD1C
iZkh0TMmDpjJZSSPGRYNGt+WWUWALcdxKmY6LEKO1ntl9S+lINE9GTRx0eMSTmzAMB1c5bXzQYUE
HraYPqDIfqoAWHNcNTckS+6GpQWR8T0GHODk3Tx9lMK8CSBMqKLcDww1HKbhTuv/4t3hihenugf3
VDUZ7vzFNhdZzVUQRcfZNtM9XrbkZLgBoD4B5qoXzpfHvG1WNXlXH4G2T8PpSMUZkBr49VRelfex
ca+FlgfCC0yfkAJGg2eW27nvRt4/9nRFbEdlXYSgZr2lwJv+CmwfI5VnIfPDgrxkLX+1xl0AJzzO
ElBD5Rri/LGXxaWYkUu6oEN1CTtmI6rYmD06oLe0sdrBLDeDbVM37N5FTv1Dr/VHrpnAtZhyNjwj
V3o2X9LQf/S7HlET69mQGPOpaqcvd0DbgvdAi4Iprw1NYQn35YdbuPJQEuwA5+ZQVhvbO09GRBoa
htZzoX06kRZjIbKhuon7LR/VlxhYTrS5MyijLnVW7dUINCv7Ha+ngtirENtbDUuL6pNT3TE6EgIn
nFXZD5Khr3YaOB40j+Ok1seW/IiDdL+HtwJZztiS0BsSd1cWIbuRvH8PKfKTO6XsmvFGKTBrEEoF
mVn85vs0LgJPYXtYDfN5y3zQWtl+Q5RpaWNP3+TEHRBVzOvKhDHknH8t56+sqh6nACya5SF19fYl
yeNbYdMAljb7dhq+Dd/JDxUuXjHwz3ITnkmuSO3O/lXrhPtKfGgxoMYH5ZMRHATYYXo9aHro2reS
ysjOHm7oXH53m/Cr9Pp53VgH0Bmfs5D1Lqy5c2eKqQYuSRDeu6pQRyciXGK6twzUz4Nb33Si38XF
QpShgGLLzw5IrGxb6eIIsDiJ0JbRkEQQP2IiHFVc/GQQx2GmPklUxF4LXqs12q9Se9CwR8xiYaPO
CMqCEVy6a7oaD6KHgp/QMFYxl4XiEWOWku59zZ4Ou6ZstpxA36y2vpNmSwmc8JNtSdWh52ZqmzEo
3xS+eenAghUtBiZcEKwqvnFVYMN1Payq3jIWTYx9WcmdE4JfskAsksbZ5QyM+sDvL5NuLp1Q5272
GRWr+yhIvnpRE0sILwHehzyquhX5j3tjEq+xdJ8sRFWiEfd+hxEccd1cVeFLb+f0FmShuy6Xr1fE
kUyz2oadi9vaZtQt+wEna4d1YZ4ZvA4d7sj4xwMZVSGiMcGcB5LpFEi8ugkdlm0UgXFQHTL8ktCE
gHRmTHCmIZ5ZCissUxS6lvvoRBiaalOnrDbOB1c5Pcu++eQY1k+2pLamEoC3Mnb20DpYM4qvjEge
Sh+SqSJQ2i3JUpuIaUnUtKbAZpXDiCnZu05QcniuMobKaLj1h9rlNBo/NVWApDrQVlMs5euKLmD7
yV3kcLXkXVOCr2E0gjGrP9jgbCHedLQTok6T0sKEhMw/Ep/F7fBTd1j6c4K1wD0tskvME+SSug2I
31IcTU4FwsxOhwDT5iWlK4jrYonJsGVg2WPq8ssn0jsX3bTivcPgLcsHEt+v45L/rfHEsKNPIQPo
TbdkhOMlLTz/zg0TILYrqAGxkifi2zlqKyljVcFyEWqrKpIMRUISmcQbP4xssklI2VjSyjmx5WjJ
LzPsWVVLojlZss0jIeeRsLO/pJ6d9k0vKeiyT15YhV8N4tG4VRHjCUwTynOgVzE3de7UkqjmzTpE
KZZ2/RMTuB5xzYcFCex0JotdEMpmxAKuuYTLmXQK8Pt8g0pOiBDYA36uQxj755LiPYLeTJUfBMNK
jWnbNO3PfEmEh171Jd3QXFtLWrxC08edxJRuSZLD1lty5Ukw/ATldDsF7iPI7HCdLBl0tr0b5ghU
6RFPNxpGasaSWCep1hNgF2AnnCXRPnj+xRzZUy1Zd3tJvTsMZhJi8Kx04Bg5dFiK7JRINF4uD99L
sXhoOe/oJU/f2+VZLwF7RtZOrtpV1hHIJ4Ivlix+n1WfdMg0/3GKTAjsxy710OT3S4L8VAtYwM76
l1CR8SdAcZUtqf+I+L8BBgA3w88wui9Bc+ukBQ6pzDqmlHewvJMc8GmlYKD7iHzFlqqy4E668E3U
/GEP87wrreRjhAhZ+vJT2sQVk9gkgo7b6k2/qDQg8IL7X7Uov3PbP9g945mx+zAl8NmufeA4caPb
5qGVOaV60682cb76ks3p6MUterm8c2xG6q1XYcLC72k0JZzKBbuhryqcgKHDWtnYxk8aQAfBrThl
Nog07IhVtBsrpkh0cprNqWzVKROpxZriXOfWoxfMa7fvvpOcLs94+SZW5+1C1/0qg21b9iQLiIMB
nlOOfAkELJSu9D61LMW+Seg4t5iazs57kTOcmMsK+yl9zZwP9XFI54emyfeWwbS4cXEfNoAwqUDD
kOGc8yL78O2Y8t4FKBa5p0HH52oAAZ5T3cHPrzjL5m/DXMAulr+0mJki9vGtlbWHOFYnvB+HPl/I
Mnz0mGL2UhfIZ9oiIYK9e67mJ0lPQZRGn+GE770u98uLScfqxXP8G5KUWAsfzYYdai3IkKQlloa4
YOcDjqzxqqc88djcOlnNBkl9hS7iRMfp0AeD4un6ixr6mvmn+xxz6xlxeu4K92OIjGbXVvQDumpt
jiSaEYm9Y1r8FKFnMILBQ9HRylzJZzmVKZGD/CjETJFrwgSLdzOLxh21BGf2wC9GSlH3WHzngWlu
dHCjWS3hVQWU6GQzDyJXXJnNgArgeqex7b76gJVVJyVmtuqu9b15baUvY6l/jQPlyEsbtuI62NW+
CthP6B2tNhGg3/rsDERxQvWBl+ye+ayxBgHISkNpiFhCPiKhhCGY+MUUe2e3eo7EBZ1jyQaZvEM8
VCg2YU9ThWIjaCfYuPVnz1epnqYf27kfW58WREPRvAXwFFeFpnacmeNkBdE2y9CSm85mJ9dvZhlp
ctY44EAZWquwMp+SeL4omgRXvfJ5Gs0BZ4PpYeqCK/6QWJfo2XH69FnLLINhynPVi5/iOHn3jYeq
0QE9EOmDKs1yz8a7Oau8Uru20+Ot6eIuNJocJ1qcvWB3jk44wZcobR9fj9W0CUNuHjfT/RtTrXAz
IJ+cIAV268JhrzzrN8+/gtX8QMbuFWbyCXvER514b0bMSc/tvaNtEsgWKbi3Nozv6wC6XfYGhJbf
ZYCg2TTpMZrEiqq0ZKnK+UixJ+mZgtTe9K9DxW1C6ysuIVN/O1l/4Uh+FxL4qGYOjGGmX3Nml6uU
t69MxaEIsidV9yekGArY/aFbtxbubqMwH5hLMrWT6U2/ZNKbDr3JyPUTB6GWrB08GzOE18Ob2QRS
bZvoKfR9wj1xwZ27eJHLCqts/lQFIxE2kw96iNVa2eZtKWIMiA6ck1HxdeGurOW6iajRlt1+Kv1n
03D3XazOmqoKP3vxSgLN1KPVIrvuK/01z5hw5nT89qJ6OGiD7OvgvIuQGb+R10d78DXBlNu0kIRg
LUnf7tIWMuTxApPEsaDciRTLcKU9qsdLFBpemtGfI7QuSxZABbOpXKNIvrdyeI6C0F/Fmf0tWAVR
gmi9qOlAdasASt9Xnbzw1c94n1/LmYinmt9d1vgVQ8zdHGO6wWXAI5WyqVjSqQlEObXBFDQ9R5gi
wEhm5WG5NUcOWqGsAIn7DZmJlpHxSaqOfFHB1rmOcBiRzJMpGFph1oDFeamBgUmpHbt8VeLowvhK
uAIIWaUwRM4ZhEWvUC+WX0m0v+bWL7LXyMEIldNoEGVY4vBce/4vr3XQ4YCl7Yy5IclfLoSj8GFs
7Wp5C260VhcYjysekt161q3B6ajaBGEpaWFwz9AhVqIe+ABajsKKXxYjCi1iwXCYummbuczl3YIW
esPk+BPOoMjLq7xkgAqu6TYYFpdqcqHps8JqGK+iVHyGuOgRnMKD6VysiH7kxMR/WZcFw1kzemnR
4/yB69Sx9LCeOa2sZ9e5T0AcMJhJMOAHxamxjAB3LQbGKHzNJo8dtwUssUuNQ9YSW+EefiWmvxjJ
QQTBgKnxRsmKsG5VxpfciS8NcmrFuyJ747ZO2juddvbKTVhQsL9w0Y7imbqdim0xW5wwKK47Vx3C
uaNDa3imAo5eOUEZbHubdONrM2M9sVlKUv/RcfOdsIfnKh5fk27Yk+6MN2mmv5nF7ejBeBrs8BR5
8bffw48t8K6gCLJTDElSjMkD+Iqz4AjT0ao+QlvHEWgDtW5v4TlAqyBL4cqXTt9OjRVtbLMD5GOS
oDCHX04DsdONL77YmPZSmozGBZ8MOjF9MQDMQRBk3YJyRsmwuk3l2Nbh988G11svAHmAZS7CiyDc
vC2sO6PkMWNgG8bIRE6rcJ8gWr13805Fw1525iNSLHU7vrH4P/MbN+eZhNWy7DEah3WNNWHfCtpy
fX4V9mGk0HJ3fkhEtinr6VHF5o2fjs/S6jg7lu2jHt7M+mWiyXyao29/sfbosSAdG25wecbXDEh3
ic9YIBcGlzH6RuLkcmMjzAg7PpWArfNofgRwwvRLkSrRuc39ELiQtpaws5vITep2p4nJAZ2QYUVB
M74rsxlfU0qQmS1Um2TkvVI/OldHib98S0UUgq5xVxmK26Y2n9ij5Fddpg6RmcWbqXfYEqTpJpbc
ylFVp8QYul91vTjz7GDtKP0Y06azdgL+XpcBpxYU9sFZ7sZRIeeRBSg6CK3d5+A5D+XM5y2ltdRg
EYaWCRbMtCeSJUgC+m1IbbYfwAapEJgbQH6m5PYqhmHrL87QJB5fTMIhm2FEaqPq5yatgCLiSdvV
HTWn4L7A1tEgbWvnZjS5+4/LbWabz3YgD42sr+dsqSxCLMGbxfnLCM8VkokJCt+L3XPvN9d2Or56
Tiyuw9uYo2/jXBxNJw1Gj6vG65qNLSMb++Ehk9q88SL51GHvRqIvvhHEj4HJp7coLsFVbwF9Z4XA
YHvHTINoIzn4RsABa25NvyKHBDZba360G9HfIhi5WrG+ZLRV4TMSsIpm98FubwKHu8sL/ctv96qb
4J8a8vm+saYDD+eToN2TKrNlMSPwm/32kpLAW6H9OJo9qZF+jnmOkjS1OOlZipe8Yun3Zwawfcfy
7hAbMafmdogoJ8g8+I7RhdENNTgMLiqu6aQxu7Xkx2l1M+fU7cxAbKKZXaot+HTa6bZEHbUNfFKB
Gl97vMarwjUA8tI8YPevk0t5w0AbBvrGQLwO2div6Edg8+zFPUkIB68HqlH83cmGooJm17Hx56ai
oqoeuFTGEVcUd03hiwNs4dc6D09x6SIlhac0XLbtdPtJYR5LigmjeaYgLmi3yQBsLc7VuybpxTfu
Yi49iDYdTAGSPSw+lcFXTHrBKbTE+rNdSDG7BuCd1+XOsuLT4A/PTpmTtDLBf3cWRzx4U6UTIgrr
Kz93zmXL+b5iseAHhnn1kPWP+Sw/h3HYi5TyAgqITVt9Bibs8dR87+PSwzx3G+a30Htf3f7NMdTd
2Dd70EXvzLQWshaPKn+RgBw3ukRQVCE1UKa78j12QAFEStfhhy5XUsjyNrTpd1CzgOcc4XMvf+64
I3imsCBZRBhXVoq9N/F3gz28Bm74bTLHbtjwr/MkujRlg7MxvKTG8Czs5pohysGC6UKfeBYYqIgG
y1+g5/e2Mf98dUzGzSjajt42ZDO2K13SJ8bERMuPFE6eXZ8oiRWMvzLy+A0V9cdw6CVTJoudk3kO
4cuRs7eKyefuLepcrmLN50yo91jgrQsBKACV46rjlGlSOi2eZIAcqTUZRfPdGTjn/1nDd+4p5OUx
OL+PCeOy9KkIMHlXl8lbnrWaXYAzQW/IVESmmiCYH+9NzXe3Qn3sNalGN51fKQXdkkpP1zmPAha5
vGUOewfmFos14qcffWc+0YRI2TvDofHSWy7K3sW7N07hg2fbZxpjqY9MlrLJlmp7hfV2+vaDGZYi
b14/SyRkazrmIE8MRFU24fezA42wxSEpG1xqffTdhtPOcgSDHHEQQfXccjmCu5uJoY88K536Zvlk
yMLyzavbHF88j0cl3twY0NpcX1uQn2n8XNMVvi077iFj2DOT3fZcv4XDFCaffiUT/SRW/G2V86Of
N8/Qhs5l53wG1P4hNDr3LYHP7ZA7n3UrX3sEDy7aBx1H5yaoiZ+/UbqxpXfovtbti1OH+4HFkuzf
3g34tNp43HfdRAQ1/tUSMFcder7rhOfYEcnB0MgdHJTu8iA6mfSuAOcOoW7Y+a4Da+CUvKkuTp21
yeN13Ze7yhU2FebeYyqgHFnLe25jSy3yfLs8PqVN+zWK2yVSzWfiEAMtrOhbW+Nzbap7ik22GVe0
DMxzwjja7PGrDRAhl7fGCZtrj5b7VTVD3eczWskSAGgf3qcRsyWhise6L9eWYT7mcbDIEeYjuONt
l1vvjhvvesO+6sJuW0y8qNHlvVtWoaVxCxWeSG9Ap0gEjD6anHOquFHjaX4cLY/cffwdd+Lg1+qe
YSIdo/risFYy3+al+oIJTP2E6ep+djEsR1Roe+nw7DPlCjki9na4yw30AJORwrIITKl98NVjoehW
AGhl9/aB4utp3ZpZtRiPNl7W3tY57kQWCq3Y9GkxPeIRfAyqvdVEF+APq7LtfmK+cxPM2bbT8n75
zdLZfJ9H9dmk9lXdQuPNmlt+E44rCZtl1e9HwQq1fHvFMJ2Wgvm9VjadL4zYsxnYUE4psxZwovZs
DO4Vg4NIfQCFXakxvqhGXzgMP7qkBicP/SccnhG7yAR8Ni32oKKX9yJUn22dFRthcaAz53PQ98/2
9Jsjonw6ErrNsjWtKi5ayjeR39/FOELY4AnS8I4yXuBBRa8Re+qRO579NlP5KDzhjMRI5K0Tsm2H
KoTITbIJ5mRBljdWPjzKTUMuetNn/ivG8uomHXFJdYSHYy/cmJrm5snuAKng5Z8bpzlbmqeGCmFa
Eoc0duyobt38X2jAfwoNuFhy/ntD0Hr+/kVjzl8NQcs/+NOg6P0B+gIfIi5EiUPA+Ue7mmX/YWIK
xKHooVbBCsSF+CcLUGEjIuvhuRKK0Z/Fa39agqT3h5K2b/kWbkdaZKX7v7EECVNR1PZXWw2nTt/j
RbiehzdJkMr+L7aaYuSlkePCzt7zDLOxbbeQ+4eGY0pbeoeBe5kbz+w3REwuRfOSAbzFkt7P21LA
zIkWWDm4tGlNT+8hzCRB+Cl4JmqQHNrW35YRBesGDjiSl/5mau+pV6M7yMxfuSH94ZfqCutoAe3m
H5yIGx3clji+IiK9Tjz7FLZ5ta8k9t3C47FtVByZTPuxRtinL41d1QJgAuVQUFFOVASk4WKRB3wR
R7BROgvlu+AQzxgIC0kn4tu+jtQ9/CViZJwHAJNUGITSej3RNzDPMHHLsr916aTmqRsfQT4hcSTJ
/dyR60vc7JQm8JBccFpXTkNVoov1fjWUzY1btiPW6hOt8ezDOubkHCx3bRpyQELJgWaFul/65B4B
45MRHsVrmHibULlHx1M/6BjdsSvTl8AqviDyY/Vuoh+I0K8tiewriBGsrHo/JDnROzu7dXmgrirl
n4llkjf06EtuiZHmaFGmW1A/ife7Eu7SvowrwJo/wdq9iIwtb+5xnNbjsSEG6dtkFag8ea1TtQ/k
Lsnh3AzySlvEjiaUxKjxjRUZUBjXIccEnXO4tTg36GPsCxNsTffUJAw0i/FdqgPk2g8uNTYhUbKb
6jo9ZQv4BMkPq0Y9bFufdHOIXSALvDdPAnorEtz+bSguwdDuhjp7p1MVYsUlTawH9MN0lSb2uAnS
/BPDE/vQ3LrXlGfByaWMosjwTvmaifecNiS8gURj9t06CQEKWWmG0EVzm2kj27U4EDZuzC89+he1
9N/06WQQggDo4N/EenpCFN4bOes6nbwzXm8Gy0vTH+9wj1AP4ipjqz1k0r8a0KpChXSIoFFu04Kr
UhrfhUOLiH1kNvsSYgRcoTfYCKXvTjwfzQZ3PwNLtujhJzHZawxe+aEbpkOEDX1tRBXOqDF8K9OO
DJ+c6QksebeTfryRcXVQ1XgO7eIGOYIDGhyroSwtAm1obE7zM4vwJlCSec4OPD7DZBsjvhvvJ47z
K+5dlDS4wTodA6YWgIaILE4mniDJY2bl4xfkSemtTYxyx8KhMEXI9ylfHAfLOE8Yslg1Vbyv+B8I
ZXhk2P8Z+PrXHeDZqlv6bkzg1ZNlMLWzn8MpuO5Ddd0hm2Wj51JKqred9Cm0m1gZkhn2Xt4rAocT
MAAe4y+G25GEbx0CJvUpHErKosp1WCG/MU0F8L6QOOwUx46KWQCyir2OoLxja1sukB5iTZsITX+0
YWQY8QkzWrybv1IAbwfRqHUZczlRxXIOQ025IdHBVTM5uzKerXMA3WcKiE9Ex752rV00EmuZS6pk
8z7HvEvjtnHtgPC4Ccfr0Cyts9bdsbHpRoXadnTEiGKz5P0sVE6jEQ/BIAX9g48tax7lew6INith
dhJsZdiZ5L/ItU6d99D7EDlNxDzqgbEkGiKnP8fOy6Ouu2M8NP1eKWbI/exraoOvcpKUJyvvKAFy
a654lR7hAeHZqVNvE7jTbZbNMY3kEB7NbNfL0VhZdr637WEfcHJwpcDPagZXXRFu9TjfchcTlAj+
H2fntRy5kl7rV9ELYISES0Ch0EUVqlCGrmm7eYNgk024hEfCPb0+bI3O0ejihI4iJnbMNt0ku4A0
61/rW/7ZniU5DMPGiOCAwVZJmoUZVdo7Gt+ACfT6dQ2ob1LucyXJZ8jS/xxNDEdGMDzF5podgvG0
UdCT7UMh1z7CHVDMiJaXOZ4ehUSXLpJa3FgG0y28DfPFuUPu3cWOeGjc4I5p/qedQTIYrcmklTY3
ns0EN/MIZAfOlBiT8QGk/tEc3OLqjhalB10dObb+KktMBCMUUoL4CjvUjLZeeh2OwL7yMKayTo3j
9EIKIMwTIlCy6AwwiD6uMGUwP5VlEILSIZPG+24agJ270PClvs9r7y5mJDdqoU9dOv6wuH51VcEl
sHNuihy/o3TTe3Mxfg6rYrAwsfKSd+GebMF1nkYAFgwmk0SMxwB1vJTlfPV6i11vQP1xmuHc1pwL
ySmSypwIqTv89dgQKNwNk2ecgtX/k9Pjvsu3snSrJKGz/uK5qLhVy/IeYgp9bbZ/YvB439FHhszS
PvqjCLaI5SH3cPhjY81Dec/dFHpET6V608UvGWsiCNGYuFjengdWtFmLy2y46pBm8UlO03vWW+RN
MYdgLOGl4G69oxzIifC9k3nWUzjU3LCrLT1UdDX2hmxmaBnPkQzWb7PHiag7tbekOAja4jtqzw2/
xHkTwGAZUv/QtPKjDFyg8iOf4qKaq7D1TVHTz6YDsu7JGhnjFWPRXStVHmU+JaV2iro1vufG9xzY
D8rpsRgwezj0tXjyvOFckdwlW+heNLG8XeL4r7XB+Igs4G7UKW0rXvoom4nLXcmzbgg6gCw3dHDP
h9B2uPEUeXEDZu/kwZt9ksyV6y5FsQQNB8Ejdk7dzDrerxJ6+4JHFDCSPYiVOmwQQEg7DinTOhLV
NIQ+FjGKCofpPnZ5FXKXaxTOvY+MalUv1/Jj8TBNCqojh0p/WINxUSskWqvwn3NSCAeHqXy4eqjs
DgDEQ2W3y9EfMXAlK32gJRiyci6t02TzPcwYXA8xf6UE9n0ebFJmmbN1xvc0ZUM8ODdmdq65CNxo
DB6izoe9djZo0oqYV9XxXWyy+4wmKDXMfX3bJ4d+nsR5TauP0sU0DAPVwgvY344ZQaik0cjs3Kvl
OtFGKzBdVznjp2ZCGwD8CcQtj48NqQl61/wPJlLqJIoBQ1Dh6XBStsvrz3UHiPAV9flsMts6Z85y
oX+Wfi4LZ2XGlyNfzsZOjN+szAY3TpdximNQkrE9hNBKie/1A0XTOWYEP6U2is6Ex0AN386cqLsm
sN/9Vc/RSMz6iAWl3TZV82QNN5OROMcAdz68LpBeXboYt03iRv3a5m/diBcwZXZ4MNaSvNfqck3j
fDjG3kJ/oBnFbiluExncc8I/FGuhzpMoAEyqeSTkK08izedjM0hWuwCEZk6m5j++BJaIUNYW7tjZ
Q5ejZvyxXtvD6rTpyQOcvHRSceiQEJKcEjYZxlykG7c1L6oE/2aNk3p0uhJNpEr1JV9GSuR8pz8F
uHgEMg9VW8BZ43IKQB/TGb9sEdtWFafG4G2lf/3a1CuqiN8ml6L9oowh2K9ek1zcarmpgVRHVU4R
hFjHCxmr/oL5485BEaECurrta694MBJe/UrLm9VejyTxGko9c4aaBHj2E42JJ4Fnikbw+YPbxXob
TOK2Tal6WJ2K/vAtuL/QNWCbZ3NsQLcVPiGljsJLL7+WrqrDsI9bfXW56B7Zb5N9jEHy3sjQaopy
ONYq66+ep6D2rw6IH2fuUOFbOGkImccCdEXOMGcZm4CWXPXBN2qcdCfPbklB3mpaf5TI/QMYlu2V
WvprToR3J2yvOjQujRux0J9k04cwFkZB1ScFYRPOdrPAVLJOKPRDY14s0kJknkC1ASe5zzH/362g
wdEFQj3JC7H/P+YazWv5NgW0PfokKiCjJ0CZsEqb8GHmhXNWnRuvDXY97I/bNQLw8Zi2fjirHFyJ
3V1dbznPVrzZq7D0TeZ7nZErzjECH22SmDOlCnCut2qTZI6cLtjKFFiGR4/T0ojxiMAo/ujsABUD
g0yG339h9SBO6joBQMoNO9ND5OsYw3Wdd8xWHw9e7ej9YtSXQc3rkWrjYSFbafUYtbTR3+cr95ja
QO1lYfijW6bYY/uH86g6Kn6+dMRgNzmkKjyC9TNKzki2lnl1Bispnm67zZuZqdcawDS25up3hoIZ
tp3mkmQRRgZxGO/z3sa6qqGwOJ0JGXXIYfbd5yR82wZQnxlXItSsTtgBwkRYRug35ozMw4uXY3WH
0NNzPI3938rpyLq7W2ZN3jcJASqN6hYTjMdCu9DW1DgHSAl0Gc/lEFo+JZl14Z1pwXgIwHIXBm4O
a59IEWDYScKxG1gImu5JVg8L9zIbP+e+b2CwNpM5gmxa7xfgMdFMdSbfR0FAGimM2ckTBTB7m9qL
MO3gMFAq9SnbKj0zruQ+VDkXrU+jD9fOXOLnEszUdom86lhAVyYxETTfjmGdapdTcieYl7n4zWik
QhQdRSgWDtWtqN8brJxc2iHbu0Teizi+LqX9NDDQvDPUUHNP/HZekKKmcNrmvITjXSRr72jayW1c
5Es4mxRxRyW4EGgh+YtOkViDFG9Q23H27DuMdXwH8+r6e/IS2V6Za7q3lyCa4cZzgE7mgwRfrtsN
QTR7HwYrGOEUYy89ixLZyfkT/8rH12nGUdxP/Ay6IPLhjmSEcw2ZIF7as7OaUdLKX8Fo7DdSMB9m
/NqYxW/lcm5at6t/+idT/P+EmVttjz/WgZ1dJh2t1FN1nzh1cJZzfzHZWW0XKlWS2ZCxyx8A+3sY
jLxYdXzshvbDNZz3ThUYBbe+4/pgD+0xsASJvpRmz2VcPvvF/jZ0fW1Sft0yj+w0Jq44Qg8caSGs
95JXqCy8OkoMvqnfyCwbvR3KRqotQLcFwZKEI1iy0kdfuHukxPuxzpFY8eODZBzjg5qasJGtEdYy
uBQgEc7+LCPbqx/awmBmPuITGWP7sxFNHum/TE8dZyxZTEdUV0r//HKzlWKYK9xQ+qoG/lm1f4Gz
Z9OJMIDvldFWpzFFkIB3iEGuuW8KIDNl8BG0xi/QADOrERZZoCL7ss1uU3+7RTBsiYvmOcaySDL2
rsdtdtIypl1lGg6CdmOR6QjV9kM6bXeGsflzXgN9tJ35F2hXbnL+eDVWmFwNI6PRIqldW0Z+7dj3
SlW/DKn4SgKO83YiBtTkdtlB0sGxhLydNqSiZIw80xqoIxlDCcK0NdUoTcv7Nw4hwFGADiArSfGY
B8eqkiMeIT7e2gsYCwLWXSvrDUP8vYvB/+C3wGck6QlYOhXgAbRhWt1LhQcq8zpOsGRwhP9ReMo6
+bY+cA2MzM2qGy9aHWzHhVOWALQcHmYw+xxbwTPlLLBDnh9SrtW4Jcdyn+HHGr3ytc5KM4JdG4ee
bL8pBSDcv9X8YG3vmqeqsmxezI0QC9Q9F1iwwYcRAEVoMig33fXu+AW2YONYgVd3i/S9KBJshFZ1
jnG+nzxN2A18bUx3qRHbRPUrTgFrY+xigL2g/apfllD30sW+uyYOpANAwsbIv/YWLFmVcwgykjG4
ROxLbW7T+di9DiPgesJ1MDHBWHkJqRppMfpMcW7h8ajUodYX3/jRZM0Yetby1G0oBVR0LHx7XEJP
c8FYhnDWAQAO2jtVz9DRfiXgqxxbXSFHfJFvwWWYIXNAYChQaZDhvi3TtY+JiyVUTkF1CHo2y8bv
rmNfvyLXY7aRyxUp6XEiOMSiRPTC5QNzeoiHZSAp4WnFGDGzx9Ge0TC0/RdWD2A6hzVjJQJgmMkt
3PP2Gv8O2KuY4Ah4NyU2M8zMC9TE3ouvUVhG9nxO231z4dB/2671cl6c/nEFUvCitBEfwUy2h5KK
U8yEw7MtDivUu73dt9NlrPWVygr2X5PbJg5XKNSWf+8NOTZEJ3nvHPdIF9GrLIrPYrUgZTCkHT8U
tVZ0oUN2VlAldkF1x4mCFQSGDwVmtLhVLpArt+Cu4rynxH2YfuV3vjMg6cdNit3f/d0a1u8Ymh2+
EdoD+Sd7JX717XvRQoRKmFt0PXz+wN8Qu8nWl+auUVkmD5CO5Z07lxGjROoyhc1po92Qi9nJa5OH
wckNDgXAQFeGRjZV3qPqevb4aj401kCYezd4ZfGaTBqQ55g91gIxxk/T+SbFv4iwmspwoGrXW8cs
YuLJRwl4fuSfH5p+CYciiU+euOt99jEf0/0usxr7aDj5Gwst4B03uV2F8eD6VnqddO8f5w2zs6zz
95yRzzaS6VxSEaymzj9YI2tbj/fSQLxhbgaeZVU0U/FcPMw46mIUP9xEGf0JefOECyKmDsxIz5w7
NnjFZ9HCh7CEkx5l2yBEMNozRj8NHQ99xuGkBW6KO0jvO+HaelGrmvLSG2cMGUZIlnMbqKFed6zz
R4UD2GggdQ7uQsscQ+5uzeZI+F04WKQOG8hIWqQndrBTbjqcrOY326/TEDiSSZobJHLg1NehwCfQ
cqrzXFsclcuItCi5WI35Q53PLKz8xnzlzVQ1qKNE7nL0sNyMrv/mQC4LdTatEUV8NRZAZE32UcIw
9IKY9QRmoH/LC9peK9xasZvDI+uqGzDzxZXb7o/GMeb9sFbv8EjTG0FT5DQOf/B+DII+K1Kht7Ec
qjuwibdTzgVMFTdo8OLQWpJRsQ9cacIkIzQHsbzEbBWXB9X2b7oYv3tnRmAfirsc1ec40FHIYIsQ
Ws8Rt2zkoZihuRLEQfkjKsDhHNfOMAXhukHqWsnPDbhzTzUdpTIICqSKSQYMfFr5Qo0XScgH0qRn
1q0Lm8SdVTkTpWR9iD0K1qahQIQI5C1iZBezbkgP5PkxNd0Oshe9FKR8H9C3n4QmTGI3zNkL1wAi
H8xZGJszypmqL3IpxxduI6dkKxlnMolNSAKm5tlPiuURlxXHWjP/5hEhSNHTMC7iicE8ek3KhYUR
CIBlkxiqYZvDLi28/cD2dvIXRpMpElnYUMXOHbOtQz2n5BEDwUg6I2m3/d2cOu90btykfvODQMO8
9zNt7PvC+Fq96qGUbJaJQPnw1xHNtNxK1G/9kZuKrN2TW1XPs7I6GOu5OizutSYYcadcJg819qnq
yag0AjvQuG1zpK/k1fKOQYH4Z5aDcSRRRvqbpHPkx1aIoyg7ORgwQ9wtzo5i5x2hCnWbjB8A1LZx
5HxMrfzK21fTBIRtuctHMJw/CCUOe6OdP8iu4Bhpk0jG2mRimx7NbLNOzHjKM97LMvHUBf7WLsga
9+T1gq/O48GNpWzuhwCSFh7DW9Mqi9tcM1/fShOjBN0cW0hwXNAH627klJIPCyJciXFDF01kEAN2
10IcRTbcNrY9Rt1s3WcifnZZo0it8Og6yaed5ugj5hberGMrkgb8X809RlgcGcw5fxxixbIyVQ0+
9Z72Nr7oyfA6cpuUQ4Xt4FzSzLQOuk949RGUhgo6JkN9rLvwolDKrX3rguf11nM1QgjNexyGNhd7
nBjvTU8fopXlZdQVE2L7dMN5gK5PgQar6wV4pYgf+RPujnDF8Qvn8pYdQOAXrB+nFggWt7D3xKIN
wse9SYYCY68BGt195W5xi1X7ng2PM2LnUXS0+DusWyJi5cYy4isaWOkzphuEvszsUzkTcbZiwviw
2vcxJuVQ+wNP6IioLtBeqVmP0WJ65czROpRXdAmysAqk4WDP6w9L2fQID6eS3p0Bk+HYNuW5CKZ3
6u3egqYl3tHhnwVsyUgMC3nPr7aaH0vivWUaiU01G51b+nd9xjnUM7lmcJbfj73cZQ7TQ1OR+2iG
/kn1sPtqAisAiOHVWqnODrRGPbqWPCnF2AS/BBP/qqDyN2G19XkHipnbSupzzcr9XB4TGnx4Aro1
FEP7mP42nQRVZs1GdPCk3zUaAq3p0sLCjtsK8syVPOCQK3ZT28KDLwlW5GlzYnp5rNfqxVnGAvls
PDaWeqNFvr2eR+VCLivYmUoNR2jt5NGngsr86gfUpbVnSOlpHi7D6DkMxER12ETWySNPoJOD5rNn
m8toZmXkMVv2Kw4HuAoEK8Aq5svbWCs6Wxj37JUlH6eBYAHLAUUyKytYmQcPA2q+WT4HgBh25qT0
VSROeYzbxQZgWL2bFkUjqz9cMsHoqe59vnjTlSFu6Bd/Hp7FYnk0jJLkSBtSXFh/F3QpK2Ih2Rnd
ZN+tI6ogN3Eqs6BH7m3kmbBKGDiVXDbQqaqd6N4aF7Z6VZ59jmiXhhP6XAMR9qmHn3gWyXR85Jnz
2XpthezO65ZK791vSPtXRu8TuuKk1vKodA3zqcGjvm2ShJLGuKjD0cBelDNI4uDePMl0bg9zMj2g
z9/IxLoFpHXt3ZywbByjg6b4rjDzHqome08Nqtbq36uOinYE+tRJmtiGO3PVXWQ5BR3a9jc/uaCS
0trSQGSf7PFxYah5GpPgW3Xz1YqRrCr502Z+Gccdxej6BuwHQE49PVZLfmMIqtc7cnpKd1d8s2cK
JOW5cicuwkEDrqq33+jR2zlu1+whKDbhpttWG4Crki1ZDzrW4IMB4qCL5i4VCxkoTOWc0b0mEr0p
Ce6TAjBWL8zwYO6QrA/GRB+aFxzzGhSb1wnyg2QtSz1GlS/KvYZFF3rGfOs0zCoaoOL7yYzfegfO
zWrab1nisg2bnDzW/F7ZMfetJaUSuASuOTfDteQ8MizrV71UKAEWQzMGhVQtt8mu01iQi5bsgd+o
T5qkL9NC11s/6281GB0CAIeSQBYvpmytcxU/VZmx2eL/lG5QXxwre1vVrhxPhah7yjQoMVmYa01s
fBzTOrYgo43v7YF4L1UdikpeLGG1Iw6e6NFuWTTG4GvAVzVVPK9qcT+7ocMvmK4/qTeCNlHN3DTS
Levt5hu00vyRmOQ8pQzkrojBRwD/IgxGFDqvY8QD9bxtcIjiAA8yzwHzAAAIE74cfuEIpC0OxNk+
J01cptOTDWUkKlK1b6S8QZLD4dBkFxaYz74aj3j3gsjyfPT/0o96j5Q0oXJMUQ4HdDG9QvzwEJy8
+4a4hqP1m+Nx9G4saOIOvIi97q2LSmJOQo5xS83kGQDT3hywm3d1evYyyTk8RqCLUb9Agj7RzlSG
CUVYXV1waBIZbrO+fK002kIRWG+FUt/UrV+bVb9mZf1z0imEZ8UNqm+X255DVl20h47gCu4uzhhz
tQBWXb5MimZQ8GkB1J+VRPtuv9yJI4/bcdP0Ogtia3nNjaY+ZWv52cjhhuQFsAXii8fFJYQ1Ltyi
sgDzMgd0cAiDeWTZ0+fRiO+JZr7i0CfXZfzs4mA9KFwqe7cfPqsy+2m7SRAB5EeQqE/EihFVz17r
4NgrNX2JXKv3w9yE1K7cS+HR46DySweInXSygoxgXES/HIem1IfAlxL6Cih1epfmESZ5TOfnvjxr
k9QumztCTQjTcSMuYz8UyEs6OyfDKvA0W9ahrOQ32eU0tFfBR1iqh2YmTl82G6tF8ugxxmDKDGk/
D8vc4g10OMzOvTrPqf8ptXeZXaZzU+DDVeGmf7BNZvHY3NqrmEaq2ZFt69Jn6OaaVxkn5yURXEjs
rRcFu2VHaw57YnEdPK4EnsHUXBj51yQNNxSrlzIAHn7OPDtHy+HP2QnKBi8MWR9prh9FYxLLSSEo
r5LrnucZMvSAmqOTbCdOvz2uHQBvH4stHNuxpQS8L7i4k6JcT5b72biu3LOyFocSRerguYkTGbp4
621aOYssJY2QNQ+6Gtl3WHwOFnfpo1PpzU2bh5mKGxgNUBQaNUW+4fCdNQLaYMcRVv3uDInZJoHV
5zINRj22GDq4zas14++ZtgJdViZ+fnyJhVc8VbM/70soXkykCJan1TxFlh//so60CLwtAzJQMHAI
m/nTF8uAHTCxH1dTAIhOAHpUZqLgcrM8kz5FWATn2uT+E6h0J5zxEzAk5ExGximMPUgVQXo/9FJv
ZS6Hrk95sNK+23s01odYCukZWTG3CEm4ZPu2zEVsBlBQHZQe0uFFBnrnyPjJY2RJsL8KkQPfSpqa
qQZBYegeJ2ei6ixNOe5Uw7dssNR6g0TZWjWS4nrKO6pPF5kn8EEimlXWPa6KZV+K6iyYU1+Ii98R
1H/Nuok+gDI+Ajj55JONnMAwmVlvf27gy0YNdBllYjzowAjHwnGorCPM3+fvrYB+sowQfoKVHLw9
gyFguyynS80EbcDqcwi085PRziOegerYavE0UWvQouEtwZewzvLWS+lDohb8iQ/6VBjNKxbmL8pq
Dhb2UG1xm7Raxu7tgJkI+xdszPwtdXn0HJ8/R54MDkfddJzpSettBu4EahzKBPGuOqmx5Wqbo6mL
h8q1b40m5/xZSx4/78vsGWzWQfWHsWB82xaHodquU7rljuK8tJTPgjjC4cRLyD0dSiwN6ZmZVqGF
Y2onmmqbvpByisWXwdqIHaN6q1d4CQ4ThnXGtVP6zGNdLsHp+jUmQ+iWJQY5wbferSalbgMjdPtl
iJP22BvitvD7P+D1QTgRnzymWVtTq2dsMILvfPUiVRBDreIBCsvwzE3K7V2EP9wBXt6QFFyY6td3
4MMCwrbSfp6ocR08OltjC+REWaL79R9i7LyDu3F2R6e8NrCA5tLLj2qUeWiCSd1KjPjJ9nhuIGQ7
wgodGUCldZFUg5mTbW3TXYYtkHto0CfhOksdMY9LRwWcltkVRWrBeyGSr9yWrxOmKhHUby5WnsT7
WrdcK8CEXWoZl7xR3hloygtZwU+MIvOVPGZwCGzn07CdjUh9ialgJVNVParRlWcnczj8pDRj8dCx
nLDGuNarSwPubmhohU1TOBsrkzVH2OVTEcxf6KlGZDg2/mUfqdrzv5baAfGBFI1TB2rKMs6XPCmT
yEj079lAFUdqvu22D4jFL0UOBQHsa4hMnq1UZNWYwgqcjdm2CHWQaA8m7OWTUXMobcZHbeDpYN5O
ibuAz1SVtN+MXnCZdX61VlR8zI8cn7AaMt6K+s2WQfqL5d5NsMrxfoOYJ4WY9Ge/NoxdM63P9gpY
gWBlxtvDm+wV4ZKP20qIpAjm/Wv65fa4N5YU8JUhYhlpnqqd5HgB2WGf3y3zusEA0LzB4EIKcokL
cGT8IQvW/IntVpiCI2NO+V3Xc290x+GFLg3oS15BArHYipTRCuOyMkKV5SlQGFLOHebouukfrdwx
dylgGUw92iIiK89oaaQMyXjHW6alYZYWWHypcqL3buASFkuPwf4tbYA/Z4txSYUbbIeJQ+yUVsSP
Whi9Hf0kpLMYE1bBpwusLSyq9b5UK2DIZtqiIKVJZdkvc8QAYq59ZBNrPAIb25u6okWCAweibRCW
IFpvPJM/EIvfN+Rm7SlY7mhZewJZBBu99NR4zacnYXUbVN3ucg/n1CBZXoPeuWN0eUxrKnjNGudI
GdvrXVriYJJzewtp6EV2mK9JUcZl/zSO+V3OScCbQaXhQgnLQHtnqkFcrPhcmJwu/cKY81ZK627K
Okp+YpqETUvd8ocPocjEMukHdHsOAbtMIM6SBWPHJZziHG5uvI+XOXsTaYkiUKEGSAA9uMlp2x3L
sHannjuSvGZj9xJPcEa69FRIxLhyrk8p+9VxXsgN26DF+ajGiSebwqQ62Og0wW+1TMR/UQlbC2x7
1ry4I7kCX0Lzstb6Z0oAaM/I+ly3XPkrBGNiLTV1sfPbgg/gzBTHE8ynNB/Qj4Gwa2s/N8tbPKU/
MUDgHUBnFTNON3doI6PswUOk6c2U/Yqh0J2bBTUCS1luBI+kvJJ08zNonjsif/05qZFOTTxmzrLI
YzaAygYiB5c3zqhnKeE7WfjU3fkWGvdDY0LEWvDE4Gfh4DADFchjpidtw31aEq7BRZtcLe6wF1+0
z6No08jWPe4qOggaZ/OaaH+XDFSfdJITVox7lwwkTkOmukWCI5gh8LZTDpfW0D4KWXJsVSW5Rk7g
7Kr4j1d4j1wZONP3/VmwMqnKfVQr5jsMSBzyYorDS2pBp/pHGbwg5DHOX0wGMGwfRuxa9yiFHObm
mg4x7fyhVOWzm3DOYovYeRMKM1CIrUwaYb3PvxKDibN0GQ/hd9hN/GP0zgkUmmu9L4KYn+e8OWbx
rchultIp94amiyi1sDAUgUgu+GGfVhsELGP13O2wMs/w0joaEBBxuZDVZrdL6fk4xQJdey5DJ4Uz
Q3qZnqwqNw7SMxhhdl5EypDHTYGGmgSlC57L/HtaL83g0fGYYfvoVoKXYHBDzElnqwjGG3NRh5lN
yjQHQAt6feTwuz6CXN+lHcFWZiY59rdF7/T2maToHkkMnNZyp9tZ0xrn5ZCJZgOEe1Vzw0WtpSq8
53qp9XjO/OZ32cW8JVj5pinAZwaEED0DO3eHZzKBiF9SqBbNkKj22U9irzdSkGiL4blPDd7UvlS/
hNddmTG+QpjZUmbLbznK61CrKFmH247tjWq+cJnniO3wHMeaw5J+V5JJYxwDbylkoNAiuZtkXvAy
5MkP0ktMNXvUF628L82Rf2/ZKXNs/70F77Dn0M1IDwFzwrHeAOO+dJUZasd4LLL8SFvcjQOaykFe
iH1doA6VRVQOlG6RQeICdcbCjR+bGQ0Lap+ecDOGQQ4DLTe4DRJVQyBY69+GCz+xx9DcOj7pleRx
dTIKmecuAAXW/pzpN7qpjODYWt1wpqV024i2kUeH5db9GiZjOcRNjrm7mMwINtlb0PJjQeMSRzvm
spz1D5a2vMhOF7LEDbdmZWGd0v2npadbD78RpjyMB4UlL1bWk0IxPd4zjqvcC6rQFkjiibqdlEKS
0NI5dD7XIWph34x6GzExuqES5xeBa3kwpMkG5QFUFN18Gdb6O87t+BRXKD95Y8AoZ9YJM1Coa+4u
9WFcdNgMLFn4xCJkI/gm+ocFQ5jAKOtOy3QtbQxURt+lITOXrNL0bSyO7UZIqdxuHSX/+E5coQx6
wC97/tLOXcw1ljT85FxYM+61ads7hl8wArL3OJslrajOJbbGcxLgE0k9B8sst5wtaI9tor8E54n6
p2uCbRcSKOau+SGg/HxXVFunRkAGwJQwQhTvFAm4DHkMcXCfe1h0q3j8kbRQwua8LENLZz5lUUzV
XHpXGprKvBLPQO9gihaEyNx46wVFzmDUohKG8F1KucycvqkFj6qTbz/RX8NUhRUv40o7K3DNhpBP
JdXOO6rrHxfJ4ataKLysk/RIIAENCj6PqzFz4db3HSpXHerYSGsuMywm03kc+u682Dh9fdvaKj/N
nFp0uG2Lkb6jnoRlZ9wkdXDJc/DzYguT0/VCvRSXWHecYAxtfqHbuR8+kgy8verNc4kret1mJzVV
3aS9JbhDEBg0aXFm7hb64Fv/qanL4ZR0T5ScRZtWekidzQDNhH4puKsmM201lseNZZbtvm6yOyqi
0zAP0k/Q3oy+ImV7RCl5itTg/AFbkh9aP0VkVB8mQPF9NnKVypa9S8VlKLYKXtuiFMSavWNsJcEF
H9lN6zCBrm0YRat87HURzVYw7uJ6faUVhRKSsfjOAs7ylWCVCjaLj2U90yiRwKCIumQ/GK+xwPkQ
WzG9QLUyL3HG1EWxKVFoL6jszbqoVkbKdYG5mmndl4JDuOJggUCuOWHAhcQ7f6ZGEPpY1+JFHC+Y
9pLDahN6axqJel7QCxsgyGXrqwWxTpZIFz52QeHpQ8+xmwJSeSMzt7yD4/GT0xlrFIfAC6el6Uda
YJJv4vnE2HHcaX9UEXfmAybpr75RIjIYGCYrh/A0e8ExWfHSulx8aVQ3sZByUVrbiJXxkko6TSzq
RJoSRZnn5dtMWBj81qYoYAUCsnylE1uPXWGRMWuuuKpuPnvDZEujEY3GR+8mXQnaGT6K9cLOEOtM
g8Pd/GuC2DP+7WGwv4zKhoktYRMSNbEGyLjDzIjOayM5Gr+GrVtMr2eg2f2u32QSskqn3qLTyZPU
sMQ5JaReSi+SQW3jMBsHy8KDZFbpvK/NyBOFw4Alm1mCsaoMLlAikrlr8D3XMPAsPK5mh5ejSEsR
Nd7NkL7qMr207LsJQNFQG+tvqBRPqZd+NZu8XmqF2r4XYxxf1rZ/Jd+BSlrDpA3eG98vL39lz/75
c/6X/wud7/+C0n/W8DQ4Fg3/7W//7bku+d+/br/m//w3//gr/u02++yQ2r6H/91/9Q+/NV/+799e
+DF8/MPfHP7Cbf/Qf7rl8U+v1fCfNP3tv/yf/st/+vM/gXYL6/+Z0rt8VP90+7H8qf5rTu+vX/Mf
QT1D/i0gV0cJDOApx3EBefwnu9sI/mZKT9AyQMBaWKYQhOj+HtWT4m/CM9EOfdcxOcaaYKn/HtWT
5t98yxOwpTzyfbYbOP9fUT35j/juv357h5SebQsCYZ5v/zcAdjW3Q6dGptGMgr4Mw1khCU/2Pujy
W+wgU6iZfu56c953LW7ZwqOpEN89seHpzYZ/AHzutkMs2xEbePb78p22yEhh7QE5fd8Wq3/CgX/w
aZuHeUPPUSUN1tvHOHF4jRruOxqMDjDfUqm7bk2/i0A9wMd/57VTcf5jiou71pPPVkItiDFcYrf4
7sBi0F6bIOk/Ic7SSN3oyxin33GAwl74yFAJ7EfdD6BvbeQnAzYA9bXDz7r9dCIxBM+JPT/6Rn9Z
LcXKn9U3Doe+NXCYScfgj6DRGeCkTHrD9KMtUENSEKGMS9SjkVv/Ttx5LMetbOn6VW70+KID3gx6
wvK+yKKTJgjKwXuPp79fJrVFbfXp0/dED3qgjHRFsYooYOVav7mNfnvKTAuTnFScwcY52fVZb6yQ
BCSTp9npJkOoSXMVDtapY51UPyQl2JM4yIOJknpUlCcUCmAf5iSqCu4Gi5abDtzBiXOgh9SQTTLL
HV/B7WDWBTBlMHl48FZPLTI8dwgelgIl+yUMvuspog128KOvh5fEquEeFDlopwDnsm6jjAXvngQH
GhRhtrFysvbaYB28JMKO0x13EpDMbVXdRMb4ZI3+dNQBzx/t+qGkJLx1YcbYFalXa+YjdJAsXU1U
CImDcEyYXAIDNDkOg6/lW6vNnuaUGrkXz6+FYX3TKT8uSkO/AuV1OEJhJ2u6yRZ5onnbesje+ri4
9+Y3WGnpshqzz3qN63Ta3RRtfopqg1xdS2P5VHfHQyMOkKEXny0dAAMmMqPVP84JbLtZVRFAwbA0
Hl9SPMpQSAuPEOVgKrogsLu8e4ii6CvnSe6qEKtLSNH2i9krQMzd4CuiRUf0IjG8xGYr6Ig48RLK
yAUH34Yi2RpD/6InOsmSkPTACL5MpokQ7AKuPa5AJiZAaE1rkdUYhM3A/u/6MT1ETTwgORcgOtDi
s2iC/bQ7LUe9xl/HDvkNHUiFi0xCMirAaqZlOExfjZ4SRa+qV4OgbOmYe2eczDvwFlSsE0HZ6LWz
7fU9nKP+Ga1nTkIFBhxTZ54w1VTXcE8g0CsEM6hpuRAjkDsILWvlawDkjm2Mwt1Q2bexAYSnZLyV
2MS+1imy3dwAQJq12NnipocuqvrQBrazoyoPTxDHXs6iz9TLX4qemsKskn+e4/JZ1QXLxXuMdS7t
KvamVeBX96SL+kWZf+1UGK/cEHTPptoW1lhO+3G0QeluxeP/VTGyz7Fwqc3aEoETM9iXDget8M2X
dQsv0THZLFaz6pJASqArKFH3gH4JYoUaqsr8GyNDWXezcMRzc9JEbbzWubWYIPchEc/HMkv1PSfq
3pxBL9TTcICRvHXVESUktWuAaCIuk4Das7TsM9yDH46fr0CoXCycmcwu+OrNvC+wGWiMDu5N4dy2
qDIyfHk91Mil8heZVfOaY1VJztXgq2dXAMmop+FuRwWBamoTlBkK7MhbIlL9ViGbuY6OUdDAxPe9
t17HbN4w6n7hmeUjMClCwnmEuueo17YGE62G6hMYVhVFEO5sk9kh7xM+lNSvMYhUvueDSRJnetJ8
7YAygqsJGBIQIfgo/psXjBGJRT6vfKxvkekQJZtkNqGETX6OxpOTrYoCV0gzMyj2lnpzh0En+kkp
qMZxryUQKWy0M8C8IUPGE2KfZSUyMJgh6IATyH9TnvdW6Ct+H/O3pNagIkJeg+XHd01NP3sFX1g9
J6QI81clm4hWSuOpi8pPUYUA0L8envz/xR7/kyDmfzM8IVbJCVj+Fmaolkk08V9LCKy6uii//4OX
vMcmtv3vhuOYv6IP7ZeIgKKb/25rGvoCuklcYKo2/P3fQhMQEaADNdOyVMflV/jLWMQk2EGQzuUF
nFgpX/4roYnOs/pvKgKWaQKaxALRUk0KaURPf/gcUaQudEh3wkhRLbZIATpCW52q8KzO2YG8Yrpr
RjIhYup9VS781g3R8Fkis2aC5q1dbElwE6dE42Ba4KN9K4dyxQxbFIcdU3WBMmb1ssMQFCNwXhNh
SHKUC+NoUcEhpHKPbl4JKGCwRa6uXYcNWewJa8x7VTRlSMoYR41wK4dyQc4ZgLa2EDbqe2VE7zU0
fXtVRAEsD79w972atg+cN8cLJU6s3RllCMA9EMI4ayMHSeeTXVh4la+sEYF37jOXmmZJxmkDJgSv
I4wfn0yt8g6KWK383LnPvcuAXuVV7u/R8z6ZXnGQS++bnDjdxUGISZ14TZgU+w6a4hE0bH0Kumzl
Ag3naBYG7jLULJXauBjb47RWFF05Oi1n5rtwnMCpOEXJSbLA87tIYm+rWV2n4jRHsIRe3Qh33St2
A6o89zX+VfejOa8dNdXPlDKYGjrrPMYFCqasyV0lQkEADShLf8zVQ1+szIZ4YoyPs+Opz22kphuA
ljrlG4b8jjNyEOW0lUN1hjTfokT1vrkLMG0qguoqF7XgbUTh5WkoWvfBmcy1nFWo957ryULN89jk
SQwsRrFNJBCBnyuNV23k8KNxhnLlASg/fUx1pjEe8ramuppal7Q0Yf9qj3Os9rdmwqBAS252ATF0
CAE91OnQbToQI7cYH4BT3PAmegA9C8dwSXaY41HuJWHfLcqmmFHxr75NNvGgDN7yuW6OsvfR2CFH
0Kp2gVZXA7UgsdkVc39s8RW9PTg2RVcUw2sfeF2kPQKesL/VaPY26WC/Vh6O9iD1IGNmiXJw3Ygz
etQTlOIRSTpae5g0K3yY6nXCF+qhFzMDOaSNmpFF+JjTLP8Gkt06yinP0u3DnI1vYYgHYzNodv9Q
B7W2zlwhDmKq3QVmernVKrc+gu1ctuYQz89FEMVfBU0LhEUR3RXm8LP3MffRE6tBmUTU5wEOFgiO
7qswO0f6gBLcgL4e0G3rfY4sQXOxUQle+x1ojgJ/4VOKacYJDc54kzTajwSA0vtUB7uF9OWv8a8t
sXiBZtj9piBljNABf9GKKtQS32dzPYo/fkQm6xz2zkUuyuuhnYGuJyT4DnLYKca8RdkF5q14fWGm
uGXO5aobK+8yKiHoQS+tvjidBR61c74ptVXcDVDb7imm1AATqjdsysQvqEXhKXfM4NSEfXAatVxd
8NfNlhW2srrbkRjLPWtfgue6tEaXPapcBAifB3DvxZCK7LglgSqsimCMuV3wI3F849zEi9wVyDZ7
Ns9yRjbYKM1LrjN8IcTC6IJViEmdLMzE1A6yQXhEf+/JYTBQqAKHAJHz15aPfalLkObWFRL4U/dY
EwM+OVpUXMSoGogjjKrN5aivWgc92twjIBvNlc1HvgpKxUSS3E7PruVczXlAiKXyhgdqCvqqAN/+
kCCU3Y5Z81I0wC3BKZgkwtzgXBneeKTWuVdHDw6LAcYQr/ox3tamjRl3Wxlnh9VJrvoT8NqIaG7B
JYEY/YAkjMi5w+Xonkj5ceSs9engZclCM5TmQTZWhqFFw1F4Q364fZ+Lc6B41hRd/cpJzoXnEmZx
RdZcroO4RuUIRN+ExzhzpbiW7R4Sgd93t1Bc0LFofq3J/QPU4cuvnyNf8zH1ax6WaNKimy7fX9xW
1a4uOm55ZNnxcHanm1HF6ck2uvBWwP7cwYd37tK6qs5RGQzLaKqnYtPZ2M8P3DE/Vyh3XmB6e5dI
eGRZqT2sPuZkL8ibTY3ZJSnQv/aSdI6gz3k9aWLvB9XLal0XvX/AWMQnY2dQpfsYyx4S0v4h0b67
Xepd4t7vL0pFWQCWz/SqFqO1qrQ63pa1a26Mlry+34RQr7mFb6t47h8Bx5UbUJzz0pozBJ/tdOTc
S7pVrtYJ6M+5fJRrBrefqzonZyTyp1dOYdhm1MNw6BH9fUUjQsyaqM4lPgovz+ANppX82n008qvo
+7F+tOrFx1ey1m2+px/b7DRHenSgLsqpl4pLOb0SbKHI4iZIhEyE+U5bgRMyptexhmBttg2qwWL4
xzaqqRhLAAUvkzMgz6ygIrCvofY/VEgYfY515Pqd8LlPqggfJEWA0bXqit4yQX5NIl9M9VZb7oxS
RyZcDOVCkIBUoaCJI/mvuX/1B+V1kZ87DmcVsr695u3B7aoPnEdJcSTAufBzVh9KFIYvCrFHMZjo
NaW6QuUMRY6V3CwCtwcbPelIb50zgrnqqoNUHv/AewuArp00K1womnuMGZtd6PAfcXCHbFdq9X8e
FzGoHt1tsFmIZpJYWqXdQtJQ1xCcuHAf8T8h0HDomtL/DvRy70HU+6zms7GoVDiWfgbZrZ/Ss47M
LYLjJVFRnPsXTzRx6qHekD8bRekYC4IQcw/omIKt7PZirArybj5l7naaB5yReh1ovL7NSo/Hnpv2
UDxM1A/lWPZkE3PfWSdpXBJW1A2JY2oYhxyhiF0oBCOMtjkMvUJGQ3YNR28OsqeJ3sdQzsnXuk3Q
o881W6jucVZe54V2CHBk+S46kegE6vzeETMwyfO3AbUTfuGhc06dqSOMGafTLjVcLq7KdI5wGJ+S
ceQmIldj0jfUeorwfZWqttWF59zRrGGZwnU+yaYkYYJwQHb/MSV7A0n0U6aNtzRund0oH95Rpx9L
HS2oQVP6cDUU5t7TdxXpcKp8nnqUjfurJ4fKBLoKhh10UK4hI7Krs60bn/Xe1p+qNqnP6LR8tuZW
f4pnb8SeAnH8Sjx7QiN8hZCnn3uzfx+1+UTkGvXRTQ3HA5JCnnrPad3qHwKwfToKjUe98CHT9d70
OQnS19F2tQci4hYhI6AhTdpPn8n1owaco7jg1v2yycux2AAB+QrPVgEXpezer9wumYnFGQ6+VyNO
i2xWAw6Q2uZfz/gCJ1u4/3CuxBP/Y/7jbiPn/r6tsyBpyPfYWEMFQAggRCPebezhYV3XKEh3oQvJ
N6i2dkQShOSYQQYIT4q2o9LQ+pXx4uSc8qMoTU+al5ovY4B3HnB+vTb8R8+1P3mhr93cojR302Ci
8OjF7Wdff5vBy32x7Uhf4rNhIkNL2bpr3No+mzZKAQp+FdseC8KtFc7DY6N0n9uhyr6iy/jJN1z1
8Y8NWtd8TsGxX8LWM9EtwFIB0XPkEqp5GSSZCwQWzuB7D/wjpgJiVewrEOL8Ii4Jw9XSIw6G8hp5
v1rcTDt+DK3E73fNBDA6q9QrjILsGKC1ee8AC7vvS/3qoRR0LLsiRyExwggrycmJ19ZNNgCZEF9N
lKscwTlLl37TDpuwoCxd6FQso3puMSP761UyhhGHRCccfr4KzTISpdlo3KWK7vQP80yKCPPep6bG
8nDRDs2ZzNJ0TtvUunmlgi915QRYVsz55v3x1Ga2fxwQ+gH0lkQHrc6Np6YAtOhZbXSQ3wOHlD36
ZKhxyy/CaMHhjgIQ3Eq3VmobJby0bC5h6adfiaH7tT15ECfQg0BpycqukZ7kV1st0kulPMqB0pl4
Wte9vw7KAGUanq57eZmhhZ9gVOKMe/kdk6tKhPmUDgF0D3sk1CBV4hyuKAHBZRAk6kaOEWYWaoAU
t5MkHa8k4+D9u4AOjFaNbpFrwy4osEzr/U9JqacrM3KyvUMlbg/I1byzZTxILBt1gHBI41u3ZPBA
cm4NMMtHY4zto8sMBZEo/ZSnCfgmq/6mtu33DJ/hx7Yugw2VWoTp2rq78ifOFpXt59/AQihl/S12
sINx5mnG0aHVdoWlxBvsjcfHKbR/oBUSb9HaoaKqjWFxqCvEkqsIPOPceO12mHpuZl4IUE2O/aBb
8oTDO8VuT2k3xZch86KFU2rhl9kPzgWUmif0eZrtDAxjo5ph+BoZ+TotQ4/IAcNAU2ktqoZnFBQt
HpsMVGH2FHuxvpVrnjaEKMeLZ2feN+WjhlaY67zltdEg8xeo+wAY7ANAbJKERhN+CRo/Rr4gTh98
YWeqWVGE4gXn0shE4aELxuJcIQl3dvTsZ09Ru3lVKz1ikGJBSdwKsnDA08YLkmPVDaiiNd4z+YF2
V9hCs8sd/TW84hBoMdFXq04bF9Xl20CC82Y11Q91cFL+RkxZvoXKiL8K7KRb5gNZ+YWFcV3bNvbV
GwzvPNfBi+0kF9yo7W+ACK49T50XrswCelQ2Hhu9M485eJ9VGGRLQvj4xCPymBe2dZOfj+r0L/NQ
5Sf54WWNBXm6s7KVrfo7f8xDJMpIPs+6AWw94a5fg+Kwo8R8mZHgXFVNq20mtJoxyFB/TOaQ7fgq
4KqG++sKZ2sMw+oopT6Mkt5qQOFqUSMqTNQHyedu0FR3UbSQWnOkGS5mNSkHpe6UpV70zmdzBFg9
1dnXP3Z0mDEtw9IaDp3XB0QlSBl6kPwegMSZ1HnQcYqRsr4OHSB4bba6r/pwT4yymoJMSNm2WnmO
vaK9uom61I3RPckRrNz2GmaNCh+2RUIJJRfBWPMRfEg6XAkdDLPQuC/uVIQutlw47bVAOBZtktne
Kp5j00Nppq4K4CY6SFLZlU1TqMUJWXCS514JmFwM5Zxi4VTF7SreNc30qYWV92Tktk32PxZZ9lS7
poAV4OB58bcxOfZxGHxNfVSOnTGKLpalJIc8SlHyHvClmYdiOkaR8jjn3EzukFJzYVgEmM2hT2TU
7meKJniVRm38aEZRhSZTVZ/J8ltbpUzUnY9K2EnpAwAmE/w0x6lXSpMWJ9m4ZV+cIt4vcmgtqD4S
Ow2yMr8mfdEFZNGubbuhlgQayxowecmGA1oSyNilw/Qql3CqBZ3YRUT5gCPr4RUayc9NcjYwx3Hh
qDghFvnmPfZpgIVCtQn/+7E8JnYurjuwMC/j7D4DoPcuNlqHz/CBqtIZn3VtVq/YeTzUUGeeE4oz
h6zBa8UUmzTTQc0tyIDuJQ4y3CMcJ/DXznpyVVw05bE4CYXnaTZf5alRrjohLhzvR2qxqpFsQ8Wo
qJK3fKBIUgbTwVJ6pBaRL7ib+xKenZiTDWrvvw8NIygRufg1aTi3JFWgXRAgPagO5b8kQLh8IDf1
3pNzH6uy1+gI/Gd2/1ZtTTgfF5kAkpmhQBykf87Kia6dnc2gDiB4B226VhZ28oAtBYI+albNNKKP
Db5vp8C5hk5vtoBBI5MrviAH4aVEFEmn1ytDPGZUaD9n1PrOlnwEGdbwJCT9TmQCeGD/2itfqrqh
KveGWdGsIjtFmj0u+4MvGsVXukMxOqh7tRaVxb7wSpB2TMrlj41eqkOAyXoOIKiqRMvYaZ0TthLO
iQeUIoqbNzn6mNcV4+eOSDD/YTQNm9Z70bvvtqXzYAN4O2L56bY7J+nzBx2XqwfXW1ZGZNzPasZl
M+TpvjdbpOHLDguvysWFM+4CCo2/XsA99xyUU36SU22FRQGuSfumNFBDVasE0XSFGlGfFS9BEbYI
cgFpuXNrRFuDbjxWNgL4OmrmT10mPmqz/X0oV7GWmvcF58pFbpfjafRc2OOGZy9NSxlOsmngn28s
oFwbrbaqhyi0VjoGy09ylCb2Sv3byBD/n1yrIO7KnYXr7lK3mc88dm6elpPTEDkdUOfDqcOI7yPr
02NTBjOrwqAQ8ztNoOO8wPcOhUaqoYiax8731ANXCvT/0oA2oOfujKjdhuJHgYpYEVL/NIByVsDO
L9YcHN+zWpY/vNod92AZLqLSAXuuTfZIog0bC8DqJ0hXBOrZ8KR3U3nEbKVbkLCuPgUtj6mwH8dT
NdnuLTOcQ1cgqVS3fbuZnbo4a6LBONvGzY08T8jDPNWLc176PJ68PiEesV/rMS9f+JTdk46hIBoT
dvGCwWGwHauwxEaWYZ0hYQT5LtrL1ckdb7URx7gcZvlRtavyUCWwkbifZI9Rlw0328TOAJEkXoRW
pIe7+TEUi7b2FHWnjsAk3xfw9o+DesjiyS65e1f+AbVKTDma/lujKKdGi6yHkrr00q2BfMprBahN
cXgfWq3xZBn9z6Em/s4fq/Pfh3JVbkaqAqE3saq6s8tDWEGuzrLb+ksOBmQPTraaW9vc+itf7eCl
BtNn+OcKZ0BcxwytT24u84Btfp8v1Di5if2JOCnq6Foh3hjmi8BI3UVZFtZz56jHTp2HeyVqs+cJ
08hes557xDaveEo+2GIEYZMjuz/jBi9ewoPM3AQOnEi5Ct8fDEJHZV9H5f8pr/Tpcw1H7FTF5oR2
qYvg1jxwK/fjCZppZ6oPeLKY56gx8ElNtAc5BRowXhlUfVahfMWAHpmLs+15dB6BNRhn6gh8rfWG
fKE73skp2WQ6Was7E83WRZo5/P5iH3948yyXaxuDPfGKP+drfn8f8baD6rQjSleBtqx8lVSOHBce
yJfWBubZaD1816LJuDt7N/kBTCDaua7cED4THw/y1tPGRMVsJVdjsIXINNTaVq7Opsj8NJZ1lKt1
VhyUJLevVObC91+R1PVyjEJ8KER2++Od4ZZoIdXWgqL9tWDpM8VALdKWY6LWR7n5fa4Ru0dEg2vI
6wRPfexmV9lMSZ5fca3e16BdCGP+mucFULNDmFtyrovGny+wveBg5kV6DMx43OFUK6gsLjwPTslQ
CnTnhSRMstIcG4XIpnRe+rx7xBQhuA/cZrgpKJA4YDitFCSpbeQHlfrCJlPqg212+cEUjex9NHJb
CePjtwU597FFrv4xJ4eToT/6+HgfLEPmkdVhkyiUcuE1kp1Ewn49eNOE38dfq6MZuOhzmu7FdYPK
Pqu9sVNFWCAbiPA/e3LIcWxCTII5wwv3Vq032/d5FFmwoTUiD9sc0kdxfSrntj41VQGLpNe7jeNA
K5dzcvWjkXNYSQAsGuZp+cfCxxAwWLHo4/hR95uURyPPkVUJHhMR3IvI9VwrXKyurh3D+ISBtC7E
UC6UfjngexpfQV7zIthOn42wKva4R5z6kgB+oMqxHjPHfbV6MKwiX9JYMEPLEuv4IIts1ORn+67j
+PUFRPe9KLUGEexq/FbTJZcMh4rAhKhLugn2duZxmq5qlAPwTMSDq+qCTRr08JebyLkzbTS8eqzW
nB6vX1hkabdphhoHGTmOzIaCeb9zEQ4UENXCXlNlVu56cdhDO5LnhGgAWucrHK4QGKicgtQaB0C5
IHuIlJGQURN3L+MbrTQpLkfoR8jox22JBjrMW9/jpgAZq6GZrEUdgfzx3CG9hrrnXeey+NrMavkJ
Mk200jK7gwHMEA+sAQTmq5c4GAgrE9wCboaHivfUU4Gm66QKMhZ6kKyxpwruEZ9Cz2L+meX4NVJF
KnCKJ++qBuF7QkSuiZHMlvzaKbMjg9j566f8/XUZoDI83PUBf2pYa+1oHm0khY6q5SIJIrtyMhcr
Hd/UZddn0Dt+bQSmxUY5/thoG+Uz8mtQaz5+lm9r9+8FUgTwN3Y5TefWcKdzUJFntXvVep+TC4gi
TWc+5/7kmq9yxgiMCh6jmB9yt1yXFMLumlUHNxTT9Qh6pjoMX5XSaZ4qFDHW2VT4+x4Bn7OrcGV1
wooAuX3oKXDQ8x0SXhS+KpOMugetccsNGuFk6jr7TDSyJ5tQ6YWbWI5R38cYqrSPr/0/WPn4EaON
DvmfPzLonIPlJca2a0312FJjPyqmoAnJLowv9VgX7ktumNNGbmnEPtmTjdwh98qh2Ot348+9NlBv
CEfiFYUfJsd6ht6n5sc2KK+NQHPkqFveyynLayAUM5Lzv3aVnID2fhEoIMFwMrPPjqiRuWnCabdC
FEeWzGRBTC54hfMcOm22nz0bXQ5zCKzVewYPQQyB2hTlawvdq03WWZD6RBIpmYPm0oqeluEp6yjF
uJQLpZWye5oBb1hiUu6Ru31R2++B5+bdED4pilK0j8jNUsyEjOrD2tIHSo74SkW833YZacohkyn7
qKgxDxCNChJs4xV49sSIQIJsF5NkRUZ0gqpn2zHK1Nso2osqag+6aNA7HAFbipqFI0oVspErco+d
t1QuZFeBijh0yt5SDHfjWsEPtxvir+jIC3+s0qnj5WRZ08msSMCZrv/DxSP9lPYqh+y45TyEh8FJ
zsneOJb5lmROSuZmIFstYr6+bK+l2wG/JyD0xShnJNcgYr+vZfoMg0sx1ZXaR9BksgQxJ72rNtwz
rYNs1BkrwzWgD4/DntlsLLXnApgUqPHFAEVJBi1KDUgCZsmADh1xWKE9eaX1Nki0BYJ4QRcmn3W7
LJERT81930JTN0rtqcQD+sEGWPug5E25tgrE2eWcbDK/xEg0DIvdx9xIsGXg8HpFmWLhGe4h9OGs
5KZJSsEACQg++r5WNf9KQfe1CcP5iHSVAvkb8pyj9I8jhsv3ihqeZbyuk8XfA17qFzLWpxhrrSjk
4AFuN8VLq1InibEH1JTAMreK0+BdIdLPdRA3mFYCPhE5OzkFYGELJJokfWN0G031ebBXahRBOKE4
7jnmS+B2KA6LkRWhOtvE014eqOSUPaDrV0dRftFHhC3hQxao4D7LvJ6tquCyqk55aPNAgYMlggaE
pYK9EWn8zYyIsNkIBQ1X/NGyqbEPOD95zVrhKI4WCU/6yg3svWeU9l72ZDOR1s1xHWblo/ljTw3N
Y41F4tUYh+Ln5j+2/MOf9bHHtjLwobaOiCwCD7m1bMekP4yO3h+cSuH83uhtf+hEI1e02ai3Hn6P
NimV8k7OydWBiPPOJne9IhwpOFwj5swX112RVWMoGrnwviqG41jn+8a3N7/NW36x5naIemruIvfV
q2hi5qqx6J1pRKEo48goFmRDOZgvffnXao4DCH5A+bVBFPe+nuD3GekYbzScMfFHSOfnDLQa6S3d
v5dbFj9X9MQ56LbxLFcUXFLVSTcvM1I08riE+Z0CcMNQttpgqi+691/M49LglHH/ySw38tfrg1rd
lcp0/O2XlV35NuRqzur7e1QnVIGjGnVnIfkPk0cfNX6HfEDsCIbH3fuwDSwuQBZMZ+Sytz2MQX7N
yYVqHE5xUNWHj3mvctVlFsx4bfTFvDbH7mskghI0/2G9J6Irx7InG6v0CF8y5Ow5gAdKesI3od3D
gZ7OHAOns+yRr+/2JdYiydzwDJdzsvEKD51rYZAzDcZ0Vuv58BuO9FqAeyzy/5N3GWecvG3+4980
3fgDmgnA2tZV6I66beuO5al/N3iCcoiGB3W0havr6cGZ1RC28VC+JP3Ur7Ei09YYIZQv0TT4dyF3
qCMkAQtjlH7w17NufYqK+QuflP+9QIBs8nXvazQqGo+yKQOsjAp/YE6PIDbIM+nkKmsT+W5ZNC3w
CCFn61YXGxmWhW6l1XvRLvE8NGRMmMi2Idxu0pqE/lhagB/KZOMYg/kjUZQtV2D9hl8cVZTZnx6S
tNXWHtT+rQVVcgWua3wvRqcDp2FkCObiQBJ8GYoH23s1Oogf/daloAXbxwB0bz2WQ6Hvx1TJrnpW
Uf+iTLVtpvxtngL4cpb1EFZVdSQt5CyGoODwXXW4ctfV/ThefgsuygxDgSRAe0uGI81o76c++zEU
mXXFlq2hyk0vV9HZnkRvEHPvPagrXa19R6zfcpa4M7eHekZLThyyXdfWMMvxOcfUuCAMAVkrXVT+
kr8PUw/t6o/V0oK5LIccr/Un+dp5RmYqcGFKT0n1ZbDd7i03my9kkLo3hPvfO2ImV0mWg7pAMpMA
MtXU+BiEXX+D9ZNtAzRxFzEQYsygxiPSZRN3f1TO5fw/v04FHvo3HzLLFJcpXFLSq5oDXtn+g91U
5GhBQ3VFNkleeVUJ/m2Vqw9R5jWXGbPXbQVdAZZAUx/5lpN4G0P9PkMYcaGMbvhaauoXEoXd9wFx
r2JyvxhudtQQxz1njpKfZS+uE7zG2yNa0RTAogQTmA4O1TsGT4mRp0PIut1gl3XoPX6U1vfnKWn1
V7KCA3o/MVk1y533gYViZmj3xs2roE5C3+2+o/KZ5kHy33x9Janr/Vu9+/Yf/8bHwkcBIddTOUNr
tmb8AazOx7nkzWeg+zR3qQkP6MGwSbFq4vI1tPxF14Z2H9TTRUXW9s6kRnjhMIrnPbfHtxIH5J2c
k01IdItnJ2J9XglT+WNhDJ161/QmT4VO0Yu9N1vjVdMK9TIZXPdjiF48DCeU6VzsoxRuj0psZ+fc
7D1wNPSUAS3O97kmzdb//Nqw/tMtDDqe6QBid1QLTKWGU1759e0hygNxx/u/WA0gXW0U6mIwBp/Q
ZMx2fANR/vJ7ssAuSpOWgQlvm+n6U8qv8+dqoMC2Tmf3CYiYvyN5698P1Yg2WZiFSzmUTYNH1AKA
+7QBs+IjvEqTFcGDb+F64s5qtRh0RUHqKt5QOYhesaY01yTMo51TFtFjonefSPr2X/wkg4iXp/lD
N3jVPmxMc9V7bnEh9/doIxmBXUVho6tFLCtT4nIog9mPVZnc/BjyK0S7f/6x6tqfjEILGqELCsOw
bQ/MtfPH58phECVMVNAWc415VJzoF0c0QWlpF59P8w7Thgaa2F8LbYa4ipJ77ooy2DmJlOYmG84a
eMNPoMQA5Le3MAFhBGwKGrtXqSVgVXNtYCJ+SQhWDmZqfqH+1l6Q5Bt6XTnrATqObe14WyfHp7tX
811pegKFTFO07VPXDuqJrKh/i1VcQXGFjtb2UHunYHB+6FnrLhQ/j+/DEbIc/6bDlKrgp9Qh25Am
cK5wKRWQRNn4Mrjmt0lRhBWaUa+6vpl3WdC9tUimXZopti6yZ1MJRSvV1k6jY0QHs1XGVTLUPXLr
xSqM0dwhfdMDpKqhL3YutlRteUm7gmi+dXz0u1EihyalXPPArU59GANNFQu5Gb30oZPebEuF4uRq
oPSC1v8MvuLA6ToDnjN+aqtcPfRkWbaOXjTHUcWzqRjs5BRqyHqVpY0as9nb6xw1y2VnGOFRRZBw
w4nYXI25h9iqXULXGxNvJ4eNF/L+9PrSi0XUYafRjJ/zZnCvKOZ4F4klsWM0Fu1aeR9R05kwvwaK
MQmLlZLU31R4wyIYO2VTUxmO2yufUXttFWT9FMTPl7gBoGQSooS4wveQ6KxA9cqyipts0FCq0VIs
1L3npuXN8eCH5uDG70KjLQgi6gShD8BIKo/ovYvI6pBpQ7FJ+6hatmk+CCs45JQbP/qm8WX3W9V9
jaGarWpY4w3inDdNN29JbCaX7JZrs3JW0/C5EXcHQhvlHPfxcxnFjHL/fQ0bvE8odhwteYiF+Nvv
bKT93oeYSeAbow3a0+AF4SvcgGrp+qgR6xhJ7+zBnbcFyaGLMnD7MEIhKW7i4prJggtY6dbMznZW
ktdD3TjpsnOLa8Kpxi/rYiO0eI3hXmWWc021yLlOhDTXee5v/4+w8+ptXMnW6C8iwFQMr8pZzm77
hbA7MOfMX38Xy31HfXoGMzgAoQqU2kciWbX3t9cnxmxBXs47ydBW5kc/IjfOIE70R5n5u+X7MJ+A
6AkRcWVgnHH0YH5t9UKZli7S+L3L1vCsVaO/ybH1fEg77pudpZivmFv7C2swgx8jbgE2gq3v//2G
Iuug//kQFyySbPBcjqMS5RN/3VDgMcFAVaEh5R0kP18zNCiZQ6Fi0tKEF3lQq9o8mIqxK+cubuPB
kUhKsPcKN38p02KVgeOE/DAqzwhZfLId+DKNJk+s6T5i2/LNgba0M1IoRF9Ni7uHcOfIabEak8He
KQ3qN7sNnxw1Ve4QFbuP6qhu7CCJH0c3OJt16B/6wW134FGtS2hZwTpJe+0p8rwFin6Y46lRvyGx
/9GoavLd15wjUVPs+hpooYjPKSCMijdLtK6/UEp971NCsfTTqIgx2FLeePp6KGs6f+s0KD8IG3oX
AJjjhchz3aoVGZc5xJ1qOqCsAInCV2fThsfQ8ewdkdihXlQOHMDB6Nx1XFfB9XYYCvdKuKrmChqS
M6LjbVWgildCKHFNmowbd2zT+8noKagIsYyqhtllLijT8+3gulN6RjilaMcya/XPERD3MrIVc9Va
It5g2AUaZIyj8CgPhRMiRKsgTTYQmk7xWP4+yKag9oYi51llGuL3pjQG/yuNwFk6no/5t1NqT0Xi
uRtdEcrKxWUF0ox5Rxqv2PXAtldT5Kz++w9R1/5tNQkhWjNdlk6moWuu/tdqEmtA0Vvwp5bfkmEM
zlPRd69AV+ETNy2OpUp+1w7Fq+xOU89eV+54N4S9v5Lr7azjYSSbjl7yOImBR5q+jbH54P1sPIxt
tWSiJtbEFSKqx7seQ5TdhHpx73uDedWF5bHcUKx1NuFNFaeKo23IjxR7audwmjfflM5QrW0Q4sMl
9TdSsgPMKlt6owPEdxb1cDshMSA0f+3HW1SRAPAoJM41iibYqbFgMjZZoUDDKnXspLM8OE6DkVrL
wMcpO1FmNqURv7VaNH7nSjthyqT+amq8DicfA8LoMQaNh+kgoKI88rkzYKvGT2q+O5jaC1Yjyang
LrJwR9d4oN5pHdWuff1q+Yq6i1XKV/O+MB/K2qg2mpJ/hNgXnIym+30YqljskzrbDaZWr9Wu3fl1
lOwSVrlru1EhsntmtaIIhocQbr1bV42wG5+bOK9C6LDMpwSyqBF19nNW+8HJipRx2Y928Rag/6WM
T7POKotvqjTmlaudkosoCBXe5ZT+LMZWqG9jEHBn6AHUq6mGAbCX6KtmKlZ1pYQ/IBFRsD5QZSKi
ut91O6kc4F4T89c/G/PyzGrAH1rJM7cTOIK2zg4UPfnB8O1mHduT/yH0J80z20+cD85uoJ9zIlBU
gkyvRq3VG4fbzN6oUvO+yEGr2PkYP8STdmd7VXQU80G+kgcKkL3dJCIYZyr9OpJj1twP8GXjuVjP
vrdHUKH/jEBw9XdLHFTZ1zblERfC8tg3cXmUTfnK9e33soyrV+HvDFXxf0YT0CZiPu5YqFdFQXBX
5bq2YHXFQ9suD/UMpJ1c3qR0i2KmF2GsgOhNWbSjyCDZ5xNYTIz/VpZNDUTVZOsy6bWtN/D3rJFT
q4ANVGrrRR9t7aRjKfV17PS43TuVdY1V3d9buh5eA+FRM9N2AIDIwb+GKV83Uqt8VzTT8NqO/Q+B
C+BVOEHxkiMqD7vuaFE+cgTua2Bbr9YXhNz6KdYQDe/+xz1kjov8Y+dFwF4YBuFMFUKmCb3jH5uO
sAs0UHZoIR08nwKF77an1uA8pO24wlBRLGVf0Gtk5sd5xNRVlFTjhTqs4FTYEKcctbo3h9zoNxq4
g7U/JQRGozbeuQmE89w2/teNj/vFv/2rNXUmlTgapBD7357A1LjCFEuoNtXr2Yfa7B4KexoPcg3v
eC10IXy+r9132UGuugYNX90V7uQ8DtNdn7jWg2yEPESW6aimewtZyGNSVwCFyCgt5WjHA/XB7V9J
bPCwd+LZqlMj/OwC1LtOFKOdimC42JQrnNImxN7K9LCaFM4b+JJwF1HF8JQFjbcl00cK1FCChyEu
OT+OemBldvuSKH1BEhIKfgDCIE2sZzSb9rfWxk4Jhcp4byi5u+kbjIV9h8Tms+KaH8Nc7QIuW7kP
92GoRg9GaUdzRVfLYs6pH9B0fo4lMgWr19caiGIW3FQHLCyoEZe6LZBAehT3Qs29yC55wCX8oPh1
tcOpMGP3zbd+bLMxx6XK9rtF2JEPFPXwmU3QTGSuMe35f+WrrbuUK7lumMJ9RZhw+bXUBkVJHRaw
LlXt9yMaGMoq2/556ttXp26s7yAJHidK0V6MAG6WWWjtga0MidLGd6D5uU2w66pksBYmmY9rW8SH
pBDh+r//+o3Z9v2fv35XI3fjsOHmd2v9vTUMIcOrkUjIlZeOvoXBFl7lwRVaeHUtcB6B5YUrrIZo
zn0j1Wdt0GHRoiCNXpA5cE5fLz1+dzsqfe9lX4Wq+JR6GroiFyntnkd490glY7TqakWcet81rypV
rfh8TNG7ll4iJdYPjtnohynQYBbLtk6a5wuc9A9u0j8ipf8eZpgDLZqgCEY3YPr8HYKiYqwHtAmo
mA07Rg+ViqHKhKz26NX570MBVpJMHG4NHj/utRHX9s4Hlvot7qzziFfKeeI3vMrI786idxIBnpG1
S5Og1FKjtOua+OSGlAhCSahwY1m1cVMdwlG/NvCjYGyMGJ584HI4rvsI4LvbOdVjrFD1Q/XwtPNj
TaPuV7M2dYLvhWdPYpMMlCjADMvulDHEtsFKkDWNenqHgy/x/alLLlaL245WvBcWyt1JGNVDDaZq
pf3rVZ+V7X6MxY+eC/VclnW4KMdieHHFOBzCWerPFnJ4EfCoVixsw/NXoSNpCxgT2FE1GtYmIzdR
cm1DznZwVf1iu6rioxL7j0KvlYfJr94zUWYnXQeHqNtDdWChztZJNudDXvVPmr9XKh+lUFmae7ll
46FzLYxsOKAss05ZgVYXOyzlEGLZdlSLtsYUvk93Mhvbxbly7qccvDuQ28K2ux2MH/GqdM2LarWI
JEu7XN9yyX+llvUhRBBZt+ty7GF+FPldHOjxr1yxl0U860eD4GD6AbYPNd9FQAnEIg/x04LVbNwp
QY8tWcP9LNPUkVUehghSUwF0GuKrH+CQNess/lJcyNEejBmSrooyJKuzlYNtFwrE/qxGLdthstOC
LzorQVef5St5cLBFCquhOd7665QIIFXHYqXHA4XZddpeg4E6NjUDzU/Nm4BNzIPnv98q3H+7Vdim
jvqS9AGRYCy15/E/onOUdjgmdl3JssojqO6Ysv2UcIdBoh9m4oPEPshmMbI16QUZUwtXIFxUpuvg
JSMLsBKN3GB/UyMCiVFhKxvZtA0dSD0FWRrI0Stmzcki43FxCQ3xixU8jj4qdXWwAZ0tnHvTwicg
ZVfvOWvFgDfZNCzprXKK7kmEWlhwlsOGqt3sULSEdv0w6S66Ud3bIjX2siX7EeGSCUsNMtNzds6d
kI1FVeWBJ/1/GflNS67FyLsblWCGZ9v9Qz+F+rmFpGAaebMu9U5sw8YN+oXq+WIrCu1bMNtwatRo
npPK+07JCyzfiMs6yJ3viZvE5xEA6BNlF7ieoGbcycGpM72NikPrSsF/LnMOg6/YBypo+mwh28Td
kk1pZ2+yRd14vhKWwWU//+Z8KSqyWhhCo16rqK4obIumfny3s+Rbq6r/ax0iF0d/Pj6okeMmahp8
PySexN9ha0ImowcREw+mCG2Qp6Ue/leZtyEslj+YvpY9dKGCL0oVX6a5q9fc9Ki02bof0VLMIrsc
nhBrpBYYNRDddIujDpUIE44YDRjAiQXgPdCP6rGmQAZe3xhu1LlpJJF6ctPqYXAOdahX52zIUoA3
thFc1PlQ55QUpOwOt6xFCOZmpkXIxHHvxib/liatfZAtFYn8XT3CEAomNdqaNY9zu+PucSuZoeje
3RGte5GlNGEOFKhtkfa1ZW9u9RHYvpTVlpYwuKzZXck0/eTk9w7Vx/eWbd35UwWhX9aR+JY+7L3Q
6U+hqQaPSZ+/o9kvvloaVkyU91CLIQcJfIi97WrW3igHTEHc9EkeEjbsGYKj0n+ttSTYeMWIkKcc
S4q8Z2MyXN+5LMIVAZDhoohMozSX7PTgVPEZMlS7TtvyAYbHupclrdj7BP9jXWHNEaC/fxiWMS9P
Nes/RIh8MjO4KmLH1LvJUytyPES9ATZMW2MQSmUDxu7dgYcnzFBz+old+meeucVL1WpIQjUqgBAs
WcdB5MGma8rgmVDvieqh/aRpxWte4dPbVLF2r9QKHoaBYzEf77pSKQDZNdqLA7a1sKL8kZ2z/VRb
WETYivqCg0p4itPWvnM627+4I5oKWROr9CyDszFTd/1cE2unobapdO0X7n/gXJNceZmGKNxPomxW
faMpLxR9nGHV9Qt3CvpjEUXBA5HqgDIhbfpIgVnBuIufRZ9Xz0PxMyea9g0QAkGaqXnU+ONXkaV5
22oOVt6a8kEom23VeluqQANgQv/CDd19fQF/Ln7sv2/itunwdWiCRxXWwTD6/3kTDwdNV20F45cO
yypqcqcfip8Vzw7J2KvnK5eysPJnFnLJA0YBa9lKcst4Ku2VbLjz7JyQ1ciN6JFEys4X1SXHSGzj
i1H5eoVHgLlLw2rfO/F47AcjR/YZtuMR97EJdKFHlC7uj62KukSuXhRUFne2FtdbXUMolHj9qmCZ
TQ69+OzyFPPekedOlkFcQYVln2/VEbYT2weiS9tb1YRngfxgpx8vFQH433bQtoem1r62QGJz0RXH
2uvxWJR7VldHT6LjILdFjG6fqda0zxhK2GczIVlfNjUQQZDnlFg+TXYPpzBKuakHSA6y2H1quoL6
gJldkYv3//5N/Z2zAQPlqA64J/6zsaz/K7IlbOKcThPzA3OVPP74KgXLApiqH1+F4f/943Th6n9d
s2i/CKJxzbrCEq6h/R3VzftOg4eKN/WYiIuJgRMope+tB/pcbdX+TjUETg/IejfUWiQvjj3ioccM
grnPZEGwlVRhLKoC3WGBAxVeieNZvjLS3F6oXcazAVb6vrNcChmDdHpvBUYmENFfbv0oDcb/1F/b
gbnB6K3dEGPsCX657FPx/Xti3d5tvEnFyYd75pOAl3kwhc8KaG6CirSvKVZZA7CAo0iQ3KXuqBys
sWTlxcoRhfd8qDVz2JWwHWULh1b/OOjQo/+YIkfkyX8My87b29zmmPIDfGTSgV6hv83tinK7Lrzk
JMVXWt6Xr4XZv0rBBdAQTKYn75P8j7toCJg/TGGRbyuXhwnEHIti4clbhXazqanzPJE9D66Bjyxs
0dsBDnFhjznjHD2O5gN+DsG19jN149kYsMm+r9mZNWWnMfY3su82Wb4hkjJcCRL/+DVXvl9nsDSN
3cYkKsg752lKzoca/25rol9nkWnTlp/nsurJs6x+hocbL2fXi0uG7P5SITpZpoWgsiudnqc4dB51
JS8OGAg368jO+o+2f1ES3X8fCJRvaoMVNyW53Quyvb0R+NU5MDxUc05N/NwXBVQeMV5bJwEEPdbD
97j5dJXA+hgIiq3yKU3PwJz6syEw3BSamX9GHsJvt/9e6jhcGE1AbVkF4DR0pmpNtBWiF9kj1mz9
5XaAkhpeVHd163H+NaGpycKYLF0WchQ49PDHmWPU41jiRSqRz38MRGrLJxB99PUuPd7eWE5Lwkk/
4AT2d7+cFhpRsa6oBl7KpvyXNGmd4gmWW/soDr2lrqnqEZPj+tkwqY0LFPNNs3FmIvehbL1Sr98A
jvrJLkyH7nvUd9MSr0X7QiTHOw4VdvcJthzvCR4wcoaueHN963Ia46c008rnIHMw4qmdcJcZlfeE
C+6LxVL8s6eeA3feOno0G8wm4tEWG8dT81c3SY4Yjbif7KfAOXtNDIrVHK6F0kIyxRtJDYp8gw9f
ceDx69yFowYGPsfTqJuMlUPY4Y3dVAyitXJJ8JrOJe4DJCrzjKjeRaUzfQYtJqcl5X94hjrBGb/l
bmWWnvZhGz/R1fff5Y+kQRF+HclPz2uJfj1EY/RW5s5GzrCprQeiUE738KvE2tfB0CtNfsap5veh
IWez7Yf289aPHTzrs9uU1hzfSrtztqpj/HnqrWmJOtnZ5TWFWLFsciU8yIREFvRXlsLjfcFW+8nK
8J+e0xee5bpHN/GolNHd7tWo2nATZ0W6laOEdrE4rvTh/DWqvzhjEr9kHrl71Wg/5CSKHo0d4HYb
u0feMUHCjyteFh2EkWFwEujjGgen/NiaYQBJPnTyo2zfDnpEHItaPizpbhNjH+mVbAOs58Tb9K9X
WqNg4Tahh4vNizKIdpVXrJdMcKiXpmwte/UyqrFx0ecOOYkNU7eOOiFwCQJVjtoAoo+vjmsejdVO
ltdih703DUo3hWdHV40SI/QX6jfLt8FcFK7/XOtgd/o4nq6tXxvbWdp2TEGZHbnPlFsXCeidLTpq
0d3WfPap9Vi0qRp/tkSbCpdQNIVup7TrqosGwGmJEbMNkUS3T00eIrnszNifnYAJ1986b5P0ubOI
ynifRulJ9qORzHe96SfDPXnfRxfaeb+qptQ8CAzjFREP59Zqh3M0Tb8iIOQHglDdOh+N/pC2CKH0
hkio39oBmq0Qx8SYpWVqhDyzTBPijm1SXsJy1vfU9zICklXZO3yPETJSMfREGL48YXKSYgznOk9h
2bd3lD8d1MRwn2QXmFBqEaYnbZ7Os/fUBWgCvmaD6F1MU+AeZdNTgKZqTdTv5FxcD8EYpBHXyHyq
a5PNpxZ0woGKTxLkQU5VC8tUftQ4Ue5PPe9ODsrzJ2dLyCb9+lcMenlR9Wb8+mAnIbDslYWx1lmb
HyezcR5BQAfWSDxpbsQNFjxZYhV72dQzxds1Zsatdh7tp7F76MPvYUjhpOypCkh7plN5B3/uy9IU
P7o8zuA1GsrZ1YvvXhnDpKK89ZRM4CVEH6NHbjrqq9v6paz18icJ9C0KCOM9JoK4ZIs2cfuK1D08
yWk7glZ7CLjMFthgTz8sCMDzOexQKJxEIfNYV7NQapyaQ59xSZCcLVYao29enlP6clawuj7GpqAI
yFNiynIQ/14+3SjNLukk8ovslAfZJKSF1eIpjKst+cWLQ17sV4VNSASWIFzAxUCgaGLSqfndaag6
8el7BkjgPpm+DXGKlWdmG08WrpMr0ffZfdPbqGRFfLWhdj+YVYShkEi/8UCl1qxysaQos+xbbBOt
pZ4Zd5OwTr8RRVnhsJI8U8okLr0Zoa2ezxrGMN2Eadlu5VmUML4SKRME1QybX256krNChIE7S+RY
M8wndS2hX6VJFHgPMTe97P9PVtyj4MpdyllmDnBu7EZt//XWxGv8oYSNp3C5K475S3b7VqVvSich
UUDQeVfXZbvy2NRCsHLTu9FPqrOTdiqs6KL5sKPxMuZh/Nyjvdnj/eegZLHqD+AaYRWa772JoSe6
Iov0RVG+dLm+l+e1LRvqXsHICtZXdg/iY+ZG1fVHSVoUJwO4wwVl3SRTWa7Id+xc6xj13HT6Nk5I
qmhwKvI+JkDiKtTe4DfZla6xg1XdP/UKjPK40o2VHibDk9cK7GUFmHM5mud9/wDedUE+IMKjME3O
ruiMiw9/OTOia4AV4bpXYWnCIRfLPq3qF0yO2DtgxfU+xuNzVkzJz1EvcWfmr8QGaZ0IohcGftyr
0Wi9B4/S36wKHyLD8tDsB/VGTIb2NYa7hveAznvZusgF5fQhD6iDpPxsKU9oxaivYggKy3jg/4bZ
Dv4bHum/X936gtlT7DaKCe2f8+RoNvf9NU+e8de7/Kd5PZupowDKscyHMtySOdMWw6iR+tTQpi1E
EREmUYNz7LXwDmLuAVc5nFcbg1z05dYjXxVx8Vi1VXCQrUa+Rx2U6JTLod58tf3MT659GPZrZHc4
iM6fJqfLgaC00Xn0yQ/Z9fWxJKIT9kXV8o8++RLU48ZvuF74vf/+h8l+FWfdhZan0U4OfM2dp7jA
9rAOr5EeyD/o62/5119+exss+oBraiYGmj1ef5PefbZAHYiuudZ9m4zqYfKTcV0bifGumT/khArV
wkrvaufEfSa+6uQbl4HIus8iH3a2O6ivtQVV1A0asZtgpz7Nb40PiMeNPNUPLmY4D+a9DGPJg2+0
DUCTbloTGwwfc0W1H6yvcX8OhN3G5XR5vrjKuX+dL5vyfPcRMCCqNcMkBnt779/nynnyDf5679+f
3c3KBp6sJdYzobgXCJaOcd28yJbTC3Gvplm2CwZNWcg+F/TqvedX9brBtH0tm/JgRgFmNqCItonJ
JbUsgvrD6URyVLUs3JQos1ZF5+tneRi11l1jeicWsqlXnjEXbKi/h2MtN7E39v3NEPseOCpS3hRb
lGvLrcSHQ4C5zkhvDuhFtLIqjlyJzT21V1iZzwNVY74hWBeP7LJfi1E7WVhvXhpzWPUsOr5aRWU4
l6at3UsqMI9RM2CPcpo8zF6dcNfC8VDpCmXgtL7eYz7Bc7t3QkzQaYcXYlQ8e2Dnc7srk2DBonlt
hL37K46zXWw1+s/aso+aG/U/6rS+g/9YfjeK6bkcyuQzFeNHyCP2ozUh9kRo+99EiJMru1r7W+9n
A4KN3HrF4tfCDb0QLxVImWVSNcsQRCqSUh6YME7K6UQcp38OjWBa8GvWjo5i98/+NOKdbFviIEdL
DSvIAXblXhH58KwKA6+/xo33cpSnbIHsrKh3crTOWrFCpqhtuyKZFn07B4OnNp+w6Umss6WV9bKu
NTzq5mbo2uDLEN6bZ6wM5x55+DoBO+cae6Dgpwb1Aqjhe5Y44Gux+d2CgPe+JWmOlNR3343G8daA
K1A0u5H6EoLw5Oty34O8QbuOnPgwtVH9JNLsrspcbDsHHGpr7k8nD5Osh9GnCm+eb0LfWZplGPLn
RePStLCQBg0ybeohSa7AbZKrfFVOpoIIEu/LvwbYTgpsLPG7+mvAGJLyWOv6ITVajcjc/H7ygH2f
qClqCLTY3lMWR92zIDOjzzTZBvDtCZ5rsBlq/Lf+6JST5HBv4ZJFTRo3ZW7HWUKOryhY9/51r0uM
qVoQ1CsuLh7h2PaZ+JjgLfRoONnPgl3pp2ooiMAUnqWOUewK7NC3AZyyZ0NzHyzTcT9RBydYAmrT
A/pe8leO2++tNiqu8sAiCHZW3fq7qdUGf11PoKB0VsprmN7aQ1tZ5P5UY+fBpn7iyec8uf1Ogb/2
hMGkuclt90ertNVJHoberL7YzpR8CSyScGaVA0o+r0wl9fk28XZe6Kj5eigGfSHf4TZwazpWau2/
IoB9pmMp5qdLAQzuOemhhTipI54THTqQ42XqM7fb2UYwa599o2/IdwfFc2u0YF1FFz0nfjEsnckj
qhk2qErz8E2nenSFCQp1yhTjgB5XmgnqOiLkgx2peM7Kl3+3VdYSG9wNCO8sI0ycJKrZx29+meNK
waIREPMN0HxrUsNcrQyjCZeTEtSHFqrbwVLL368C7Iqx/JpHbsPylexrSn/cFd3BbibB817gkzUh
Rsm6JtbnXcxwcZv2TG13dVD9ergMhJbYzmXGqQA6rEPswyTC+u63LKXxF743Qo8LLpgv+dpWnxWD
ys/KLLy7JhPjRsXY9mRmVbePnJ6L2o2Vk+p2/Qb2VHiPN2W2GvxCPLPfQc1iOuGHEhh3CM8LLKUa
8Ny5mT+4PmoaYpAnva9zCG7jdOlVhYcyLXkITMxrZSqtG8hT4jqKwfXoacVeDss3KXlQe45+L3tS
jAQPKNi5uOYPkH1e1+UrM+TfFpNSvadg2Dct7WJHjou0zpsXhfrFng+JRUB4AT5+znvie2PhYao4
kaMuJisDCzu4VHyULvoH9t1Lp+zYc1vR+HtkTBD4OVWET8k8+48TdaPtN6bB3uY2W76ZnGhnMNu9
LswRo/EBt48a5rcZgKDtLN/8rsaqfy4VY6/bpbctWMMk1C6IJYFI79ooVv4A1L4+1m30XTXS4gE/
NA6t5hG2G/W1nCEHgLM+GoE9nGQXKAiY2wFcuDTqz7fDYLu/+C1QB5uK7lw3qT8uRNr8nqKGU8MD
Tu02RQAa125Ti5C/p99Bf0B8qIyHxC+NO6oMjTtR9nO1N4I52ZQDUNjvHGV65IGjTy8iE09RWHrQ
ywDtLUU4UR5JqHUVY+RwZJcJjTVIm2pJ4hycbZLce5ODTUzQessqKMmBO7n96FulfqBssF/IUXlo
lB++S7nu7x4KpZUy1AGYM98qSrGPA+SRTtfM5uZA5WLtUb5XN3shky0iNTl/ErRQd5fXxDK/zgRq
RO6p2korSACpv/PSMjktD3Fp4LNza/8xR0l+UtYTnqmfZH1LeeuuLYrhTS+3Q9GW701IJVadGtk2
xJ/+vevOQZhnbyDr6h05umoDz7t8Vykwda20eQV22O5jEm/cJjnbLBBoJKr6PIwl9VqlMCgwpD+w
ET12sfKYRr51dIoqWCUz72fEX3w3tDGFTUqLhSAwJ0z64pBasp6F8MnIh3jp9nA8gJqJNdWk1rZW
9fBbGpQUUwTuXZ7bwaPboyGbu2sbW90O146VbJKeySHJug65LUabjOhyab8ISs7OcVHCopu7WbCI
NU9gCudJDB5Fb3jXwsyK/RBWv6i4Vq6yK8EFdWs2LWWWnRJdJh7XXwdYI/HeiJ3HWz8u6ZjSOFgj
n0bj8za1MmBO35qmB1sLk4Pj7cyvwdBo9mbabpsc5862IrnJZkB7HfKNVareS1jBSasdHAodUaqv
EVVKW7O0nLVslgh2FypOw6cpN9VXR0dNxs//2akd/24s3bfRsJMrzjzlqmLFeY8hdX80HO8bFmEO
ZfmNc18kJvZiFJkvZZ/pjyt3yEnCZDa3XQQjJ2rUjXWUU10vm3LAUsOtH+B6KEjB6ZS0KdgxGSp3
a1aMi6Yt9UtQRCYj1N1dbBQgRJScvZwnR2PAHaQVQZFlrp3hvmPn57EIwmPbOPomCMrq0eZ/ADmU
JP5RT9+bGTudpMZ3Q9OLl2aKmwWVRFe3F927Nn2T7Je8Z09t4/l59IoqvO/sgQf+TItJm+wdQpX6
KDAP31NeoaybLu42U6G2W/h/WwvE9Q8j9d47M7eeCy+mzgAL5GPt28lFg2S6oiQKNTuGu6J3QvSM
SsXPyhUo3YNfCkLoc5SW1nNblZ/N0GUXOYZ74je9D/WvFoTNZ9Uc2aTO54kOBLKpjF+t2mwuOnEy
z1ia1ehuyEGzQwriGnWwEgL88VXjXhkV475qyrOPFP1sQqcJMZ0H94OOIsmyLeyH/Nibjb/AjKUg
0A/UycNLbeXjH/Gau11JJBYQuBwt+XEklJlcbcvTXmJvJXuh5IiLj9sRF92PMja9Jz0vES0UVgOZ
rygORl7pWz80nDuICvpStcb8rQvie2suKW7RJrb6kP4IczD1o50hWi9CsXfbYtm3nvWm1TUeanqf
bGVTVadlm4vw1Q3U8hC2fHu+Ztlvtj28IiZPHro4gIxdDhRjDrX9lmaxh+zRcc6G25QPfTlhL0w/
TDeBI0udHQKjyl5TopMepM8t4Qhno9jJdNWtSF/oRlNthaE21sLRejrT+mHAin3hgqAbZkgnvKT2
4Af1N9mKCVKSFLS7Ox1H6aPsC2OluRu8Em2E3VvLeG7KPrNIGwrcHvzRFMgWMvdcWmq87XLT2Rc6
WWt8Dflr2Up9UqbEtZZaP3IH4EvgESaVc3vdd/e1Nf+q57n2VBMrr4M/5o5Z5nJfVT5tNEjHYBby
EwXXUHLO6v4KgOIitsHkLdS4BalSsZwwKxw3/+x0ilVksl0tiwEaIlfn89jyG3GAGV4iX1V3ohHD
XtUNcRZ+Ty3gmBZPI9QvNMJR+FlW067FKs1fwJxfBZQ23k0Kzp0VVVd+V7t7T2uwsYsignp1uHb6
0DkHysyDRH8uWIojompTZQARkQFfCgtvac6I+pAcAHnk1ln5ElFv9NrvdjeTvvN+rO7HGmJajiHO
Ch/66r5EVs9+3cOQehHUXbay6nB47nCXXob2UB+CrBuekREQGktSbS9HKxsDXkrTvJ0cDc2uYt0V
FDs5qgDDWAXlAIN2fiuX6ri145v+V3N2HFp7edxu5Cg28zUc59BZf53bZ8omUIdqbfVjD5iuYn+v
Tt4h7hPlIF/JQzE63qGaD40+sgO7tW9zPMsf16lCdZacKAcqL1yopdJ8eCYARKfo1Sc/MQwYRaJG
ppYmV8UonWUctcVHVY2rUVG1bSpCZ9N1NR5OBMSOelHHD5it/jL4Uj9MBVZ94xrdNXT1GMSJmy31
0Mw/ksTmR6GojwFhvYNaF8E6z2L1WlUAGzpFhEfDz38fSqus9x0udz67kGNXlXgFoH36PSpfyZGx
6bjhy5MVnBHzhRzKohxKbqgN/SbkJwfYLg5WoYBKXJlWu3LjsdnLJtL0OwgI3X2hZSYOeh150iEV
rHvicm8ZjfUQVtZIsVt6kC15cAdMu/+PsfNYclxJ0vUTwQxabKlVkkymrNrASkLrgHz6+RCsLnaf
nrl2NzCEAMhMQni4/8LJsccLIQzd0sosb5O1ekzQSCVvssw27n2WFdo3SnkbE5FTwJ0NuZnYPbUx
OTLqJ++pG45PgWnyEpi07N0uADZMJqJEchTvuHHvla21lKOJlrtbqy68VTZUrEvUFwQr9AOujKzk
p/LPRvY9mnLv/+xzWZXuVLJ3WsJ9OmpVdpr8NNsRxJonHwNmFI2j6ql1MQwdS899qgdKIWQ9u/PU
qsNmCBDN5krhviPMvFA2sdZq6NfXAQ7lmopsgF3XEEO70bTnklTWakrA+aGfjfI24pMb10YlSTcR
T5oUP8BML+baV5Uf0zhSx3Di4IOqVLgaGpi5mqn5Gxcy/xG1MvvQI+ayHQNHu8QVlcQ4cto3P8G/
KIlF/h35nz2KS/Cten6yMeenTFv/3Gez12Dnui92rl+h4Zdn3mDuS5BFJLzQrN7IQS+y9RO8z+9y
vtykarotO6e4ylbd8nQQJeBmYTrIsKDaHnlTcwnmTYJ6zwKaorWVA+QmAcrNUx4Djz45UFb+v46Y
tIMbiQD9TTHcjAYtxQKdnI0yFTkEkRYnA1akFyTcxluYtfpeozy6kJMH1ITP0L8uLJDMcO1Y/s8q
85TdgN/IpR0MlTBKzb6WntPuM89MzuoYAjMWEctKo12gDubsVC+On2WfydpoOZXasJFNOdBWTrNO
bU9F/oTD5GbAfHA7Zgam13/7CiPhrYoJrItt+mRMmDPzHLwrA3VFzHLrb9OyHQqTaAXiMgo1fB3m
hXHgheFki8GG/GcF+Hnb0GUxceUXo5hS46LZxPscXRmceepgpQmYn0HWPiHpxm9Redla9xSIKRU4
9aXchSEogFSH9qtHbH2SlA9NVT9Tx0Vfdvak6CPj3pKEDzcb762wKFi5FRN6NRAjF44tjCPGwfmb
UBEOJ31u7K25aVL3X1Wd4m3laIXu4DrX1WoTjLW6VgZ7hDmIjTY85OkcWaN3CyznMrhm+qUFgrEp
3AnHr7mpT9XGibsKckminfyYlHhCnRn5AVM59TwL1TpAubWbzNUQVn1ALYB7TjFAyKpY1/XgbX47
XbWrdZxqlFpzdyg1xoR6xhd0FO2DSMyG5WGhEgmj47njARE/yylEvCj/mLNyfFPurcL4GZiRf3Op
5lP62xmm7t3kxmmRkQdAgCT53z6NdRqOq8/yEMPujI2iF82qVzUjXyZBvIHZp196q/JumeP4VD7F
sJSTh6rXDiwIcA5sYblTWNWXCMHp+2luFlS0sUq38qMcbRs4GtWkuDDogUqISXwNutQ4m20dAziN
z6JJtCv6+RTvEsBIqHAs1KJTTg4EJIj82cJ1XPMNhwDrYtvJN9ltDtW4i3UXbat5FmRIAxhO/KUX
ZgNYJXkjua99QVk+XYdtMgB6QwxRqXeICeZrFxnIfZBa4y4MB3dt9q32pa+nJzsw7JcKrZ6nTsWo
RZ7CChILh1slPWe8h27/16mrZBcZyrZQ+2A5hXW7hhytWQusZ8WFFTSC5oiArfVYFRfZJzelGdW8
bLMEUF1thWsdnAOimUG/KY3KCNcITUFd1gN3AxKV61LHPA3TjZ2Ziuz3f+wkVpP/FmO7qxX3H0Ni
7qkZwlQNRVrcDcUsOf/YNLO6vGz2SxQws/v+o1cOyWanQUXK8HxY+aAiBigI/zrycbZ69TiH1K1/
HH6fNJ+jmM9hFRkMx1Kt92OqGNwslng3R2ztJ912fgHVKofe/t0JlfdJF37GsROv8jYPrmnp5Luo
7PS9pajROUQoYW2UhxaRmIMBr2mh6qMPIkK0Z95Vb2Gt+K+5q6q3MsMIIcr8VzlB0SuClFK9ya7E
44GituIsp9eQdBZVOFqH2qHG0mIt35Vq9paPGIKVQ0yFfm7qLRYl3NIkNuem7+Bc70v9UVph5NXX
1hmOcqwdjeylNWHeisnul1OEkEyZvsK35cEUOdsIOuOznGl3PvWUaOJZn2cgg9VqEQdJepKD+GtT
6rLiYAXiE8RODC7XGBN7A8A8vlqoA1+R4kvPPnkU2ep4dbiLDNQexuXQyWRnBiUBoS4IREJ3nrKy
wbNoDNwne3RidJq8b7LfmgcfM+Qe8gdfTFOpdrLllxGLpgxiaa2k4O0rjZxpoSCQPjdln1E15hLa
0rSBWwfyYR4gKhUrBMnjZa+Y0YEXQs9aU8PVAQOcUzlvnL7i/Ra1pXaEqrMwq95Zoe5mnPQuFE+O
CthsKGr7a4BAOqSY8GeV4iSpIF1x8yiUIV6DLIRqK/Grh1QpYo9MaYP+MDlu+4mhm6ASH1hHZ15z
Y1unLDvKewszVXFqGDB6xlh1hr+1ydfaVcidxekrqgv+MewA5sWam3ztjfiXiXzus2Zl5Rk6ET6J
83zPpnzQeRiSpyFE6XQk85f3ygshvvIChWBvtY19yedWisLEKhas2uQMl7MdNJP0uWyO4WS+VB9y
33aL4NVBYY1cY64dZF+igNc2rbZeyZNVWEVexiw4qqHr10vsGJ5ZnBdn+blVZPgrqgjTRh7adbtB
nygFji7OLAQc6I764h2mFWXE1g7P3jBwM2bNEUfV7lm21OIqErsiMY9ecpsKQNkqMYK2T7Uw+aj4
XmDqlfga8izeujbeYK4aGScVnsAmcWIfr6chXrZp0X+NtOgMwQ+claL8Ytkvfhlq/DtOrPE49LG1
suIyuwaxn15LRdlOqB2QftJNEgDdmGwD/kjUDhntu/RgqSO5LVCOjq807ywbjateBBcs3Jv31Gq6
J7MF2SYHS6dZpTXWEFkLE7Y2pxB0E2HP2PJ/T+Y+OVBElzYJ42fZ6OtZnq9AtX2eLrtQ2u02uZVm
qw7tMhx7KKigVthi+Pr3HODzttUE3RVTkJ7/tdttOxWKHy+5a9BE/VuRz6+8TLuwPu7fwiT5dPDK
4MfSurepSAKkNhTx5M21VddFtVkIUubySNbROhx8v8FSnUN9j9soIvl0kMcWTjcuu9YPlpnpABCK
w+ZUdvWCLHRwjEcDxW4nrMnAUxNblGFgbeD2zsRq336f2ebLHALCaxTXFSXZzH12c1PgyFupF0tv
9Y2hkJrU3D7Z1SX6OdAJ9X1r6M5+RCIbZ0IL/lul1rCykM6BZ9JePFbSazertGeQYQKTgi58BfzQ
LkkWTe/1pOGJDdnwS0i9j9sm9q+QITuct/tnTa2yX3YQb31yCpiAh1/QREJLwe+fUULSMJopmo0G
d/yXmzbXPhzb72YnflF61Dc1XifLLHSUa9x0AXquQlnldRY8yz7UMdQtLK8A5/J/9bU4Q0B9bT6F
ngbo2GuFfdZTbO/nk9z73EBf2irF1vLvUW5qfpLkdQ5ymtwQrGOSPiJv5fuqxqIZXLULh39NEFci
hc2t0HjuTzELVUc6FH5tjI3n0OphZmVOsO7mAarrpG/Lb4pZqUCLhvIQT7V381TlpxyXB05/DyQ2
/Gja5juWoOEtEm5ws/3sZ09iAkgFgvpL0GhdWljPcmwMq46LGoswo8ZySvGzeuOrdYk97Tw3CwNE
rSc4cXK2PGeghrvI8+rzNH+CX9rdOS8mOHd8VDXfGpbwBjQ4VdzV5UnJd1SriZXS5t5OKhOtY5x6
Wrc+yiOIldxne//4jEmp02NgZz8efwWMqQRsUNitHn2lSnKtiUJzJ7+LPH4atM1oqVhYzV+oQ6Lq
rEIHfxxEaFzuXNC7kFIi/+Cm4tf9u0OoRBklJfXw909xu/Yz8zL9KLsg0fXPIERlQ55Qs/m9cWv4
jcsbcaQeV0ujREPKtFDg9dsJ8EnW7gnrmvc+Da1dgwoUFkmT9rWMNg3CsHuUsup9pSrgXVG5uSA1
4524PTJeZWCDauM3wDbta58a4xp24XQwOtV5lpAhCQGaoT6N2fSvRZpau5LramsFxvRRByQE5jPE
rpWS4NJJB5mOPZt8F/dTl/63wHUsGMrBsCbpA1BoBhA17vBjRDJnT7m5R6xSTJ8qtgblrLJmmFi+
Qr9rznrfj0+TBvjD1RN9GY0I3gxwWrA/Aav7BNMgZrmtxwtzbg4I2T35WkN5AHYTRE/LY21b9scJ
D+JqIXflxqrHHmXPvyPO37bTpOOSGFhbPuZYitUvMhL3a+rqGPE6KF+h7vGvTT6vUh/NsdKng2vE
92n9vI41Im7zrqoOmpFhSOvET7ZtdWeRJ/19wwtT7DU/fH10yb1ophD0tv69tNEo8kIiD9mfxyV5
UblbVsrPxBXV7t73OPF9WM4p9GDc9BZi777Sv0HjKL8MvUJg6jQG3Gz0pJD7Sp9iJF/2FNW0XWVZ
w7nIRLZusqF+hcViLowSx8kM4GzHW/WGTpWB2Ol0KxPy5dCvfMi8aFJKai9Zb/K3ma3vyIQ6n5rv
YgOUj29DoEVP0LEQgpj7x5zipoue11Ex1PazVu/dFXaDh9zg5d6WivNp9TWkF1dRn8a6sV/JG21k
f+nBfNYjCNhgPjbjhA2cLdR6NVa996bxgl04oZV+rzrcPRUHxJGr7PoUjB7po+hWVHX9taEYRZxn
Vq/8MOF6yvP44jVmsDNdMS2ivkBvu3Ft5FLQz62Qx7x/gt3q7tvoU+SRn4BEzSGVn+Aruym3opOd
lsoqVXtjW+cDBPvJgxQ7b/QOEYw8DYad6gz5TQ6QjQUMZbZX2eVEbXqsXOOnnC8nkLkO1iHSjGtu
OMx8zKR494LuLWjUaWsYvkZBosOKTfU+Ky9HhzsfgXYMXC33URjb5nOTggboTZxcveaFnNy4yMrQ
3uZRkH+USSEWCiYqT24j8o9AbXg+a8Zr67Tjc1sUZ9ndC+EfmsIXS8Ow848+z4JZ3iLZytGxtIxF
BWXmJEfVKdsUpje+jJOtIiPU7tvR9jCy50kUoIB+6CqjAFJUi5vcGDXyoL6PBrds4i8jbi5Qzt4B
fprOrRLxjD3kpIZKfEG50VBY0lgAHBa+1WpIFwbirfKNdEOeNth4c9MChrnN+jxZ30fjqNiR2EHx
LRCs0axG7HVUOJfAuZs3Aa3kUBm5gjwgo7A+gxOgc/4x86lqJG8WRO7x1rMp2MrjqQDMGG58MJkg
qnS8olN8lC0rd6gDh8X9g2cPnVfH/VKr5QT6BkMF0qOv8iQBv2eX4T4jD8PmExttrXnucblsIEKV
8KnWuhINN9iQUHjUsf/oFB53PWHvj7AO98T7RCWk/wi0lFnGLHsC9e5+qwEqQxpp9Ksz5RdshZRl
3SCukndKvhGtjjJsbcb7zCCaCnlR4Ejpk4wxI+MKgR3N4gEEkVG16mLwZivFtKkhY439uZWbJNKe
yvTCTdqfH92yGZAF2eYGEbBs5sLtz3JPbmzLGVibedipzydCx4EHmdz1dZSs+nToV5Wjpvuawt52
jv0OdWKrp3Fy0o0b6uSgWa4s0UBsvqoV/Cq3IKZvxPfINodf2E7+6t0xh/dZZCvLzn/zFtNxOgwT
f2OqanMLAuU96D3/C5zsaUUyczqk6dC8t1QbTdNSvmhxMGyMxEYOUa2VL6m1zZo+/eKv4Bdb6N7V
9XuXZ81WpF2zls24gwtgVqLYymZeB/5SI2e2l02nUPSFiTDl8X5skn0LospdTEl7wI4xfdJrtN7k
Hgvoj9I1w53sEn5jUR/P8N0m/fhaOt9l9gpOQHer22EjW6OA7UGx5SJbSeUPZ5iq32RLNyvrFPXx
DL8m7VVYWnKMdZCtMkUWRsa0j9OZRTIn0ILKzHbmiGmBnOxnrc/VYKlrOZrEcKVUo7Tun1oiNbhC
CTQEODcrTtY1Cq112O7lsRQaACOaSIbK5Fsd9mJRwqE7yVHXHX+QlK3O8lsIpb3mBo46VW2Yp57K
wiJ1y+2EBszvBuYDWfn7jjb3AFLYFLugqjARsAXXBI4pYaVZR72nMk0BjV0heDfed2U7GKx8B3fu
iGks+M9VMXb+QeLRCn/6L4yaHBj0bAUiEAfBWNni7t1TdnD6L6ZbUsujXk/Z8BO4f/ZOZshfNzUG
gvngO2TwoJtk0Hpq/AOs5qKaXbQxofFeglC9xWpsnsCnNrciqMTT1DXnVk3FTXaNArJjWaCxKZu8
NaIjj9qD27vBk5VM5EjlrieUY8pzZC9bQVQQc41zsCErCqOSpNpzjlf3IXARUcr1FpCWEv7Zg/T1
Z0+ORqTKz//veb3fb5QijkhS//eZgvn4f5zzf5v3j777Z9u8b7ukxaiP9eLC0N0eJJuH18Asv1a7
0Durdwd39O9CaXKWMY57wFQS3acGm1bXgRGVove/qFX3lFuD/jIaKFkbU1OADivLD6OEDFYU2Q2A
sPdieWItuxsT9HBQNLj3xi7OCUkKZSDt4s0Yx/U1m9IrAay3tfo2WMJlwJQVaATVtLmNZh+2V3Lc
ebTdHH5yYeCsPNuBqEOE9Ikw210nHbEnPE2hCwXoz/kpF4TqOxsV0OWqrlmOTki+HuO4jD49axnN
dpN5OyTHcchoet74qWMRdJ8VzrOUP7P61v4za5jZc/JcvqJwL8yzcPiSB4NsS45WUf85KLNAhqn6
1Oww/+g3lfXmIV95qrnyLJRx3npHH05J71TWgbGswXdQFUW1C2d/ZVv6KxfRS1f2zlG2MHDiPYUE
kOBO2eLEgkVC1GhHzbbykwHsdGPXafLqKVW/sMDE/4T7tWAB2vzua/ct0CrlI+pxpGxzN79kaRHv
Kw8iMFp63qUwCXTnW+1Tj4lA1LH5LWIHM6o2+THODCx/0tBO4mfZyM8kxaEthVD8tUJqe1HNppnY
yXq7wcWnWzbhWieAKDO0xufRbBREQHpnnWQT3+ldaubWzSLzAzSWTHGI02Y0Wv5ToYIhdrrmp20H
FD1ABTdg/olD7NkqS24iR/8RWq57rI0ofCntsdzwfKiWKqnH2ZWFlD/ZEGfaTrrjkVB2+y95WGw7
JYt/qgZmhCKr2xeyVsoW4Pe4s0Ad3jQjhIs4T/FHtOUoUXwlEditFNGTjYwb9RRrZLfU3H6eJv7n
+Pgmz8IFdI2v6PRN8fD80QeW+b4ozGOHcOKqRhflm9b2K9Ppy0+3dtqt2qQg04EjfpBN28gJVVbg
gTGfMoV1qPh98qrFOsfE5k0qWc+tAnDWoyXH9FDV3+axzjeMG8Tn7OjEeoqED+4ALlAUAGM1DlWz
jaHcG6W74d9ROVDO/oaPKVYGOThn0T9bWvN8cDYIOWXIxlCbBQhCZ1vGu1hVzVMyt3hNmBQHEZOs
674APOq1F59Y9iiQMl1jtNt9rbtsCcwx+zGGXyCQwdiYXyOkwpOFViOwFWfzOzexajxL5BtEbh7v
mkyOdNFWNwd9OeJtsh47kIVrgf4Mrub2f7Szsvzi43aGXh9aE2BBEU2UihNqpBgHjCW2D/0JfDxZ
dsi2ji7uwlExtqgNY1o7WaYIiN8qcQ60jwhK2C+tFTP8pMjevJq7TcXb4RgPdfREKJ2u0RSLPjKz
fTe8SfxK5qwVi69vVa9rS5PF8nW0zXSv2F64MzJTf64SAD9+G8ffTNNZNObFEmlIKTDR9gEX1SoZ
jeALkjLk/yeSvpbi1sSk2U3294mOjEIyTVsiXP6rob7rKrV9bVDdfDIKHBvlNOTS/CV+l8nRNiLn
o4yvzvwh8VPbquZ5xJerGGrrRXqRYY/1UaPMe/dlHQY/2/jdmK3lYGkUYmu7gKGM2QVEnb0/DLvU
0W7mos/CRknWfU9ySfG0eH1vg1X4FAS5e3mIq1XYiiCxfE4H3MY5iW2w+Kj8UEM4BtMuZU36Kb+6
UJX9+Hr3Ph0gCq8yK0ZKV1qjerMU258Z6azSdj8kzCFhFyW6xvO4HIhjpdiAdBqXf6bLmf4sgeL+
nS77HgMza2SK7+eUvfLjHye+f4c/5/O7yXFZBvAF5YzHueSeuwa4Qp68woymw1t9H4Hf3OdFESGz
giSVG7GWAdB1lS25QVmpro3qVTZwZX7tUr8+32ePernUuw6Nw/lgkfoR97dprGXTV1Frnjz0ytIS
9ZVk0o0PrKfT1YAP0l42XbTikB5pbxUX7G0mKcnuxBLO/h8HUcZG7TwujY//46ApIxXsJT2p8QkC
Oesefw3Ns16UmeldDR87cN9r0pV8KOaRv4nFUH8g0qNsU5jTW8dXh8+qZnk0Pxx9F/MExTGpCgSB
/9wQWi/EPDAYGpLwwDmtLKnxCYDmssgcM3iKgcA9yb3Ga/RV2M6a+73en1zzUpZJ+jWK2uepnU2u
71s045/lgAovcVnFXfcS6+a07mLdfkpFmO9FhguCyWv6SQ7IKXKyUSnFLWzdZ4C3+ARO2vSC32O1
bYNcR1zPD6/UpnrSOqL/HiFUZOiZ89O3E7x0ChBkNr+E3/qXtBmSV27Q8oi5gVhJdx8Mwnnteslr
ILw//UPeOzuPO4qVIw6J//YwtMKOJd3kbx9PxftTU7bvD0i/wrI2VHvqCLMClDu23alIsk1P8B+u
H01ypj1JoEZsVMMRS6zVq7ehMv7syb6woY+EgVhaKC+gJ+qvBdpuKIiV41ctT2EV42t6VkOHS5wr
ahHOijL/GFAbFQ+qmhdumfXrPtM90kvR+JXA+dA2KF60UAYPsh9VS/rtHrGqtr73V7pPCmb6AYIR
1Dj6sQvpOiL9R7ADdk7zQAZKMGpi49D7rtYcPLLjB3g1ZKOncWPhhLoY2qp76XP4qGNvvRfkeMpl
FrVf46jGAaz025cIFv1WcRG7uo/OaqI6vgI6OdaXCJrXSpk0kDTkifYmaPcFjlXDdVC9dV7Y1oup
COtlbGB3m5VrHmUT5E++nayyWXVGaL2QsMsX9iTsvasSnLKOgXmdpDzUaqfapNUQvuiiTPaTUvl3
qSaon8Uqd0WzzuDhkTHrUbvMu/dwfkKGhkbu0UqjDRf1UB893xiecV5AjALPmg0SDi96QvWnzBPz
Q9e/dbPIs9+Y9s4B1b2WTa+036OudZ5zvE8uEb42C9nf6ZAhlCk1Dp2K+okWlu3Ozixzn5rZD/lg
ezxiy4QyfmZXNfqsfC27i+xTYenHKhXxEoDUeOqyOaRTv8ugecKe5+DgabWSgbeTB9Ey2mDonr70
6kjqunKTlxylv1U/741znxxVevFn7/9nHgYKz/oIU6ishPdFs0CDRUn2o4IHR0lddS+piJqjIFZC
DHs9KOWIMpUw3uIgdI84MY8LGXHdmwMxq4VM4lhP8buvptYq1ih8kcr1kZEhP4hSrvMeCPO1KAz7
Z5DbxzbO+61HhL5CDESFZjmQ/kHSIDuBnBMIELKH0gs8yHlPIQuwwozujBRV/RYhqySfDaOqeauy
Fe2BAIR+rT9Io2TZr6LNcbDKnMDUjHFP4c8MB7wBdZ6V3mAOr5hch7s2x+XHm6rp9e+E2ku+FlE6
/m8TRPCrjbvpLK9f3BGTVY5x2VZev6Ppl0fRtsXiccUjWLIy/QIHB8FaWDWhYxDBdT9TFm37RLV4
NyaCpBpFvd8yahQC4SodGlmzSYgRl4qNn1OsDjbEBYGMOBWhjHgJx6LUv9StVR1hTyExz/8stDV7
Lf8vxtiuVN2v0b4BZpz6yU2i9OSm64Hn4FgJ23OG9OkG9f1Yt6rvU4XX46wArrJm+oZpo7fkWosv
1YhwhGJHxqZpSl6qoRUuZLZhhmWbqf1qUjt8TV2C+tk3SrZakS7U/2iVSjptYtXMNywp0eLPP5Io
S89zyoDyGs9/LwSZqRdxu0GAiJdqOQyLvO3Ek3zHchB0DRwT01etUHAnmc1cmqpu7pvYGyvQ7Jmy
NUL9T58178mBFjr0qulUUGfa7DdYh94TetW3YW5htG69eLZ+nfwpO8suP4QZXqfCWitjnC/RS9bX
ShTjEDtqPfyDuQ3Hxz9KZXRTesfKXbnJbeWjTr1qV9V40Ay8MxeJdOl4LDIeI3Kl8RiQexgmAWhx
82fq/LyCkfAwljUej+u6r0kWFkG6Q9zI3Ol9Vj1bqRksuYTynzEppPnuKhsHT6mysK+RH3vrkHT0
e6VE0HgnpUW5qy12cYaaP7n2+uaGfbkt9Lo6jL0Xn0dKBit7UsVHZbjvkTD9X5rDkqUcne/yoGwY
vhpDraxl2iDQ++aC4GN4SooAXUdasksOyv6JVFwvMxByFJOB8DT3yRkl2SP46V2+lmHKY6MS9PMK
b3/UYRfcYxhHq4wTrrlULkpv+NS88qAl7vRitlFxAZGWYiFej5+2aqtro6m7NUYuOjpR/y2eShRg
nwZ8KP6OubPZ4aPpz82wK5ylkhIxyoHCiwXxu5+v+O0WlpV7X63QA0aSodrSYK14ySdM6QO9NL8n
/rhwEWbBGQv7Jg3IZIghB5Llf/uS1lAXrQ1TqxCoMiNhZ7y5pjke4gFiuXQE8OfmP0YfTYKpf5/8
OLbKnbWH+sCT9DSQG9bdfe6rl0dPXZnW1jR5pGszK+Ix0OWw6Qnu221rhs4FIBBeBq89ODh0pSPt
KOZmrRjdpkmQglZzLXhFNdh9yuPotUEl/FV2kSXfaUAxrvf53kgxDebJVg6a+mjt3dkqWh5gObVx
QxBWjj0+jsoP5LkwG55TIRY1cH2EL83fGQq2gadlXwcSlODlUN0UVMi2BQoPAIGQ6myoYvLbZ/Hr
6CGoRUiT/tCJMEDqdLvWMiu0MTrjSaNE18+UiXKmUcguwAz/7HLpav/O6pLkB3Vd6zQBNLtVCCgH
lZG9Wnqcv/Ju/MzhfzzJLrTMrFVZY10uBzUMiIB7A8aj0mDfcpUcUjokKx/JlY8m16knmq21r/li
H+7onsCwlTe1IfOo5dZRdnNaZMvng6wqvCIVhAuQNjlHyQIBLvYNSR7rYM68EYQ2N0kDuk9mwxQA
yM+5bwJrcSpzJ5NjckD2GcZo7rwYAewmRwVqjCfgZBMeXHPOL6la6EdWP+xlE6IWtGLojX6Pr+4/
pmkhFBk5jZr3qkrhe+dgIMCxITzvQPtpHLjuIrWdRUzU+EPA+Bm0wv/VjagCjYCmPBWmixqC0Qd2
3B9Gy1kAmTF5DaLCf8aDa5FAN40oMDX/tTdwjShKGrzwvG4WISC0q3yZpuiCL2JzSPayKQdYWit7
Nw2/lbBEr14dI6jdxhYSyIRzS9Zn7taYhLqU8aZZeeGLq+H/FvrhRXYlzlMKnERoNklXvbSxhgT9
vRA9OnZO/111SbTmUxe+AAkO9iCGkq1Kpp10h3ItC61aJV1F2ZgI5GyJ3DwjCOystYFYV2DZdO+L
MVGkiK0pkL7d4iTnQZ+PlqmNF6+DXNlJqRFvJ3Iy3mQTu8Tu/v59jMoXcBktLG6HemHLTI2R8X2i
tvql5yj6LMGlFyvNcEZIM1Q8kS1obp4ybKbBAZM5t1SK68cRYlsZ2Lis2nj2yP/lYwPqZ23qsP8e
//ea63kz/VKMWT4k1At3H81oK7UXnVjYauCtOgKgBe8ksRiStL71gAKXRZ0rO5mr+7fmHHPKpgZy
FY0DJdghpk1Q2nXaabRT7dRSTtoKYX6VLdmfTjpGC3I3oxjeT8p4dGb/Z19Bi0PoRbl28zp8snOT
1bIcQcnCX1PFLhfcEvD75jKTjGf8wW/XcQx1g1WD/mYOxTroNedb5T77QLl+1cGYLEBOO28RMD4W
IkQ1celr+yFFeqRD5+cKD4q8LXHMZ+IH72NTOmdSrcMqD35TycLZ6e+OovzmmtcjruY/Qwp4G3Gn
6mJTWB8HgyttCkmno0AreISYxl4SebOm2Am9NV4qYrurE1hfZXeb9GLb1X6yaWa6b5Kl9WLIjOI8
46vfjUgA1Ez6j7LOi4OhwAV3PIekB5hYH1PEVdZGziERjvkaaN5JmdefeWdqrBrqP/3z/H/0jwYB
Z2ab1ffGL/nNQnz1AKg5Nm/IomqSRcdr/WTEAxLSea+tRRBSrZoVpUmoT0ec6qjAz82RPPcOp6ew
FivDjtplJheBnZgZ0n1xkM3KitGnUpRvnVYBVPdhsC7MXMkPYPVRT67tSI7KuYEbYYAKqmDzb8FG
15qrUTWr5aNP5k7g1MBL68f14M6i7wmR8XxHyDuFZymhmAOu7n6XzAPCEJTicXo4yD7NUPXN/a7L
28LAw1uDyVWjx5Y3NhHevBfNfcCuMXBGDnMR2LG7zPSw/ubH3SpoW+enguUeDpsDddZINzfklPAw
iKKMnAjUW8jLRvX9rser9MVEspDUf6YbS/KdKs4wcyGA7O2mpMS5whCaf5DBzWx0vnqFUBa+jCFr
YTlampixkGHexQolMGB/+aebouNu5/ZPuzKf/c5rP8qmrtf9MDYnvey8EwBGZIxVZTFZIIYb4F4f
2t+9YqpffIodz0Nv2JfS1a7S3gg/TPuCzPBVhj0+aQXcko1rWhTlrmp0mBsNkTePjXhnleXMYxFH
N+zwJi9Ff5naDNBjmHtAR9NXa3SKA694pLX+xvJG/JUFSXdLIBkQ3YOaAjYAxneeMGkxd2LlGOsq
/xkIJ3wKpEx9h9faWcrWG/rPGg0iFC3RsH90Y/dSnOcxp2PJlPLgR4KvH9XpOGmgl5RwLBHIwUNi
zt8LpCSWOoKyCO2Y/T7HumRp4Cj+HTFckvHQti2nfYHoB2c/jvqVin48jIrQ25dwDLfJkIHYcE4e
iI6NG5XBVi6QoniAGOg2xbnXpvhj6tYW2pYfLkX7/2HrPJbcRpY1/ESIAAp+S++bbN+9QciM4L3H
098PRY16ruJsEGVAimqCVVmZvznnAtzq/Rg1v8gOyPFabQtUzenvXtzS01r/48+dliTMpwLfr6DI
FpGnxeBPUY7MLF+tQJz6enKhhCleaDmI9xiTu0n1BOre/As0p6w+BgOiJZ3M0jgqEWLQqdO+1xXc
PnSOpOgNqiwMKRygzKX1P7od/lwbPWo/+iBcaqPGHohkMiFzRTHw/uyWRXUp1BJoVwWPKJlxO+p7
O/8J/XT8Cc4kfWVPLdZpFqbnKLPjo0I9fuMOJC+TIpoWADMAgAXdc1q41Skwpupk+YGyzGxLLGX3
a2Kg4kqUP9+IpYgPTGOuq/XhMGK/Mqexy8wMtlTuIKLLDNN8kS4oapHvWYf6E8gxGL5jfZFxJbIN
yYJStbFHcKkNlrI/jbmxD1lANiKeLJi6VZMru8gwm2VsuRlZk0bc8En7h0xReobf6i0R0VMgazTK
hipDQwGO1SbKphUKAuJB9vBf0g+xmMibqQEbe4rC6mKw07fEx34lVFRBusrwjkIJlKODTu+wl/3G
6GxgGGHpLkxveuFMPi7rISvecjZoVit+OLIbTOT7dBySLlFq5W9ORobWrV5tt/Kvjee9yVEv88Z9
q42AFGo8zzQw+TvAGBv5fXVpe52iRrwXBjGHkUG8zOdfh8gmEC0UoW76YJbozFbdtxoeeeisSP2m
P5ReQHno7eFaj711iNJGX7tVH37gBb6xYgPUSKyS1x/Dau16WCHWGeYlcy5LpOB5q9zD/Qshi6MT
wXt/BUyGfHBYPFd561/EvAdZYdOvHIeDcOoWGbUhx9wXNbBn6W8AVLVH2h/8xDwpXyBiDd3Y5Vy3
WlnA0DZZ1hEMGljx/Lcv5wcS/mCJDCQKIJKNhjt9QzDzxoprPENOhIylY+/LplF9S560pJsoc6EG
6oakQbUuqdBmGe7j1US+0OqEflEhhl7CyLm6tv8LMJfz2KWmjmQwUA+V6gBrXUraPa29U46OwCZW
VPOWq4axRKynfbMTfrij23g/Jjw57xBEQTyOQmH1D6XSTzgZ4h1v82rZO079UADpmxLru1kk/PTn
TZVEQrPIIq+878BZ7eAQYjnf5eIgL9aER7Wjp9V9F5Z3zO+BnUS6UguKn01qEWX5xq/IFQfdduzP
zsKLkNpB8mgrFiTt2szJsFTVKZlpE0NoDE9eA97T7s3sLZ/ctYU+nf2cluDdc3S9WuGv+8SOMD9G
/hCYeVKfnGEqKfXM7qBoealjdBjqWNXfWLvWiWhY/iI7JafimSjxwsG3em28Cq0sr/kvOSAvkstv
jJZKHrcLd1MFtV+OKWh/bUVR/sqpk7RJsOp1ewB8jrdowPl+LRP2UzEvJe2xnrO3s6ODcEzxiMrs
3eYWdk25TlCeWMPEm33nawU+JH+KCH7Np9uj1WvyZxIZf6/R6b8PI3+DTo/HJzdL4o3NlnxCDj8/
ohjibBrEeh7NoQ8XXek/gg63jX3soAOoFgACvX5k0fBwgVeawd/gjwyCrgTEH9uefqHCzbFDMwTL
KTkdHvwPDHi6c8V+svdq1NV0rG3fRsUN1rA9yp05d71CixdxWpcXOVunNzLD8WvuRdkVyOAr2vfJ
m3m1An7dsg6nZkFxaSzvWbrM9Eg4PA/9fUrOQ4G/oijjPwQxFjUAjIOlr2fBQd5OkkGssXSPN/Je
a2xafkLkWQKRtMd7JGQrAfBK6ArSMSqa01KyVfpKedZRwP8aCubJJtTKM3xtq6DCz7p2kaEppAm4
fUqK98Uci8KQCvdqZlTIs7AQ2LrVX/klb+9hraegaVJZzhZqY7JIOMeuQAEVayXq6lvTleZ1GrYy
Y14747QnVIAwLPPpqf1vd0YpOF2k3mf/utkBSrDv0zA9KEbgfiMOcCZwlJgZ7ppElAiVJxROofFe
TMzpNrZqPAqlr7eDiqS63Mldq/jdLftCf4Fb/DSy4V2svAGeANlPxmNRaWDgVVBGmz+OnJO9+bP+
uRObrfSap9lHnrcCq1CD3tzKEY2++n74u/U16/NnXZSlH7K7XtsWQXRHA/DPadu8pq0a760MZwGW
BPMxFt2AqbNn/eRWSuezqyP/yTx+Lyo/hZ/noenxBcbQBRkUfGb/wmjIrjK8G+rSzJ3i5+TBOTbw
9XpzMxCnWukoONmrysYeYvMIrMU/mrUYt7UDAqHzRk5WZh2/6jN6yLPz7EcPXazWtLlYCuCnU8v2
qdaM65AFwznMq+Hsz5d2HBWYy+VNjssLhrQxGOZUwbZ1DNbG5IRAuSk6jEYoDl8o7kqpu6ubob4h
ceJWygIKYin93rA+1loFTjzu93eceNz5d5y4Cl0IP9+pAAgzv3mGEk8XhEgOT8CT5cWJFXI/bpzu
UnAK9zGtmSk/k0uKZb5PMeLxilxhfFXJzc8jsKR8apqDANOXg+8XofmCBtqcVfXsk9OqDfYMZbsB
QGI/9YBewFGaxk+TWlbPEdFT/e0AwmFWOVaOSmOQ1xrSJapvxQuAS/3Bb/XvcrgcQn8XN36/lt08
sEiHJvaHaTiPOoE6HLUw/VaPhJezB/oEOxwTqQivY8AwJPtcQPO1YZzliUvMoOs2M/Xd16EMQZaJ
LMYcMckZVxLU2rY8qal1nnisS0xTDO14b44h9nCpn1VrOXifqQNx/E9XvkZEKQwRGP/WqSujpQu8
dX4Avr73kETAuMgdTV8V6QS+YjLE0g4xSquz7i2vM3uHkVuFyDKHMoo4M45Gr104aI2hnlAuJrMR
htpJdhWhcarV7SzfpuNEqZJP1NbNDOsrP0QbottmKN2pJhh4yUlVBH1ffhSxXm8xbjE28jbKhYfC
hrupOnF19s3CX3KOqA9d3wRYzc/4uiTxrKMJorueGS3gjkJKSluZq5eXe4a/mBeepv098ZX1z7wO
7JlZR2S651CLjSE813oJ+gVdx60IkvIpMkGx4OKY/VRaZIqBynxaajDMaiPt2cYIAcUAGMwdyOL3
IVT3FRqIu7hS863SxCPnf+Eh/mgh+6WYW5NT8lPlOtOtQ1KCQFx9s2IOITXF/ZVBtKymRoFfff7i
TS5aioqbQkmWTXsoLMRjNG9tUBQ8/2cmV4z0rNh8XMa7epZdlbfIflgV+VqDO0qw9/9fJt/BsN2z
3uvqfkrs32/69VovTPTdoJQvcshlZ1irBArbScMZHATOpyV6KGHVWB0QIiDk+n/jpiiqQ4FEz4tI
wvv9WVgpKw33yPv4fH9WChI087g6v4+8fx7PvTFZFzCbtkh7hE+wFDov657a+RyauAILQPiN22Ye
c92cY4yXfpOTY6R2xCsBZHQ1PssXFUXdbEmkRWgOcf9A3W551wBthBVeyStm26p2g5Ur2vlE53NQ
dUP/Gmhdv66KnmqwnsPoU1RrJWEHmW9tMgN9cVShxDKuPfVxyEvt0R66j3aawpOfCO0x78PuZIbV
K7YpKkA7L3OWhRkXW3mvd0Zop9/CeAoOIzDBS6qGSDhlefxG4P1R4Pv5awAy4ztl8jMAJo58eWU9
eZlebjzXE8fYFvVJI+xAZy8Xz04QlYuk7vN/snrnZE3yi6DtHzaC9HXS0FGgktCfDSfSDhnH5u3o
WvUjKUQF2RDNeygNsrEdossQtgryrb4KnrgfknynZzOphiLvtQv06Tp1RcGiy5pN52u407J6gUMy
aLV5gsOtenUBBwP/B4nyNeaAUrtUvb6SQ/l8m7w3V4aPDjb0QY7LC0rENfAjtb3fK8d8ESrHrIow
X8HYj1oQ2GJHdzaDFYUvOH989/F9+hkqydEibn/3sylb+6GSnRwxqGcsQxDBEUFPMSZb24VW/Kw5
WC2a0TfIOQgwfyJ6FF6xTFD0ewYcUz+DroFi/SE1nDuo6Rd/LDUwzxxIiskdz/8Z80uzwsJyMtdy
MPehOGLGeqzjYdxrbfQG/CJ+0PFneZAty/CCi9+9lsjaPyBSHz/IlhJWHt65xXVCtuuHPoltgdML
lpWQQJvayX6lfvFahF716iopDwVgAmpdAZa+RbKL03w6xW2AT4fnW84hBdUuxzprmHDmQIcOUda9
YQzWVfFdi3CAQgK0kN3XkGx5HvCFqskusgeuW91hl4m2DBnbDfBdgeKakV4sM/ZAaoVdRZUTMqwc
dCYTqVM8x6Z1atpscKrZnYRt5ytLKN2ymnWN7+rFhpWsPa0clmqZI6GoAKdBtiG6Ydaun/O4eLV9
EqKoEH2zg8JexP4gHjLfD86qCunfamPlG0kBSt1W9C7SNNuKOil2XYTQU+cnJ12zPKpaU72pTUU3
FmGCvbLbV5AdjeQhizRc0nwzfjXwSdxzWE0fxFi25yxD7aluUJjMOuwiYrNEs2huyYvbgEm2VH4D
f03ILjbj1pqDerSUNyuu2i/4wNYm+fMGHAbrdQYn5X7LX+9Slo63Kj0Xx8f4nxw02tnGJ/DcdFU2
wrZyfihWam3lmB0O4mzllMQWRopbR1q++OFcZSbmgnKH4jw04miRbwNoU9HCLbRlHPjOLxElRypi
9g9t6t5UO1A+sackp4aA7Xs/zXR4naIZwesR60ow4KlVP7W6M62wAqtvUWON65Hz60OnT9qmS2z9
7MIN2vZ6GJ3wxEn3DgqCEEMmvMRaP94X0Iz2ue8u7AThLHe+yNZfXTx/f084qYL1YWhrmynvjGeM
0IvAGV7kRT9qTdjc2158raawe5YTFYDMESX1s22jUhaVql28JwEaSF00eJuhbIFTNx52VZHh1Bv8
547CicaaUkYfn4r5ouqODuet+CF7E6r+C+i+4BZMXrbDDMI7cv5QjsKKSUG5uUHuaNDWZu94x8pF
fIEltt2jmzwKRFbxeTdxLS0nVIFszlBvfRp8oqeJxmK6MkQT/2o04xdwm+EV6d5faWL3+yl4IW88
nr6CMhmjyXBdjnFDYvrusUYMIocNbVmLuqpR6vJ74yWb3tgUozdkg8UlDaFnhn0Rv7UcpiFVaC1h
HbPkEb0Vu321k7NY1nFgwOzhLGcj7OGIVMdnBxWFR3dQj1oHQyuFYlw176SleJAM5e3eaJp3uyKL
lUOiXrtmOQ23LALalI7e3pb47DsO2+hLXJhm2LqEbvto3ZNKcKOV4ZvYOPa5eUBXCGS9QPIr0aP6
KkDLrIDwWKiysJZZmRN8L4bs6OecxRdjttUFeUgOz+qOXB0n0wjxZUCXTo5QVm8sAjW34nNjii0A
0PqmEpQv+0mYWzdEWYN8NWfcKCOHq7jm9k5H+erL6Tjwhm0Bto9y86Q/kpXtsC/UnDXiOfa6xfPo
uRqHEd2agcLnPIs8uHUVcQSix1af4vZxSupwb3pBe8RgKdzXltH83dK/ZvtwrYd9eSAB3W1cJOlu
HcZ8SyvucFx12m+2SMQ//ZAu/LHhUBfiyFqUugW1R/veaiJx9in9lc+579SH1kLpPP/D7G1lZ7Kl
rWW37ctfZV+VV7KZzQ3duXc5bPeus66JEndDIJzT1FBUrMu0JQxSSRBqufvQTZP7IFuD2r3WpIQP
cqj2c/Po9OkBfz37LMpBgSIXGGvZ1RXdPmvzRbb8KsA1SxnXmIL+D1HzrzEzy5S9asc7ySv7Gpet
r27J0rVOjfvXqfvfKzIK19/cIv87j154vTOPmCtR1yThjR9pVwv9xdTBs2gIMh9lpuGrO3ld9qzX
z43VYBZE8ZllMUicLcWlB+yquo1COG4dOI5zBc3RILGVxEgl9NOugbq2hbndPw0aNrdMRj/hjW6D
0eg+ahhLKyAs08nAd/hcTskjJhfxonCE8umJ9GAHPO0IR017q5eptcT/ZvA9hlmrvoPr8LYu1Put
JqLqE7sd+TqraNpNZnfqrlOs5i0cUlJyvE6NsH8TVV0fDDskI6XHVLP4d5Bv8VdUTMrTSK0Bd2Hx
U9P/CTvHh8oOXsNJXW3Jwal7dSx+9kD5YHvZUB/8ScvX5WiSb5i7eUDW3dbU5CC7E5L5C5xc07Ps
2tb0kBNVUyEj35yxjq8UKgybvDXsQx0XGDoJO2asHtDhqTaDQu5EFfnPSglQqPlzazEi3SZvHbHj
+dRYtlEbBC/WVD+HvprTkaCnzRhHhd7CFk//06prDGvkmJztCFrecpfdfphb8j6/8MTNVZs9/Hww
/W42bE2ErN4EUpmLBhmoh65W41er+EcX+APdd5HAOzsh+kLSHMWCeX/Kw/T9y2YFt0mAFdrw+44C
BZJTxe/3brQiZ79eX/072yVoBFMAard/yfzLRz0UmX8ajXfZ+fpBWE42LWwcJzayZCarZWxRPkFS
0Gz9RP3OAQgM41I45S4Z0/iEMll8muSeJ5vyEptmvRitoV37JfTee2ZBVcv/5g9kJkFknb1Nivwb
ZcauOualpb0c79Seqm/dXZLEu/8QRtlk0RGqAaggMN4u/CQe38mZR+us70k4pVFxNNvM2nhR0R31
KlGBWSLhUoBDY0CObhtXK2+ZWYN5ivSK1NqN0kV2KZRw43oGX0VQrmtIpbg3mShWdAKVLXShPdAs
Ggxvz+g3Udw4bDqdMvYLJxPkjrWigH/Ys6ojQkBYgyowisNQDVUQKUvPUC9hTLYXr9TuKU+g61Sm
7hK4/ltcFa4xbnGALqCEm6G9cGI2swKn410iyTKt8QmlZrxANYhsaCTezBZX1Y9yrk1WfoIku58c
xjkLl2R6f67H0t8Pqn/r/wx9TcqxYgz9vaqGN3m/nMxiTaymAIxEmSMODmBl08gq2lAN6gbTw2zl
o3e/06hCLXKvVs7yUleJ2NeVgc/wv0Oy1cT4uiVGqJyRFz1QsS8RLWSoI1lVlEl5Rc+EPHQnTlEr
vJsThspsK57tcqMKlrVZejc5oXRDt3JsNnvZDesBb8DSOeZJ+CxrvcI37F1EGfvOZQlVpNhG2CLL
Ea/nxdjr4yVAOvUyauF4sRu+qmQwBdEmEwl4KZR9jXHZ6627NZTkE6Hsx3Doy7P8PRpFnO7LcnT5
/hG1XP6ZVTsIHN1Arrde481cQCCggFCQdMfWpkw2jU4yfCEH68F9S/j+CSiofchHBIVd/THHusTn
iZCPRalF2lJ4Q7RLqK48lWOXnUSi/shINBbNziTz8dbUXneoBjQ1JFsW8t641itT28ouxhTNohzS
BgC50zxnCP6nYIdN4BhwjKmMu4NJ/DghcnSQeaxy8sc9GKsY8RMsQWaggBObxhMp2HyBamxxTByn
PEGg/kdLrGLrYFKwysPZGdPx8bryJlYqegGhw3ORUSrPW+ui1PQsNxrZE7Bvl3dU1mQd1CCE8hJl
T60TxJeCQ/WTXZ9wncBvQZ2yX4pCysVw1fQZkoAXatO6D1AYvpeH3OkMHjV6lJUjIH/KugPVsb5b
hYceiTwnfHR6AySChZsawPt21RLBbPO+Np/bss62Q4kdeRCZGD20vXkgkzorpNDtLSjgXQOvdb4X
xej62UiWYU1JDC1UcrLz/wgSW0RRSFOO8n/UqHPBs2MDk7NtEAIcDMdXcH9RTelep/CW9Vf0OvRr
P8P3UBFYjqnVHshhg+Xyi2QZuGF3EDOc6mu29aad1iapt1Dt5wn9cZlYVAKqfYtqDNvzPCa/vf81
JidSo0oXpNT6Y4XUD4qrE9z1XGnsTeuV712hc/ig5J6uK12NT/KCOgKHFtnUbA9rjzpYAZnPQN++
p5XjbzBXsbb8Osf3Mm/PXp2jV4w+jUT/ge37GJ0oOt4FujmEfARZgpesRoZUywIqvA0nTB+mLGyo
E9jx8D3xnWFNoVM9xlPSX6h+Y6NhxaTckghIhigpL6qWdpNgs8wPdh4BFuLAAAc97AElKTie3Orc
OGG9kF2zzbudIiprpc/cYEC5fNue3u04p/rHzDOdlRIZ8L3hKwBi0GwnPUhgYwr/fsy08Q5sRBAe
rULoxXfoI8rywakp9NfYigB5j2X3fZp6vh5Fdct1k2mcJwGulCexCIL0GcykOHYIdT4Zdg2MrxOz
YxGg9QQLA4iM9nPgAAsLmzp4KCaS7NqculbYRFaF3nsHI7VVBC1wvpwS7ShZDCKflfo5xRxySwsp
QWtHiIkTxf2p5ukGt1snw7jEIcLbIPhIBf6rX/Y+lDmRPJeUuAHOjN+NZLaobvvxKWD73KSdhj9S
nuVHwiXCLTTUTGuhu4GH8H2hbSq9yZ5N3BEOqU7dty8Dan44ST8qdrxw/ShAGFrdlYpvHwPL7jYx
jN3HMAixZwtM/VvRchKbT6eErjvPS4d1lebZZpjLv5k/gvZRvfs6q6ap2LUNYpFy2aXIOd3cwFwO
bBhe3n3HSbNdGZHenQLE4LB6t3ySt0ygG4fwVhC9tV5dbIMu6XZdMfgvcLyeUnDOAnj8acQh9Ban
HXH10C4qypc3dR7KAovcj9cskJGdDJPPU3v3SyGEB3qFLGmEca8cr+TQfDHS1F4G6ayOhgv4MZwv
X8yHr7GpsjACtFD1kYXlvLlWLizje+k5MmwdHZ858GdRfINdBgVzRmdlkYLD0aCvJHTLVoRxa+e0
ETE6cgejxWlhls0Hrx7ta00A3C0CYKROA70jK322OCCe8iLRnYGbFltLmX5mGkl8+CXhY6lX+rIW
ZMckdNYMst9dCfWUs4rTo3jVB+muKUUGxnyuN/qxLzYYzD+MmX2OdOHlHND718xFRbNwu3yZUWe5
KD0a7M5cqftq9bWyDFPn37FYmD9ER6yNYGT/DaEAG138noLmWDTL0RXp9o4lcZE/wLKBlRBLA+tA
LbLeAKFPw08DNfv7ecn2I3dVI9Vvnu3UoNg2+eEhrkB89dVRFkAlu0S27uVRy1PPOS6CFL1PYM52
SD0dKZ6Kf+zCPA1DU33oGkeJqHHA2w/Ed0kCDAlZvmeczaxtNbTDrkUy4cn0E3T6Sch8H+LSsQ6T
MT7omXvs28i/U/MkQCo2oS43NvYLidXES2TwgjW7X32UFxBe3hpj0l9KRES/MIuxPsZWjx2BE0wJ
eEmif6r4ymYSiO5bVaede6za14FfWq9NVn3aMcbh90VJlK17atDu2mRBWmzEbPcRaAD1EILvj8bc
tZzwABNreFSQQcvNKTg2DrqodpOJQ6VH3cmu+gKyeK4+2jbFaS8P4s8Bx25MaklW1oKzyEw4yjDM
MSttPPUjqB8i8N/dap5EoSFcgW6tV60s4xktagiKCSm8UD+GuTeQoSdkwgQoxK5+VM1PLe8nNOmb
cVf2Q/AG2GMzVkn2bZopv4ZTVsdqmhwEQ4pPOR7UWJth3jde2nLgkcxtayEnQvY8QrDDVDbFz8ZI
0XEQWCxHqzjjZLNQHXM71Xr409eabzrfyEfmZ2Cr6i55AYFXAG8dylunDNEmQpQRTQDAoJSi7ANF
xaFzHtoEOXQjbO2P1gNMBBQjOIWOqz6bPooB83jqNu5aTWNtJ7ub3oG4pg6R2MW26qxx+t3j8GHc
DNAzq9Eo212TihlU/W+3DiMoZH+6o1s1O+r0gM5nUD/rBCoL11LMIgtZ71qrLrcNBM1mHh2HdJAL
S1LwxW5KxndbgJVPNatZ36GfIaJMsa/cKV6+z/GklDSKIMaFA4B3hpj/NKyaIGEtblT9c5x6HXVG
PzwBfyTvTN1u4eRB9S5bmdf+bsGOrd4htPQL2ZKzdhyFgA8WRaS6lyZx89es+fTmQnjUpuJEDcIi
dRIGl55KF1YUVv0yTBW6Y0DvhkHRz6DEZ99DurHlYLKVDdAAZ+hdHULB9ZFLPMhZ4Y+PahnZV/ke
GILeX5S7tk0OoUzX/WgD/pk329QpcqRwG+NklZ7zTLS4U2ADfjj4hm2NxPldNvasYY8EVfese2Z4
li+X5eR4fnlqe/3KNoFJSvKdpOHhPKTvtNpC7Wr+Caiix+at9jV95w9UWXIgXDyBsb36e0Yy9MK2
x91Sw2YsShVgW4k/UwR0LMadipWtAIe2YHnB6y5hAY+S5JBFjvk6Bpp/pobXLkanNV/xTbJ2wNy6
lewmuIete8tqtiGh8UNjt7eECu1WJNCGKN2jn/N332NJu89zDC/wah8GqqJoaPSGyWEj7bVHIArq
YzMDwosJy+e5Z1ZxAzQK2xXZlZckHdB/G3w8YhLUP+zOXIxIP74NQeRv+r5ptoGY4gPozGg5YZm9
cRWtXEseYuP22gXm2P0hldvgOCkvXkDsKZ9iw2T1qDkU8olU91iOsAfaVKNmEFWvvx3ccD5O/cG6
yRDGVYQDFtfWFpRMomU6KIijYGR334r1EItNtn7EHyOsUgrQvgsqSKjhzorx1vzosEWX5yKMW87v
oPYQoPyIJk9biyK2d/I2US1EkFv7IDPcpfxvUM1exCwFN/mZm0IxgJ+5Eetb+qBF/bhTu2I8osvB
My6bf/c5Rb1qOGuYRuptmrK17FUfe8YBuPHRGFvjUqMAmRiDub/T+zP8R5cw1yn7S8EtEUwU4U2H
WlZsXCyP0x/R87T0+zLix1TyfHaAv+/vbPyZ7qfUXBtDYCwgx9VHeUFmoLm3ZFdr7Po4zZevrgrt
/DgWSxf7r1OzCUXQnZS5LQdky0yyFF6vFoz3GQS4ykU4bwVy2m8spv/TxPPquXNTWHJGPQKm6dz4
KC9BEMGOkE2/T5NjjLbXfeZrjEWTAkHufpdDptoiWj0fgKGlPfT54D64+Go8IDI6bnWYKvwt0Exc
Y2QFKTHwwi1x7lGPiuYIVaAGMqzU99ZfY3JCnWdNN1+nDvVbSJr+bbS+t6LTH2RHXuI5k4zwFEpz
YXC7D6lGi+Wcit7qWEWcFTIHUHaCKMHXy7RK5e+TOhzJkrLadNZEDOGMYbDtHfNtrCMXx7UkPGsp
36VeGFO9ks22z/aq0Zh72Rvaisg4V9s1tRdyLhg1TbHoj62jmy1aqA46CCSzVrMbwsrG8nYj0ULy
YhF2FaVNvpel/YChHo6VjWcsOBqaV/5t9RAVtr1u0jRdRTg9rGqfhWxIk3gPYd+33qe45tCZd6l/
MeekF9mB7IJhb7PlqEuBd+5i4ppdADsp6qJsLHUb+TZ+On/ulveU8z2qReqc0z8WmNqaChxCxk50
cYyBCv6flhxjNVwNaUh1bx7vIkRZV6IJfuq4A+3I86OeqNvjIxJL9XpARa0sy+lJibzxyVaAi0XO
WAC3pDt5UbkXKhI8smu5w/iko4WXUWq6yVdpsz9NUSnZVt7hQlk8BYX4kJPpWBonVA13YSzsg501
vy+iiu3D15gV87srY2IVKFUQBmaugDuzBvzBffIjU9lm9lgevLA5KmJWXvXCg4UH3U8t0H9Eratg
Uq/YG6eMlX1rhdk1Gvk5tlA3f/A/lXeqYx0uEYSxrnGvdJCzPH/rYDBh5+NrG7uHqh/C7+QwSsCh
8XDRWkMhjBbDss1IsoH/TlZ26Y6YfS6ky9jXpWvQ/DE7QZlsth/TXM/fVfDOIXUio1Io4LElcVBN
I9QiLbbDNWHXmpqP9uz5UbVPsqZeQi+ismAl5JJS50VOJsiAP7fd/U5/nofH8DAiiI3dgbuRIFa9
aNOLz8l1aNrs1TDzZCH6vv5pRGRfTYNnPSBzphRa+20qXGIOtzGegiz9NCy3PTQpquuLlFzdRfGi
fZXY9qGvKhVACUUOMp9oso8OfMvQTm8ZFNTHQXH4O2dlsRJl5T3Ki6uFGwtxwQfZK9Ua6aiyUpey
K19Vm8EJPYHikszvkYCO2iW2FcwnXsQSYZ+sYyfYd5prngzd7a9ivlglu7mHn8A6msb+Kifctu2O
iWHce3K8c/Lhykd4IPzTj1FK2qq2MZAdewUtifmCqivCb/NliCdv5RsEvXIiiH2XdP18T6c3yHi4
U7AHJfia52b07tWUVAvQEg9uF5W7Hnjo3rQcmHMlJd+29EGnjHz8OdEsM8t5lnRnwL9zHvprdOpM
e1+17l7hQYGZYAtOaiLHA721BvByvpKzxrvBroa006XN9FJHfvGUt8Bj557VVt4Twu8LOZeGkfrc
2ic5pbpgFCheIkU0vchLBp/etZJ7Z4pvflwmCzJ02aYNYv2AJAsIhLyleupEV9wf6gPfG4Iw1dSr
S9lMprzY1z35rcdZFGRwtB718BTpvhl/OY5PItKbXRFht5v1XjQueiU49FnFJdV6NAbC5KLoTg7w
GJn9Ncjn6pAgQr9ww/HRwBNi45Vmfa3d8Bw2Rf6CxzrkbMMJCfOd7MUfsRsKu7TfdLFgVnPDbWiE
8dqfb86S9JB3LuVH8ZgXxAPAZZ0ZxEolNCnzByXTlIcKouiDWpTKrEyQrqi+lutx7t7HchIdrv3D
8d/bYaifzYgkCG49w8IuFQomFiQ5yrWumpMIskV3bIa4Qy7OQrdJHhcaW3HW1axLIEmCkjOIiiYK
xJ2hwJGpTDhIs7TAX6oCcsw0oxOU4A6+NXeERIor28C/lCd/b9m28WgBpn4Utbf3p6J7U+xOOfjg
J5aym1rIRVpp421lt8bAhtBYny6yy9M13ZwMMD5mSjUoWTicvpr++j/SrmvJcV1JfhEj6Am+ykst
qdVm7Atj3CFB793Xb6LQI2g0ffeejX1hEIUCqgCi1SRQlRlwQBWmTK9PQ5wCQLkrrdXkDYhTmrYA
QfR+VWaFw/+pLD+CeNFddb47nEtkbu/xZdRvEJz0lMZRtpbb9wCeuAwzCC/ogEfjQMf38WK4p618
5LmCz63HHxXztXOEA7Phg93HyGYzoh+R58QLYqccPddfBtaA6OKOxx94kuyJ/ZKlyPMA4lSzoyJQ
JQtkwHzJjDzYlQbi/gEsx09+h992nAAcdWShvKbghziyHhlDoFrQvqQRjxHDMc0XA+BCj1GA/F6t
B6quPYArJgrLHGCovfdcZfzVEqi6U5m5KxuBigce6PY597KfDhwXYHLTVr4kM+xL7QGZ/zQPBgfm
5rWaMifmptGxw1MCMQhvhY8hwPbW3O8R7i2ANVV0rKpQMlKhitHR31oQgEbRFyZiB4HNNuQzgDm7
4BO+zduD7rAAUUeAqJwRg7QCTld2oNo8wllyn7gvtm8jL6HOP5O4Zqa/HRBosaaihm/vRZkP4amf
fHYeQe/aOnjtxx/pzwp+gIdt1p6BugzQDt7oOxdweM/cAWkm/Q9FUiBe2TywypkAAo3CKXocAo0d
mhAEekE3Nh+L7szT/rHWkVxUZNEHgHRFH2PEveBY1QoPE95xLnFgIbVKaHD3qzfy4jt2PYBmgGM2
vNbP2FJIqnxtjRH/4jUJtkbxXxxpgAiWa4b8pR048pw5Uqu9sSjww4iNKFIBJuhOG8Ktb2gxwtUC
Bmhow3gEn0S9t2ugJiNYdH5ycAKzHIbB+A7+1CXjGrLUzelb11j1x651GyQQDXh/6ZEUUMaAjrIn
K3jNQHG5CIQuwNAzrQM5XFU1T8EU4KQGTFIHbF+Jw6DmA2G5Na6HlwQDCSzjmCdnhjzYJeuw2Y9g
CKRyW/ic7AZQcOhONAAwmuX5IgcyEDYSnfiZLsiejwwwe1Ah1HDCwHj/00XAo6y/76P4js8/IBGJ
gJ0ojIxjYlSIHM9AP14CVpEOC1mcp4uiBncyAKaNj257lvmi7vQroK8DxwFmDZhEgAAt8Eh4AZRW
00GOAGWiaLkWy2KGd9FFi/9R8T8A8GISFgoJ15vUw2kmKYuSA/DkDbBsm4OJ7yEkL7g4Tc/82LN3
TNOrD1OZxstqsIbnVgcpCLhPxgecC/MjgkWByukz+7nyiz7YJN9TMLycs3YMznTHvC91G7qnO3GL
R7XIy7LbVCkw2+e5jrYG63DGFide9oqIDA/BmzhmZQMyjsoISPOO4b76bQqqHASL0w+m5QNuqW4n
G/x8efJoztp32wnKhWEAqszXkuLcI2XzDAaWAcxCl6l2QYRcVQbYoPGPAXkWNRharKJadqLax8nG
heulcQjc/CuV6BIhCmVrGvUqarATqy5ez/cxYoD2SkR3k++8qYEqcmphBmUt/DFh6+YhaW2IZAVp
vwnMDuFB3U9ZUh3iZLMwNza42vdO9r9Yki3IHDDKcODS+Z9UL+QBQBsctm8jBgbxzsSblHCr4HEF
umoxsCSfgL4AYt9uxS3EAavmdBe7AcAR1dgQPwRW5AzU8yBM8hhwA/+YHEOYqIWxmyHZpInvjU99
iNdws/OQX0i9T272NmfKQlyneyPEQVljBj8yvahPqRlUNxeSBaOVbSq/HRCX/LtWKWe2Xp3wXRMc
OUih/+zjrljECPENC6BA3VVQvyRrkYC6AQjcra34apX0ELzrH8EJB6xDQA+ppsq5OzulATwSr4li
HHzFHGHYuOBLuCgWwehGsuwgAHbZIkdxqXSqoXnTJhkp38mo4k72np40p7omc0VZ3pq766sqSnhI
fSs370zdNSn9+YNnBNZDV9agqR1/DKlTvOZ2U7yOdvLVSIfiFNZh8WprgHjQgijcUmXiIaKyC2px
zgtdZDrXTxzcrlpjRO2ycdOnOME3IFUWIOFauf3IZFNAX/m7GRxMS6rtc08DXem4pxKZR9jcwSu4
9yibcxG0GgNUkCrjFsDtse/gvEpY1orIOIOe/kIlcrUDGrTulvkT6WPzHRGAY+tJA15j8C0+tc0V
1fJybE4IQ/pCzeky40MhAdTCsxQZOD6z09E/kH7bAX4NXFqIlxbWS0QiHH0NnH5D3vF2iXN5JFvJ
+XNNwNi0Uc/xugrVDF+e66YbsVUiilPZRQ/IJuvlBBq55T6P/EfA6mZvxnYLOA0n37u8mREFNrUv
ADMDyY2pTT/LEEnFyPr9pmelt7TdkT/GwDw4BAOA39JEHz4g+u1bhVjNn/6U7rHjUX8ZkJG6YklV
iwgafM51+InmKTM/FSCLd3g//wSuzrMdatGnBlCxa6PULEQV1+7JnK1ulbZm+BVJ4VtSNXr7F95X
/FfbBH0vAv/zQzkF06PmxDq+y8buuzUDA0b0ynDkhM+b2HvWB7xzg47F2+GoHaCpbuEvpI8A/BDJ
TGkrAK8Hk116Oyr2Hv7T4ysmP3JgjYJCMvR3WYnUTYYoZ8R69dO2QlYrAo0wkszFf7p20nTsvrb+
R7Cs1Ishs4ZvetpdOmcc/7EBbxEBsBWArwk+duK5+UcP+dNgpc23CEmdi6gtnY+G1yK/zHP0Zwbg
w3Xfz/45rwEnAXgU48F3QbdlYFd4F81hfdJSv92ErPQuMweVccx157VtsbuF+On0ixNO37PA034E
k71N7BlnR/lSx4E99podQHvpuvsj6psfPfLNvtgR4D/iCqdA8wgk76FzrAuQSvpN2QLMABvlAMEJ
D8zEmsRTvRDecgFY702N/WmE6AG9GV80e4RVJ6+mASZ7PwJ+HeEvcxzXrTgOBA98irPPTr+ToM7I
c0eGVWGuHOS/fAHgOB4YwyYd85MbI32PlM3yaqT12Y2RwQ4QoySak5FoLvwD0Mayz3i7JCMA72HS
CLnCEnDDk5ESKeJqJJUYiTIiRtIWALE164KdAEEHODXCpxYjISPgTVRGBjESE5ETK9KK/utIyBcT
PwdkBF947KRGkggj2nQ/EjLiRfObETUSeiaI17/QPDBviBcgHLH3pVvlj7m4ZN2QIAkE59MMNEmP
uhcDw6wCOvEeATmf/KFj9oIUpxjJWVVlrUlPdUBFJ9kMdm+eSbNADgviMEaEWw/d+OBRH6TW2uav
BAtxd6PXOA5Oarqw39wo9jpCrBCyOOJHAV7JHm2A6GxCcwQxghDShfwI8O2+K3NQsAi59Llk4fRg
ThZiwP7QHXPXPONQWoltpGLJzjKc85pB1x2pUk7FmBmf8tIQsWToR+niExHEP8Cq3ZIL0vcixka2
HjO+VorUDkxWHr47xm55V6Hjz3xXYEd1cVfRJ76B5D7/fCfvABV8wp61fFw3jtYuPtPnsj2RTHnL
LfviJh3oPMQA5KD81gGEc+8g4PQ6O2QHP4XWwh32oKowdxyw9Ot5nuPPA0OOi2cx42iIokgjiD9P
tmMenbgFGIwQIlk9WY+OZyCHC0U+9dhhaMpnq8DehM7bZ7BuJJ+zLst2rGkG2TH+qYMhtmyrUxiC
dBKWqXGtgcgKkSzpkhrNnmuvCrz2ydrJ8g4l0/mLbhXuBVEIn6QDhWsiyyH3ZddIru6QPOtoyBu3
64/GxKWfaNk/VI4NRkbhUNiInQ78ou1pUPbEtqCtYS+zpfHLYOaIiMJofOwobpERV21oAlKGt74A
YXxnLeHjB/yM41sEagGz2KFnFXhtRNHEUfcqDUqwIIoiQI/WPgLN8Svq12CEB2USyeukczaeP9kb
KlYBIknGuKgf9WwwX7uiwoYQPG3cuDrgN5+DHwG9aYirBeaijqw+UWRWvwQ81AD6X26eAVmCj2kh
t80OAbQez8FDj4c2jv33ChkWF5eDYD5Ehi1pGWllg3AdaGOk5Yd9j6T6oXug2hRYzWZf4/M5aMMz
8FhwfEsPcwT+Bf4ETNlJYBTAosmdSx00MTDK7AO1ntMq3w8N0H2p6AdFtnRwEHAkUxhTCDiZT0lk
1CcAwxjSbaD1D2tWWMBBFW7rnfGc2eH4FFR9BQLjCjEhYnBimcY69g5pDtQypVokqNn8c9vFllym
1JOhOwj0B4cHwJwxqQD0OpuOdbNMSQv17y/T2AD92FzsqbHdAJaMlinZm4AfgXDbMgPhPZwDysRh
wGuiXKbaHH2Sj/G6TMlSjgyoRZOmWKYgWX9vmZJa4fl4Nhxc7nLgWKZeZnkvQAbilw7LlEzyGGc0
TthVciWpZYodDblM5ejEMm3FMiWP1DKl2q7r1v5YGa9xOANd97pMJ0Aj4dUSy5TUZhdbirNYpq3N
5DIl16yuqQ760HGAV4p12XJnaQHe+0C1OWBA7pYp9UbLtHa8bEsu/blMkQ4nV6/hu/YeqGGtXEqI
BO+X1nWZJmmCM5Kg+qgl9tsyJZsgfwRo+3WZjpWATMIyBRlzDNQ660Am1TIlh3iK0wIH5OhHqv1j
mVpmjcw5sS6tHmyvvdmn8kevr+dn2B6fnNiTy5S0oswzdxVDLD/5AwyRt19TKm5omY51CbTVNoi2
TZmHL1NQT2sc3IKPCGHXz3Qpim2CTA5ZcLA5s+FBgPAwoU8K3MoXI3Prp6HstecgBkkoWKLA33Lt
YraBywQ+GcB/oJHt82JbI//mRqMeciQtON0jNcJ/G/weTv68pCK10vrkoUFE5plEeIcaEAnEwdJ9
tYJFiW2VzDiR/ph0GcA5Eb5Dbkm13PmQ2qV7pNKAdIj9rPXTgorUKqm77z2PQqmRIWLnYOpIvFNW
wGyDM1TdzB6owWwM7QOQkcIblQG8o/jjmrsDNSvrOD9W8/BVmcHuJ968i9bak3MatltPox6/KjOs
dTWcpDbhnswMpYOwqWaSoyc1z0rqpWFX9Y6K4PtyzpXv75UVBG0Crm/qTeT84mkyE1m5gDLcUI8k
mriFKNkyit8ef+npFyfVl2rKvCSdV8BEHjbUoEhi/SkOvisjCNXia/zYBXLJBKCaf24BwSueNHWj
1pRXO9sBpxg7rwe/cI/00Ge6+HYSrqq4CTYZGISlDPESOPKODASRQw1ZlPbhX7SacgFPVxuP1FHT
gQ33vVaNsKXsX23951ZTFyICIL1vpQlb1NGdLerJNYDP9C9bdbaDDc/Y57vW0t0LwKbqY8nZ0Qx4
qeGTECmLzZwtS1bjKVNJXDqwBSxACgMmKVFsEZJ9ab0hXNuGy1ZKhsO9Yp+0CLKj3klv9ufw0fNA
YXntju4A133C1zqysjsHpjM+FktN7D7K7oR3ddnoGyydaUkyuljIEntwXP6sk8dkItdezcCyHqlA
WnOkhwsgGbl7JcPG+4gcdgQMNMIT0nNqbdwZUTEsSI+85giBOBcI/FZNqYERIugWYDInOVf9mPo4
qAITKfVEyq478c085Jp0mGSWHdkHy2g+30yxs0uAnXMhc9Jfl4NH3RoPsi8xeA2EWasuwDuIkhV2
zbZGN7hyMqmCRVZ2Qi7KTqqJRyPlnbd2yoqd1DCi1pgWLWBGdmoGfOxhrpFr1gJf/ves5Iap7c1m
/qUsx4wFj5N/JAldSD0uxpe6jcEBfV0XZo288t7GAaiS2SYoHNMBb7zKmaYLm2Pnm0ejaudVP2ba
ym+i7whrbfZTnI6PdLFYPz7i5Powjab+4IGznq9TD2+QQZSdlcakdwmwEwDj1WcITNRF+74r5oc8
Dw6khpxwVJTTUO1bPn6/s2D1WrXVEKGwuOlTdDKC1w1Qnpa9pIqMuu/bIV3lGpbITdfhjF9SHg/Y
kyFTsqMcm1OaMRi7G82xGx4RPO0dyE3pcY+8MHyIlSfZmGdO9BgW65uuRHLpsU3CrexYzAvdxRHO
r2db/yB9IxkLCm1r6gGQ+2jGJqdPN4Pu1kuaT9KRinmorzLX0FdUIX2JZ4H1PpbZZq7cQVoh7aYF
A4xXd6BSvT4guuNa+8GPoxjkFWL6pXLPQAjkdccbWWwB7gWUmqr52EUlNqNBTCB6lKoIVXcPyD14
K1JNlzn6TnADyc6loh3o4HQA7YN8OKRI42CWHq/NUUtlt3IWETmIWHlu6PKpKe0UX8GLMWS1nFqq
oEeThcl31jq1gBvAsFgWI7nXe021UgMtMS5ILvbzhSon/vRWcyfL/qwgPZwc/25M5bpwo72LzARq
+x+7Uj0rPdX9vUdKR7V7r+vZ7X8YWuGv771SXf/Hru6bKEvvNVGyNjCB9V+mP/+N06rZXff3jWl0
yuv3BjvlWG8GT/b/piulo7p6r3s5C0rnrp0+8X5ZWvOAuF2snPf05EjCsi6XyWjpy9Cp8V4x6/aB
7uiSB/xWFiPsCN/qXZiytap/ryHJAhs90p2Wed/8JgbHGfWg2XYIxI+/7ocOaUNv/QNyDPexG2ds
fecGdfl3axIjDvCELeJiK+tlj7Kv23vZ7182qAu60ETc+nnbWloqqtUMyLXdbe9/eyX7uJtXVaSh
KYvKATXmIWSuhdzg35NJOviWgJAhIbCdD39bVf3ctVOWSUVZUS3o7q4Zyajtv3CYlAEoBZhCGxwf
Yl29150cguqZ7m6EqkbZVDK6UxV343rPnnKfI0B/C5wBJCL+seb/X8blArGQawTyDC/ZFDxagqIP
xPWgYVkii9BG9Adje0A+Y5MYoJQvJU59FonAFEixbes6eiJ1TSt3pC5Suv7STQCnzISuM9uAHvlT
t+ad/9L0QIEkWIMY/ZLuv/BB9Is35P+bD3f9kr+8AVOvUc04yxWI7GIe7nwwmtTfT+YIqC+h2wl/
ewHDIObhP/pQirH9qXvXL83vv/SBuS2+Kk2Akf13HwDP7O/1q780tqu/dz68p3udBzA26B8rDVFb
wNFByBXyaFLsHxTZ4CMPRZ+XvZkAfzgbmgvVBE1oPfh2d6aSkle1jdz4KOkBbOTWF6oABUOyS/0I
4ciiU9ViNKvNBHzMk5KXJkM+MkegwcyHHoDXfs/OE3Y8lArdRZWT4OS2jLaqYs4zGwB57Yf0aoYq
zcj93GpzDQCe3+4XY1ZvceIcAO/2KhMOt2B+z5IeMTVX+ZCbxiq25hDkEXCfKjjAyZHH4a0qmiEy
CAwffNyZpiNdIr2qd909cgN/KC9J7hfxUwei6Qc5Sn305g0A51s57Uq543gpdMdHJfHTIF7VsadL
b2iWgdRtYc+eAebs92CoQYRwzkXlOQBevFYA4CnYNYOVLeTDJUWnjh6QQFIelV4yjSD8axiTLlHF
77VBRqkhidX6UG7WRnmzPpSc1kct1oeSFWJ9NB1ANpWM7pD1+O76qGevXSlXaY0gL0M2V3I/BLGk
aQ7YbKOnVPHePkRm/YE6V3rGbH3udFYflFytD5KptXxdH0r3bn1QhQV4UFof8vmSjNZHz4O39UGy
nnFvz1z7h/KG5FmZPhl6XD2opUxrBIDNAJe/PkxpC6lJYo0ocQgG2VUR4g2fFKjiukZIpORqjSgZ
S0CUQ2vkTvm6TpQ88qy3dSL/FGZg7l3G27+r0K6tQxACmwDBf8BkpetcevwYOK0dr4wYcQXI6dkW
bIRs8JtxQ7cRJjFe8W7yl1YZ4j3QSuJjNI1WvKJbqRoDrwqMefXjKLqUNuSt6o6sOTkIJEYAwQER
pWoW1AUpjp5VjxvZxnIGRM31AMQg36QS6d/0HCAVZF2ZQEIGBBKGdO84teoD1z1MTYYUH2XuxhJN
Q1P0L63Tvo2dXLiZmRvrfmH5y8TyZuTBYpjSbxqwGCUpkhdyFNT3hJDrHWhL5cTIQSpFObke5iRA
3gdy2K5zcGOVugTh6wisvgoJJkpJNidrwAx01kNuAC6Nnt39ADo39g5uKcLXxfOkNvVoBYc2iAH2
USBHrgrCMxhUhlUz83BFRarQMovrSFRlHQLprEuh17G+UNVBrIegMRjAmJwiHEPVkgprWg9JPma0
kTWyM6fqrI0PPsKFLN/0NmvmsYZP1O0chYkub6VK4n8KG3x8U21GtsjHO79JWRrsvbnbT7Vz67es
ufosfVCTYGB2pM83/dCt8puKtz4KvwdApFBF5Oe58TaFcNkaR303i/mVLlM7xE+NN1N9M3FXl2/6
lz4KlxEbYD/cT9sAlGdEk7Bo867LtlP1ixsHSMkrS0u5fD8JFfzWrRKgDGJx3PitAap9lQ/52xKR
QyWXY6wO6pkuN2vnPbfJm1nM9LtuG0iCBiofWHxoEm46czX8n73ONNUqe/Lut+tUuplYcr0Sq7vg
IM1hHHSc9WhcEND6GFRN8xEBEgMSKewUUKJO8xGkrdYByCugQRK1eRQUO9ZGFrBDUOQ5ct1YPQzI
wUAxiWqgwSbYXaNiipPfZVtM6YNs64QI2p3z6EzFCkgfic9yHLIKs+U/mpO7ryDCS1/BbrmQUuFa
bxXStdjph1Pfe6msJNeC3ntzjYOF68Y1nBSlmz60bl0DHP+tawgYe3MN5ycA5hKu0aD/co3nHqBu
hGuhqS36Qqs/Ii1151fAVChSzb4AAcK+IBg9QOZJ468cf7YvoKOHjAHSVfNTgE+KIulFyF8Gn5bU
Ign1UYbNNzyp5kAiUkfy4ABm6QIob8KAlAVuuAejJKKHRI8k08y6feTZP6ozEneAewjKOAHA028f
vQRwAkHLfGAH/vYRZ1T1DjGACF+++mgicu7MbQd4rL/dprsirx7DqQLC5dWhIo+MZdghWkbJ9KS2
gNOATGHlpM4H/dTin+qdl5knMK0YojuEKXI1Q0DcMrNZtFUyb2rjbQtYNekSVeBt2jm6U3agkq8N
kYYxuJsY0A8nkpEtwC36CyDHG1s1Ea3Pxw3rkMJLeuRm0yGjtMVJixLJOxMHCDzqzspzhO0hi1xz
y50adOV22hox/CGigX8/rbbXsweEIb+qeZB+gUdwBn7aI5XoAtQSkEFrbrAjL0lWVFO3TjogMMmi
eI6FqbWHJHG/qqbUOVBreV0UckWQpMhc7MwPhbEnVfKKFmnWTG+LVMqui1TvcgDO+LZRXVh6s4yp
/Z8LlJwsa6TUaTMWqPIPeP3hHrlKAOAQD5QuHpBpHxlgb5WILHuz/xqBwO2B5FJ0XaHqYakVqmSa
Vd6s0JvpRdqWWqFyKmeGt7Y/V2jRM3MbThyfldeHRSs0maabhUx+WeV4CPmAwI7rgNQKlRZERTZn
YIXmESDKryt5KqqbFaq8zyznZpVK7xPTXxQAgpWLntwaCjbgtQFHs2qCrqtUPizpIVZo2tVvK1SK
QHq1qHRe7dTcAMr1doWSO0jtzh4C3r2qeSC5ASCAuxXamMgxn4MKkKXXiaAV2pvO2wqliusKVXND
nf9eoWoa8hIwsYhoNvakQBUFBxInzgYQayCejNsP9SL15urodcYiKQzvK9hJ2Loz0mKP4yT9ow5+
AoTwsa9I2o/W5eAK9m6AkfUlO5G+6/YF0Gdj+8EEPd5LV3WfSD6b1SSSFONTGzv1k2tiyFRhhSZQ
w/p5OlfpCLSHZEY2n5d5X0fDBzFo4MSXANs350zj8ZILl4xg+sdrQ/upd3Sk++SAAaIGfgHgcwQm
vswDcGZDpuGDUehHYwQGMz3/4PlA6YzBhbMmeQAyqqxsBRh5re0ahBPJoSH9czEVBf/SlKASsATS
aDb3+tfolczwMfQAEwBEBGaC/7QAwBS5Fc9AjgV7nAiJqg2aKdLPOIBmaKaQuuu+8sGVMwUWP9Dk
IiPlATFQ9zPVthEwe8VMjbb+NlNI2HibKZxP2YB+AtcKPYukdN9mqsaZzBlgIHxJI9Rt45/O062b
mSK5mKkutNsXy5nfZopcrbL46Hr520w19gRoePEovMFeG5rGPwHH+m2maMgaVtQIPsSbmZp9X/8K
jFyxRvw69zbZ3MU7qwv1z4h6WOC/wPTRaBBaiNz/7oJ/z+3Fbri9H5Pw1wD8SkCh4ELybpiPcWhE
RyVvcbtmHkKQSIMqck0css9gp7Eaw0dqD9obOe7asuu2pEeXGTHgZEZZkB3/NqP5eKoLjoD4NZCW
EY1L5VJ0X8Qcudiimhpbonuwi3db6kF13/8ehTKrISeeRiHbU/cgIcL5tnCU2t+YwHQoeZM6/gK8
BMAbuOpeJ4ssBABpgk+/RyCt6ukvvMyAZb7MwscqGbVzC+a4BxyuAC8qDxEELGS+6WnnydaQ3szK
2wojc/ETCP6qNanQhVqw3ml3CNIF/r5oGySTZi08cdvaWzsDbx7JGclNfFAvtFkbtzc2o8BPAYCC
LRrSJAfpLiryBtkMAOYir4TjdEd2yyZ7ZkYfHZQ+VTpJAqQrZuorqvAA2Lk3LONz7ub6hXWAnhlN
L9t5eGlGskge8i0oB/NlKqpJJwB84LkzcDKqMwS3hyDdpDujD7/FIH89kBbpA12oWc8j0psc6i4B
btNDzLRzMRo9dj5E27hKDqnrGkdpEchseJXx0mD9VraEf64RAU/rtwdkLgsB7TBUiNqGmCRDOAk0
1crcDsC8ChbIQsI8+nGwkNbnII0fkTO5kNqkk9nOP1nbWyBQwWCoL2xdAup7aPm60PatFoTHpAGF
O6J/wfkuLiQzEaMIlABRLucJ8cdFGTLBP62DzuO3Uo9M5QFQ3PgpVR3RXRZ/xyeSdpgMvP6u3tOQ
BmxfQ7hRhgzFO/vKJ2meyrJNjvj8QJvbvdKRjijHyCD+gLx10ruANaMRaMjSXXkjUMsArJe0i5au
DWC3wLqTg8Sm9hNt7Ux5eTSRQiAv1p9FqiWZ3yKlDJE8QGe4KgfAir9pSxXSCrUzvE3lcufhzWSK
mENEqwnzUskAD+UiBfjBWjpIdqQC3UppHCTGBr81v2Sjv8dCXrTtrzZD3vofg7yx6ObIG2Zulqzf
c1qNWk0HokOTraaxL3+7r9SZBsTFViCgMHxiaYFZX8wp34PLHfiqQkSXwG+AsFZaIIi+ygBgEjwW
1nJGRi3ewoSci7fGEu/pCVJoHrM+nR5NMwU5meYfEQY6SRFvfBNk4meQGoyPb2LtkxMB7w0JBPop
AXfDie6GKdVPHWIsEe2V4Jvgt1ypATPffJiTeRkB6weAR3+qBEMFYomy/UFy6s1MmulNr2gKgHSO
bLwxSzrUPYCxGD5hgD5isWY7T2FQgB8VaIQ6/qB3JVDwXuzCdJFgibjhyctfSBRUIvB8zhBYITS8
ea4OHfCAF1SUl5Q9AQR0BBIjWiVRlOzsWIMTogFdbM1ejcjOvlCp0JIc7FFhANZANCg0F8lQ3k2H
gWPOq3oy5w0TCnNc24/p5G1k6xExmFlTnhGa3C/d0Rm/A69k4TYmAMoNsIJkmjW+mH5Rb5M8Nfa5
NfML6UbYh0CWOUgmvRQnbnb4rY1AlxCUK6vHlhFoIEsc7rlWtSycEf+hW7sAcyI4HxZN1IJ7kcqa
XfxAmJVzCG1Wnbx8/u4NU7F0fcv4brYOsqzG/BdYEvkC8PNgIwSBwwbwUflD6hvWyfJCcHOVafsZ
2V7nEgmzv6LAPSKP2/+sm4740PdewYg5LsNoGA9IoMuyRTwDNG+hjcH13gLjCwJM8/EwkIbUu73/
W0Id0oUaUhcewDVXuZ8ifgtwmcYwtV/0nuEfw+SnhzS2k2cb9N0LU3P074WTfcBLof/Kw7razd2I
w+GurD4CA+FsjYX/zYm7YJlGxrRzPWf8MIElZlWwIpRFoHEECCf3um1uZtOHQQA9j1YVbEpRzFzP
Xdc20qyptsY/uU2gp9qaurLKBokAyYttCMr5oI8PfGzAxdxNHt7L2xWV5trunxneDTdZM5dYbij2
aWcjmgUI647eTYfEAoOQvNWRfw18MiHVSpx2yVuTpEFjTQeqUheS3VTLW6pH7F9mLpk2mWA9d4++
NyfHzM7KCVGHjQ0kucQ+1q1r7IfBG3Z9A6D/LMbuWZQkwYcKkfSLMtH4T86ATFGA0WXR1ube8yvr
mz6EjuDHDV7SkOtrHHkNJ8CcOnswRjQ7zRl+6lrjPvVxuuYgmP1Q+x6YT8BOuiyTuvpSIOkGwLGF
f2ryucXePj+T3MiMGqRPmbc1uVN9sSsdOQRz/BHIvXh3SENzaQu5P2fWgs0aP/dRzp7yYJ215dyv
itZoTpm45BGi34x63Edp2GRbqsAOi7bQQmxZzF3dnKRMKIPmBl9QvVkESJ2w8BWH//vmIYtBq5Ca
/Y4UpQ7dAqlkElv9HQjt6+yBZNIM4tRB+9gVxoaE5In0LAC0ASJfDeTGXG1roEA8NRwbW6DTiGWT
WDf1XRRkL9Q2zIVj1KJPLNyOCFGbTe1ITaUfypI5pIBndsO/HRYmPUQcLoGXC/QZYVc2lreiutST
HKiLOtIYRJEqOAt3g+PVW+C98+eZOe1D0PBv+Ankz3TRwyFE3KY7rZTMKQMxOWEFmEC0oooQx8UI
5w4vJEr0/BO4wj7hNR17HAOihIBPbpyxtWCcwbmkm4vWDvgCX2zRzo9q40zVdKcbWfYAZIZ9MPWG
edOuwf7qsrT9bK2UPdGWmrHh4BiA/FcSEgOdJ9r0SFxZjk0zn/kydi39YYrAukV3cVm93b0nA3X0
KZznYHunq4qgcZsrhECh0/e6SudWX5hA5lpJlavxQXhAJgHhfYiwi7htxrQH8AddhxDsZWkCgDFZ
DljhAZ0Up1BLu/JrwFlb0CUF064i4Gx8GruwOKlLU1dvRVfHv1rNBkwU1VJFVvc4yqKy1c/6g6M5
AIATMj+JgQn6Vu9zBJ61zlvLWwVgfMpWqk/NaEqwp5Fd0TBMu1uTpBiEbY8fdEC5jzhuXbi1lf/U
vHKZJwXIiHzA6AJjkX/LAvwZ11WWvcxVwTcmgC6Oad5MB+yLG1hPU3+JUi1cmaHufKoH7evcluM/
mbmS/Zjj8Oo5TvA5TjN9mWVB+6QP2K8YWr166AObPfh+rm+ywUsFLi7w0RLd+2IW+SUa2/Y8u166
1iNHW9cs6pF8OBV7gE7Xe6CP1Keqs6MNXgrKZ8N2pyVy40NkVWk/7XGYfuYmoqaJ2FRHQPAwVdbP
xIt+FrWXfDa6dhSYaM3zJPrGj6KzYX3+6uiGc4mABqlr5YUKOgvdSxgPP8IcWzMkosvkZaBSdYp5
rWSt2DpPGn8CFi5aUYU/aP5JD8Y1ieyYN8jG3yFXvDzNdR89IBXb2rjOWL3ofAJCnwc0d53/7AQH
PaBSf8z4/f9YdoCsUW36oLQ2te9XL1YHADojNv9sM4o2tWiTgYfzZOOb5gEI5L84MwDSvS8A1/q5
00brGOsWA6CYxj9HhZOvbSTp7sYo4Z+dbL54puE9geMofi7m6pEaRZZmgEZCi9dUNMpOW4x1DmIV
0SXOaUI3ND61I09OJQusBYntxurXoztmO6k1ly9+NjyXYJPobXy0HrmPbPTYRZRP5wAZssP7cJr3
xXDJPTvd+WZ59EWmKBiMtEPWMVlyROYsyTXdZCfTCIE8/z+MXdeSpDiw/SIiAGHEaxXlTduZ3p0X
YnYMHiFAuK+/R8ns0Nt398Z9UaBUKkVVd4GU5hxdP0wyatoKJLNMv3p0sfEqZ3XwUKRiRB5gE8e7
WlfAzroWdun7jmy3tuNHO5oSUQmx6EG5HOP1F652zGn2wjwQdWhUtbtX8YAoqb5TamjR0Z+SE3e9
vz7IMwZKWDAinUg+lS5ufADr8L3DuzVvknhZu27zHR8K8/rhE/iu8SpBYX/6IMfhugfhl9cfaAD5
NKHV6boA/QUYLcDJy2zof62Q90mzM1Xi4yenvwc76+UhTVEJtfRF7GKnEjifl+4MWPNrHaDggUq3
6SYbEKslxSOOjc1hxlP1POqGrqgBggQ7lzop9j9lH1SoS8o0be2S7IP5f5N9UFnN+31wFBIIl6vN
9c6cPrB2I1CQNmIebFR3+DYYNL0IpVVmvCcZYPgxYJbAnp5xciDZMoDKkAc1gDIeM0mLrryJfQki
Dgg8LacGu383HCyglHOwhi4y/IaiUz9kP0iDFqYr5uyBn5I9rprIaBCbIWvS06qKYKu9c3tehiNA
H6ONr7i8tB3QvH8vSldB52+RBNbd1/trB+A+uAUyWYQPwLcBJdx5DQ7Q3MauKVcBrI356F3nmZ36
Oek6FBCyU+R73nVdv8g9te2Hgu0XC2Qs0HT3y/0w2Xb3uOZbYRgN4pa4s3gqmsuiXU74PaWttHfr
56YPSB91uQf6EvBlrGvSlf7GJsfGV0efO2lxcgE+PQgd6JOo2mzPyuJflnXx1wFa+/iwDNLfz+yV
dVz6U+bHyDC0ou1ijBuZd+lwgF/XdAB2B0CwHkfBxJo/B+zm5mN6WXrYlLiXVFrupelQ/AInTX6C
OxngnBpt3IxRteb0uc7URHfSXU9319G166IW+tyWJd+YQh3NBhRPvgDvbjyLi0y5uLS6cUWTAURQ
X065m9absgv+FpDq0qdLaix44vf27P9BPZ+mfzS3SMkoDQWe6W3AI5Ef3QKpTpbJXny/Nl7N+Gvq
NOqzw93kqY3VzTCj7jNSoXSMFQhuNMiR/XYWAHPZ0mju43+sqj3A2YPYNW74uXFF+ZzzLH6Ao2yf
p0HxTKIhAMWfk9vNdpVZdlRsy5Zlx07PIj1u+qGRud0DqY28QUAomV8Xs9raZNt4r9usCVMXDoa3
KvLT3TDGfxXYPdxqtwfKEkBxl4Zk1AUEzNZPEvOyij6oKWnFW9CTNbsPA9Qlw6B0ZIe28b/+p5F/
roVtWot93j9vZ11nvdkP9gJHIq4eBR/XAWS/EQ5xmYS1pjGxnabbeigcPCjilVEG0Hga5ZUHGs69
IAcRQlEcKqEf8f9sgAwTH+HMfV7lpGYj8NhtAP4BHC5v/DWt5MjmlnVhAOgFpmiAVKhr0pTVDi8B
G47zlNwlZjUfORvijROfzTquvnsgUwJoZJYBvg3k3gLFDSdsR6tHwNCMIDsf2ddhxg7XcKofadt+
85Eo+ilIFcc+CwglUf0pQJHyrRFmukPh8vgmouQlzxzxw5+nU2el3p+pAKqyZIaDly6X58EpjT23
bfvFb8p2Q5ab+tzFY7ncTYZq+X0+AYjXnqLhqQOw7L5rEIkAX2UBL3ZjeSCeA6cWDVMDwhyN/pip
3SpDISEwFlXU77vCBNMCYC/KbYnt2QHpmeMTKZZzNyJMZETYKEJGAynO4/CBV8gIKXTsZIytFzCv
BgAawd1Qk/vuaXLL8UYTrNZvUeMlzW3ixn9NTum8eoWyn+sWjEelx16pKTwF0AlpPFIvLrnAibQ1
LtTFeaQOQe4QHKiLpFVxCBh3QlNbA9NLjlhxMi/mYvzUUbltXmZmb0r4zV5qFDg+qKJ4U2Yevzki
789O1sxbo2HG55aBB21SqBGTQGDdBH6H7K/BlCB40OjNzjx54CtMogREyH/3FyEpzb3vLUqWvuoq
Ue/Z0LwtJmi0TpmRXOlykdL02AEmBDBtYdMMPFe/zrESoEQBj9uMHg59X4D8aT2ujYhr1Fq2SGn/
LW8GcC1aoLQOp98ynPjVxUr9JzCfWY+Nm1mPI/zyYeACmdBFSfoenOLtEUzkzlsP70kpefzVS3i1
w9mxgkuq814bvKJ73oFL0sevFxXw9dVlTvpcFsF3kucS75WmK4e7YUTIwE4Dc7NMyFHXyzI/eoQv
oALDvNB09ljBBAih4ds420dZewyC+nNhdcO1NEGU1ssSf67B/cb9hJdbkRjVFv7w5hi5hg3QlGF6
NAFFkAMjCf+jcL7unHbIdoHlQttrzD1ompoHUg6YqE5FOoJombQTOCkRkLSAvaVtYYswAxaK36kH
Dj/2XHBZhmnqAPCZVm/eVC4H0KdgbKrGDISEUxwatFbuZgBNK8Xt13Tg4SYMgELLWkWca5hYFiz3
zZPGeZCFzpbFytTUVSV3Lg6mu2UGUHfDSdZg9UDJ4a6a4Kyo4Cy50VWpufXMfAR2XRtfP8hJowem
9lYg6vdrqp6P/Py7jdqmg2/47ZmayB1QKEaXajbAQE+XA+DZl/Gq6X5d0QB1PSDdmFuldTKhMIfU
301/d7kM/TZHXdYD+7mVfrt5p7hc0vjsdt50UThege5QtiGt/G55lBoi+tp+Sk0EDWsjaqxDA4zp
cLBnvl36XezbW7hG4p3fRvIuU1PerUYAl6LXbGptMsv9ojmmHVDFbMs7/Oo35bMEssyJJvYc0Dah
ZfM90MfaC2p5JSo9TafZOB18euSkeNegoCs0pNFtSbY4QFbPCglBTblx+z66rNPqnrWn2Uuco3Kd
NnRMgNsOwLUuG7P6OQB43gZ6zTeWFICQNtz2pQM+EHyD5XCJ7AQH2ybzdhFQzV9lCZxOAI8XPxJk
qOnZZW5869KpBd+n85aYnN95IpyrYXG8Eirwsvgo9wlRGp1tEsny46SFs23Pt6EDcLqeIDlYNcGA
BMI83aVpdFWzMbiDqgS5zSaQjv8eIxPCQ5jV70Ht/mHAQGAbm0brx2oCMBYSadB1txfj9wLIeD/L
IHhJ4xFB6AZUSIW0useoqeOjtEaAiM8ROIAnwDE3ptd/MiVwcYfG5N+D5PtsdnI3O6V56PvS26dG
UCGHo3PrXVOCEsRHybfR8CrAO1xVu9qHw9auSvQZq9iDSsC03Dr1TgDmCHQME98towi/ZbcA7DBL
F0UN465QrIROKTa2M5XfSsPY98CqjvGpUcw1WNkPI5+/iaSL/8iBHbXtwErwBAScdm+miX3tFUvP
8EOrY4sn3x3UkcWuK7r6NcsUCoWFcr/4UfqwmOw+m4EP74GTNk9GF4gvdYGkNzU33gu4G9pdokp5
r7v6R+zAnxkD/z4dD8r1rJ3H8HcAVO88gR8pCMYQKHUZeJ1GBPUYqLAK3SwjJdgQUscGTp9lmrfS
FdbNiTx7y/LcPNZlf0xAW/3Zt8C0J2Lf3UvX8/8EfWvDZP8VyOUNnluNxPvQ8l9kOX+qtTwDvP+2
AuHtHVs9+944DpJqsFn8ilfSpxZA7S+5i40NjknNzpsHuZ1suI4Rd2zOBvI5CyBGvWvGYHTuxigU
EuYdcUClNshanK5y7tg5v5tBeutcvwHdmGuXf7SRx/aiNM1nYOsiWq8K45s5O7vBZNGfAqSDIY/g
OgQsl7rBvarCca6NLwbowBHHN74hLQ1vsgGYMnCs9Ts8wHQ5JGsPQ9FOIIlsvpNFpDJcHct13gqW
OvjHy8RlROrvQ6ox5LOa198CP+zIoINgHMC++7MyQLoxJ37+4rNqAopbOYcp4AheSFbxV3MCsjBJ
4P1guzGe8Y+u9R0LL0mv2s5RmuNHgympheCVAgQfiGHR9W1AafqtjTw4aNAcBGIEuBn6+ECyzLCc
BxEjBPTbhuFH85b5PnDWtY2gEe3dBfvqqlGmsWaTqAxggcJuEcTpbcwcBNygT5M6G08VnuExmTpd
fCktI74AljgVOH/9s48HTnwZdUNXNCyAOY59nhZKyym97TpElipQWR/6AG6b3/OqDM/RHM9rw86s
jVfn8zFxNSliH+PBT32bt+pXvwOPCqjcPIyv+uDLADyQblYZdWkAFHm/7NCphJrV9rIWzStQGQ0i
UCSz5r06AlI+Ai64712NAdlmdhtHnyM8wADDPMGnpbtlW9jhiNSVI3W5i9hh1MruxoB59FnN2d5x
0walkoK9JCrdWVpsy4bdkp4j5qlttF7DjzPSoENaEOCuxU4EQ3QgG8AKAwFSx4crdWczOFVxJ54B
AI4k9sze0CTVVubdEd1PJv2fOGP7F080YC1Qw3dAB6lL1xnjc2G3Nnjoxts0+3W5nQHtEeI1wneM
Z+iPo7vzLfB0kHIZwQNSpcitW7SBYm8AG791jmTZ8PL0qdO0JwVqzbaGA6rSPmry0CJbYDJ5y+xB
XH2LvQXGlJ1y+DrhvEYB7gH/xj9rp8siJBcXAlvADLjz8FhGZ0TrDojTuWdHWBNC6xkACuGLvJV4
um+B3jEc8C/lvCLTp916HWBZqOu5A9/NaW/sWn328JEFfXInoeBhg3JVmdOttNkX6imQ7YCQ1t6o
qE5Qlw9GngbU6E80KAO3BMPOBMJTPRPxrDyMUZB2pK6p3AA7hyzZUdfIY/Nseba7WZRzu3wI+Pjg
F4YKO+47+xHe7GcfFNahn4NONk3N7JlkQ9C8TrknriTCcTZ9RGYU6g7tPt8m/ZydrCABgODvCauR
HECOORht1L8ZWCf8p5GWRYiBR8Nwsc0EaPaOKJ8y1kWXWs3FU+tFxRNyqRCjSSeEm37LmgIAisJh
8kgyahBrmbfg9XH3M5fgTAVGB+pwolztyAzpZEhnCHn2VJeR+UBNXuZblKw6t1U0DfF4xX74AKRX
a9GiQdGU8thYyPT6MDAnLMHDf6jDdYDruXHF2cZNRX1YrQNQHhVO7vRHMsr5Xrt/NmakboC4xaNV
AAvuLgHSeYgCt96kcTu6h6jOwaCCGNToPYMiwXs0U2B8gagcD2tbwdPYwM9dFYX3TM2AqinPiKLH
snLdZ5X382EUKduCExwzWNQ+OkbQ3WjUBeLQuewU6G+1dZrfGHUDQMe4OZOKOZXyZrsgrfm9gldg
HzJYpX0gDcdk3iNr/U2JnM9jidfoxswDRBfleK1qHtxbvcGjptBdYfuPeVEV5w9yx7CTHcimwPyp
1UiXVEYLZxPWqf1qY53aleMXz4+S06pPg0GD5AowmCJo+c97CLDBuTmIj/oSDNqb1Wbtl8UGx8Tk
uFqnuUiAtPcRz7xFeZ0R6R2rQqbMPz8gdeENnjdFrFLAvP3jO0AhzSNv+xhpuCNYFWOZbkQ6geGe
D7OFN7zlA/3S4daF+tSsXZoD9Bk852owxt1iLzDPtoMnsj8EcEp6+UbWwv1cuON0KjsOmDHdrRSY
KFmByJ/fW+5nZQnkQwWWOtOoW/R/FRPSJ2kQiUog4fC7V9lXxcvAxJ6UzNgPbsDB+7VAPtTvFwDi
xK8FSJkWaKtOnSc79T7rBdwWINEBc7+jEjjpNtZkiitH2ca7JgCKdjj0QAT/MPBBee0io6S9WCNe
PjBE4lz2TRGaOjVwWYiGJAgaNiDPKHcfLANTp0UO0O+b8VQxHtMq+HVXUYw0KZ4/z5OTPuWNE4E7
zwJ+ICi9n6jpzSHYt5XTb6k7aj1VNOLUZaLemEGWLXoTvt5L2qlHspQoNh2KCpHSuIUXZCrUWQUI
HzUxQgiMxepOct+D+3bUVY9QirS/hK6ocRyJcpnIffsgp9lmLEDdZCJgTxZpwmoWJY4JXB+msaxO
A9zyQUWuHESBvJQd55rnhzF14jdjai71lFp/6Z86fOSTBCaBNcNnLONdGmXs6zicSKGWYB6Nq9y7
ymDeOIkb7ezEtD9ZcwQSLDsA97fbsU8qd391id8CAQUGKLwCaTlamUZFBgayEcTzJMKuEO4qPZ8m
/D/mk7nV+r/NXW/lw9rUbeNpC/hkeZon1Z+5X/Rnuhp1d5XRQFuz9yok+6C3qvybKdtg18iZ0hNo
NPJpg21EfBPlIbHSxj0zvyquNSrB5V/5IIoH1YLmpEVmyzZLIkldONTbJyQIN08cvIMkol7ixSBW
MSoB5wo3Upy/pLhbumEeUEeyYUKQQNlDF5p+il19/pL1oBykd7ZEduvFsfkX2h6QaI5yf5chyhAu
24LUB8nqkBvuadkC2MO/zV9047Lxd6kzsBCcvmJfavZ0ua+AthBpajpqbJNX5yTvdiwbBw/+QwyA
UGTW1IaFONsF0FKpSyPMx/F2/3uEZB5zoP1uIgDmzDOinaDlzI8CH+6zDVjDs13m1a4t+ulLYBdI
AZX/Km+0HKjjH/UZoCxBXpbwXe2YKHCwm+YLtj9P1jyNiMu329ats2TjOzUS0Dz5lfvY68+A6HtV
Teqjbr5qEWwTAfDaawfoSwkHjQSLD8ngsscSaR2oI83s0OjyPER0sX+2RhAX4BBsHanbxo33xJwD
y3Jk+IFp0T2MsugBPAaHolRT/2w6SL224QEC3hxkqubqoQXVKk0njT5wwQtjoaB4scLgKa16JUEg
hwmDl9U3ycwHALv/1ZpIiXHqJsWxuuxf0xQVMoaBZxvg3NQrYpn1M5wVW2Q49K+DDDSoVI5zp2+o
TV0E6ruXfxlMXv7kPvsyZbbxOS0jF4U2sryLqU3AQQayeoWkkyckY0oA/yflVy9NjspB6U4UeM3e
SNsxxF5dnorZZm92Lh4DvzSfIpeVL71IgNFXs7fZwNssK7i/JS047d9PqjP56El/fkLKn/vcvEzx
xDcuyNCO0/JjyhXf1CiFOHr4eSdbGqe+r39YSPVon9Y5OMS2TzTwQWYFWXGwq7z/SaO5UwrwLIti
Usgeiqfxe5wXIKuXyI81XhCp+jZOVv4A50B3M0Ck6uDoYoQki/vuYPiNcaFeHsn8gRoQ/tW6zAj/
Plq2jnZIADEEiDcsw96ALXEGi+gQXFWXR9fWM6x+AyjH4OrqpkE+886ckA1HOkCSAcdPIw38D2Hb
UYJk5yLUlB4BQoT/CIiQvmjJjetPyB3Tfbpam1VWAkCcz25+S4Ye5Hpx+9hUlXFHnYH52iVdtm39
kp+A6G2+goEZbjGjDXY0WjncO3kzKKVoKrhEgztqVB9pkEQIWiROk70avTYdDJ/9SCZ3GvJsHywi
XpWfSN3O836fyRQOLX0bljHNZ24hmEWjMYqAH+oKTk99G6SBNJwNwJXjlzYZ1d1wcOZIUZlTToZ/
bJ05eS6UkTwL/IbyukwfSAQaI/uWjEjSdEccISpr9g+jy1ECmddVvmWlC14v044PCA9hfGhz5Oli
R0yTQZkrH2P4n8jwIspN71QHTL6TJch22jHs23aL0bGciw0wnwVI17VRR3yykIb/SAbYPCXXcWKf
qCf1bdfGZMGbaCbhMt+J4Wsx/UQcf81v2HHqO5CFaW2jd8FWZw8H6tGd4VXTH5kPehe40gv8bZAU
ErZG1u8XA7Hw39o5c8E+hy8IHCH1DX/wa79Jk254NJx8eoxmd3zsBc5Bc5PyQ+CC3nsDR3V0SF0P
7BTpmLS7HzHp01ge46snXd7X0B3ydoeI1SvRm5el059M04cfNOrZpzHqf3WlTjigbiCQy0vk52uX
5ibIWjp1MftfcwVcEg8FHsw7CZTl2zjCt7yhy8rCD2dy4nY/DQJCt9IRR92A1huRVyTsOck0bKMa
lJxbT76U9tA8L/R+Ee9CJwcbFnVFq5ybqKIn6hHFnzGpn06ZRhc4RPoXhpylIxkjjaL0+hdveiaD
pC4Y+2WQxnLp6j+eFJvJxUEjmOaHFoc9nFF6np3xZ/wE7+eY7abYgL8ZXvVFhxRLeCAfnCHpwyHw
wfyOaqJspxpNTseD7vDOGDKCH/FfB9RTMuZ5T6q2zftqpXGDBg8JdVgU/MhwjzUgzDZLP21L/MDT
cdouNwcn5vzQT561Bbens1vt0FU0cgCSFI0JMCL9UUiY290xV1lxpbsmkWsxH6Vfrb1t/KAJHRHB
/aLK/sp1U3MOagl99W8yPnfHoM/VadVFTuj7WTSfZEMc1Ic2U3/+p26J8s5tnxtZaOAodku4hdNc
Zg6HxGzYjCwjZs+bZGrEAWwiKGfQShPSs25JotVJSaLSzrCm7kKydJmih1NkSWA3AONTmUfLvF8W
a4G0nSwOf3W19nID+moqURBiBCzaL0vRKmTcQ4T04PjeD+q9G6XLsW6PPTL6z9Rb1yRl1ONjGw6W
9C0ttCxMOjUOVleNZ7XI3t2H/qAeq2fUqVgdIjj6K6lRuIlaQBc5P7HM//xlR2uuCwIk9ioSGyyH
vz/3esM1Z+Uu5i34WcnUYrb1TYnf15Fu3a/bv+LelYemyoarRHACBV+m21+Vbvp0dg74b3+d9d/d
kIiz4Z9O65A66dDQkCGa3QGEfr9OptG1S3ok8/BmO7q9f1nmS7zYwPCOAKN+pEgxjLflSndROYUQ
HNhVdx8GlqeMP+PBuAxrbXrerJPpGeT+U2UdXQ2+W+S3FZr7bpEI6cy7d8LVTivB6hOnGP6wfDKl
cJvChRQCY1sBv2LszrLldrGhS2qK1kNIVzer7J0iDVN/1RnSGEVn75TWmau1grMqjK1hfrcWmVB+
dvJzPm3rspXg0en4JRjyqVku3/Xr0kBR/TLmIKuZARruRONRzviFriZ/BLrwu/nrEEOQMESIUWyX
4SRvjSRcx83yOxIzpisOzP01QNzBAt4jkJTB87MZpIvWNdSI9ALgpaR+59+U9iYv4yB2W+aQjEaZ
nr3q0dxAIS9+sbXM++daNMXLBRLNLKeCxzkWz6Z1HnoDRxTdsfO6OVddV8JNrMeGVjwnXPWhOasK
ZIZWhQRzDHhg/JRVlt2oh5g3agud8UT6JMrs1NgnvQp+LaIN2WYzbXrEA+AIhw1qWLxL8DUsq7vZ
lJ+bwME383v1OG+bMJjGFm6vv++oabO7lHmzrN52wri1Boh6xjEutgYS5/bRIMB0+nsCCOR7HSSZ
l5Xpc8zfcBaIl7uwjCI6OZF2beobpYlgIq5CGbNxX8O/6VRW/aiAgrcfrQgclqUHopxsRC1TVQ/X
dqzqt5wwCiL3xfAq+VwnyYXEKbiT4SRB6IBxs34jG0CBN/Y06vxvG9ypFP41qvJzb2/qppHfeKrc
bZxG8x1Q/cFlquZqN1td82eR+3urmdi3qpkUMk098Zw3JuCZsb09TKJBcnQ3fOFD4nxj+fBczmPz
2RgTcz/ZfXTKgMzwNBXAhyINZSBJ0c35F4SETJTkjtF1ksVwAwk8HpB5fI6SoNhUbVDD/2W5r6VK
je2ISLImM/VeVZtOe9UHSKUWynvFniI6idzL4K7Typ2P0hCEF8dnMG538D6m/nWqUevGJ/BUeIHx
QFcWSnBCBg7SsDJjXgL0oT6niHZdVxXQajunWDpfgdYeoUZSGwgaS2CX/c11pumE0sTopay8T1bR
z195JZCbP0/pgx036V2put3SwADo/AHZL0DnfkCwSdfI5ig8x46Yb0iYeQZ7oCtp1v1WlHm+r8zS
BsNSUj5abAjOqwpDqfS91x+STNE01DFMx7jE0+/XNNPuQ6sVfFl0ndwWzg9QuRUng9s/RTEal8Tt
QEaj6j8jw4rBEVtbT7wLdlz3SAS0ETM2q1fqGE59SRolHqnnBeDkMGPtOdLqrEPEGztM+2TIOv7U
AShpZ3U8PRjIEfiUIGn5AM5yQDTpUauV7gkUbijO0aMur32UmidAh9ejpkSAwKsshM0xmDHevBpq
D5SodNjisL9XhgV2IL0oYCu+oLSA4+iKeSJwfdS5YSINjiUK8xIrGJ/hiE6uSV70T4mQ7J5yA4kp
rnqiRrazdeubCJliEGVaK6pG6+qJ/I6zBweKVjbYIKX0XkmD7ESxh7TiwP6L9EkEJCQcK3lW4Oj7
tyEFpI+TjxyBRUYDqYezD4og/A1NI5lqh/4gk6TeioZhRcsEyygqfxAxmVi6R1UoHvnzgDuLgnTv
9U717gNM0lc7JSWSsVXtw63qYmfqlUhioAXoDrFJl2HZOMZu+Ug1MjK3smyt/XKzHbKLUkT+t3Ys
0ssIFP2l6Svgnmyo37U/Cys1gCYQTd6WREBhjPYpgtsbW3MM96YEaQtY269M+1F7VMRvhIzMpav8
7u+u9sGSMo1+mGtqU++UySX7f85dlf9zbq3val3o3bq/bxJUC/LQFywOHTcbAROLpCxlBXDTVYC/
HcwAdEsB3uoby3XZLe40QpPuciWyxyHye3BGpKjn7YP00UKUG4ATGOj6700SuXfqkDgty3GfDQgK
kWwdsP3pXo5MXVYTCcJRJwbEy2WVVRcl/PUmE8F4XI00sxFfwTlyIZEbqZYjV7HCjqbCI2XVM4ex
fxDjAcRh2aOIcnwGoVi3k4WPqi/k2CwyugvelHsEefLbOr0FITBQKAJkD2gD60Bs5V+4x43T+ukj
4XfnShSfVxHpw7/FN9KZ5IEGaKkgtsyb3/UhaawTbAeH2EolKM3R6y1fupz+mOIquq/T/TJQ+86B
89MwG7HtUOq9A524WYdmbEVq0xcRYkq57SE+qqW1NNl1uQyiCBTbCtlCpoRs9D1/H6fgH+6z8Ysj
2gyB4GhDgzSr0lPp6oMMFeXtPgaR9aKs4ogh8RM2SXm5D+qvN0NdUuzNBLdJ/Q5V8buyycqw6Ar3
hQ+9FcaN6+0Ha3RfbAQPr1VWgwLRdV5IYyzjvVfG/OLVfXH3Zmaam2Zyi/vUq0vCfHlukgIDenSy
YtvEsyf/DhJ3AAbQDN2QCjVM1MgrjXKxt/LWgik9mRS7aYq2CTLowlV7MThL5GH5SG3ezjRnmYmM
ieJQwLe72KBJdBdkrQU3F4pdhhcSLRb1XdPVnPPxMqhpt+qv06NAIVmmSO4F4/HLaPQ/wTU6XSYm
khc3YvbZwYl2Q11qemiU9jxdEvglX5gT9chHRT4popiBE3ppj4IqweDWRE0bqnYBmxMCRACPTHNE
xbRouzQ0K26GRTkiDKbAf8tsnO2oy0e/u1ODf53uXhneYYwKcaFBKyjUna5G5GVeK/hJSHUxTANt
h/c3duxfaTqNrnbB2C12jR+NW5dzG8ydKXux+xrbpAGog0Wa1dvI8Mo9dngm8szduHtIWg/ZTL4C
e5TukqKXAALO7QG4ljaNtwwsU1xQf/qDWZ1704CDxmoKa5/DV71FbAB9UC5Wj3zw98GEpKhFR5qR
uehkdiv3JepXt6gdjG+ISyY3XwHuGEntubPLfcPckHBCIsSwXJJmXwfZNXC+4Az3Bcmf9kWOTffc
Al3hPqLm0YIn6pkaVRdiz4HtEK6y/2tSD+CVR0O8UQgmauH0iGt8s0yHZeCDNa9OP3ER0vDYT+Iw
2v2vYWT8T5dMJZuu5P1DapTDg9vhjWbZcX4kGTWNHh069UdX2TbqYtHzOjxRaQKOJxfsddUlswoU
8yf22ecpHAmI8AIECFdrQ7IA2dc7NSswyfyLntTTpFe8KLO2D+tUupIpXulR69XbdQAuS6tdTJGw
cjLrlFfdPkNy2LUJKvfoB8OdekNheNdJN9SlK5JRl8/2tzJJqsO/6WaB8JdZBYAnHDPfRPFYg8EH
kRs3qfqHHKjT1KPGbpsKoBJIA+wia3gmWcuNF5Fgb0C9KMBtGAVbxkjUS/DojiVyBmjSFJQmstez
BJDfI1zYNY/FBW9SXKICGKkoPjuRjBoP2yG+7aTvAybSwi7fz/xLrZty9LxLUsLtWLdNslVF90vW
23GLs/pvHVKkYTjZpyQMrP5HCnD4PQ2sttYZq8yUM2yRIg379glg529J0iq4g+BOWRrtkHnXlSiK
GfD6dLRv19PNOkiy5m8NGlxEqzW6gobTd/F5nflxqb9tkPzDUi0SCMJqTHrbfcud5pR4jsI9Jf25
dCMP2M26n9Pl4Bb+1rWBepboWvJl6N3lMoHm0qx3zaq/mFqGVum7qe+WXWxnGRA6eYBjki54wvbC
RGmovqTGbutw6ERzjms9UOqB5ZKGMyPHkcJLT72LEhYr5pt/11vMItxnHjx7/ERm1kXoalEZurHY
WMJChFFGdzxejgYDIVsAsqk7iahx0jgOAY8a71YZXVmgTjnVcfdSuBlI3JHOcEx1WSM1a5Ujg3Ns
qxTSXFfZqpfa6RnIMeZj3QOMZ7DmBkglcf3m28BeqeBh5JFbP3k9fyBx3FbT2TFQ82BFiFaCCwun
DVUmDykItux54E/UJGOdnlkyIf/ht8ye83I/DDU8VhXnT+AJ4U9d1rXbrlXTAXuWKduCWf2TYdT8
0lYFupU8DE4jFt3GZAFyxVH/RapMzO0xy8CPmdQK2yZZVFseAAgvlIgoX+GzzY5RzF6o59uVc00Q
yizPc1PJbVyPZmgZyMzc4BfrXGmcNMuce3sJty5KG4b4Pv+z6Zw9r4v/Iey8liPHgXT9RIygN7fl
rUolL90wWj099A70fPr9iNK0embPxrlBEAmAkqooksj8TYfGslv127Is84WSd9rG0Z5bw4oXbFvr
06SFGPdiprgqetVHsKnQnprSR3TP5B4WJJr2pKe1cWwGH0XOebTv4uQ6ZdMmV4rgqXE3aB2wJilW
eqt4VzknB1H6df55SdG1+QqeL6hkOXc+vyhR7mkWZZUiTW+Lddu7aGtQj+7OShFph9DvSdnwVFhg
PYGl3+hSQk/gzy982Tr6GJ28uQnspjkWPc7P5tSgNZKkvyaVVy2R/mUWCnXn2HSvcDbjXZcnCDhm
nXqP6z2WaKPRfTp4wMs1bdxFi9ic7KdCU+qNpZjBMe6d8K6DwAXAPA7eUy1DiJ7zp+lw36iK8uo7
preKAx+E2xTrR6uBxK5npfWMedOnbk/pL7tXVnaO74bZ+hH5L7PLLgKq884fQuCXjWY+2HOTN+bf
ttOS2OpBqMIfmk5T6T3Lnmy0ZtYQbUYIL/MMRNTia40iv1wtzxNyPaxNhQSgjMlpTlxshsHoL3kq
Po2qfDeHyblvcVXYNBl7bnvuirJw8HbM7INSR2+yJxsnM/t7E6j+70kynKXGY5RU4vjHYuG2sCpC
e/M9d4rVc9H1J99Ps6UTVMgBzW9mXu7A5PLM8P8IVmMvNpBheIebp8sjOVsOyFhhpZyiwi+3d6LH
oummIyaS2dNkoDrrAoVeG56aPZHji091VcYLOSpjIN7QtTAeZadJA8EVWNVH2bWwcdkMjdvdlo/1
0B40MrWl3xpbyo7iQRloyIAv2gKdMRkSWdKCCKTYBJhEPMjYVLKzzrrJ3ciYbybiIYKSaGh9cpEz
7NrtULYePmVPNtX81OdJGN8WBfjc3ulVtWmAifUgTNvsbCB0ctYRFjvbCPofArTLZOiPKbfDcmri
lZ+OylKblwAlSddlNTrLJqOE2leUH1HHGK+RFk/XyMCCMB6rbvMdc3oRLO2oDQFoMK9JzPFqGUm+
0FybbJZZ7kPgikddwAYuaosi1RihgDk38sjPTXEXB7yxJxM6JlzrDfD+eZhPNVzEruVt+zpd58Xo
HOXkyK/rO3lkBunBAPZzkL0gMXvMGRvFgQqafSiKAgi8VlTI/pW+SKFD/1WTmA6UmUWDZm7qDcOj
qZBRtotQHBCV0+8ipypWpZaor4NrXG1QghvMH0hgK6rlnqom9k7F3MijyELv1dSoot3myKBsbv2R
EsSxwGf9v+scb+oWQliU4IILxf3wLtHEryoDyS973hySRz6SH3d2MIhVAQBydRvNlUxdyDlNqOe7
yEo/PRnja85R2e288VwHa4xHQUqkcfFABSdZFaVT7YCHJ89p07ELEUbJH27Ez3ZckLoIMdeVo0Pa
+/tmKvKlHC2bZDwBW0sXsptMbXcBGHeRvcFXjIeooMar6+ESL6R+O2IHflDnBmKCcah6L1Mo+XDo
4DseaZHKrqEHXxXxkhBE8XasjbOLaPfxuykn9avrjQg1LL5H5JEc7uC7HVr943tMhosg+GfBf/sq
D+m1rQzTuVCn8mqJT7XRSF9nRXmt5khEphHEbnYLyTgAZ4DP4DtRTyyvMpT7yS7rIv0sezI+5jyQ
kBc6yZA8u9o4l1I0z6T/+62hpBkfj68/8bI6Hv2kS8Ol2hYf+hB7BzlfrnS87u8RHOBhtF0WhCVC
cKpnqHtqJPSThqu27tpgM3rGB+lY8r1ph4ydgsizFqbOSkeVj3JOba50G1iLpVbaCilb8TAm3QhU
Sx0e2q4jD44uzsNQ6jWwv8qHXIToYCai9BFkWLayPUc8Rj2UBmusxkcPJssqK7vwwWNbBXibSwxu
35unG9Wc7RM4pITem5su9Sxo35whUg6VxR1FhuMQ3+sp8UrEBtX0WcmDDXpe7ttom2Jn9KWxlicz
q+Cn7RjTfaCY4tqE0+vXSTFlyxSEG+SsyNR3wTBUT6VC3en7V9GHsVrxplX//lXQXmrezE58/Spy
dd4YZCwd6LALJ4W9g2oD+eOy5+WgcXkAVUDCHPxl6/Kv0qqcn8lQRUsLuvp9jGjroWp9sSk023iB
MnpNm9r+KZL8h9In/lPlFNS0OzfZj3kcPowaLCA5w0ZYIAYP/mFVjYc+StCfAlBZZ3VQU8qTfvBp
mH/JmQFvKMvQyculgqvcXECLHm1qK+sCGiAYTTI0MlYWi2bgsS4j3xPk2DBneiiuBlw1twlNOP55
hgpSWeOrg5KtE/yFl6DuxEk21INQPVDKtex1btqxhyiBkGT22LJrmA/lUNaG3VbXN1CEULfz+nhf
xlH4xs3mpLX5+ABrtr9iTbZGAllcDT0hE2WiIJm1DtqLeh88koQPL2w2dlZjoUyfG7m5LFqsEOTk
qW/Gi9H+iBKoykg2VkV4rebGUdzg6vfqVnPM8eyo01cIGPgvVSuzg5wg46qhZhAqyEXJmFzu6mWw
ls1t3nw2Kili26jlX4JvAxs2/4pErH81W5D2mjsEO2ro/lUOlJ1/F5eGf5Ih0Bq4qtiv32uCKaWe
pfX5RRP+xQii4C6AC/oYcAPdhlNWriynrh/9WYQ0Ossh3g+bRw9BOpKxUwUOkemxDXjNiu2rHJRL
yJ6QSpgGdcFt/IJOaLz1fG/Y85yPrlYgsAsQCDaO6QcSGM1nphbu0qBQdKcByDtOQlXXNWSv1yAP
zlCWlE/Nq5GFLbT1TII4eXgln4IpiU4Wpx42Mij7UC4ROY2bHzwgClyh5jmySUm27jKTHGiSqcFS
H0X2k3z+Kpqi6d3JAtyiaz09UlRJ8IRjxphN8Rvkt+EiBmE9NjXwDcWk/GRahgUhEjBeMZHNCkrF
fDQDI7tnt7GVg3JBMsyqHKQ8l+6YdQsroMjVjOp71cGAM1K337eQ2946bSvDYWqNUO94x7X6VnuP
bbY2ZmU/Up4NUG+DMlx0gfZuBwkCqZCp72r85R7+fdbWm/o95RhnPuvMsNkgC+wuRQGx259M/2i7
qX+U3e8Ydb8cMuNJRkL0K9EH/T3t1kcdl1tDWY478mMbUkv+vTnjd3kh1RZGm+kHCefNS6RCc6q8
azlaqEgJjZDsFnJUgEoCkuxvJdZXhn6fTQJ+5dlwHtYOTYdUdYXjJFAX3mG5/II7VbebV9gttoiM
VwtMPQgYp7t1A8E14A+k1YXTGa/fi4bK7M91DVx47avVayMok5GftB47C5RR5PmfxdyTodYq91NY
qhfZq8LMXn3PL8BOHlVe6UDiDBsxWcbdzCS4C2IaZ0RkKECTTMYNoE138kg2+lTapJ1ZFeclxGB3
1Myli9DkzprKYi+w9VrFbTS+dVMzLgzN8s8pr7HPWZChcOyNPBDCr2mgdKjTtm4XLxGct7eu+mLr
XXoEXZ3AjRJfDYTy5CRjSDgPfJC/h9PoVS6QMwZHo0qGn8CB/Vmnps2tMV3w0kYeVtz8hq8YuqoY
rIMG38vYGOoVT+w/FgUAzQGsL8ugT06yaRXUD4LpqLrxiFi8qdOizMivI4fz3xPDfIfOHen80hFL
00KKvfVV8NS+42qrqaH2HXRqcu+jhHIvj3j2d4kTX8pO+Yrkow/2CQLy8j9Tx7rbKh75UhmXC4wK
OF00pai6zqct8nhgP9SrS6V33LMvBvcMBHUFRx9k+hxSSsCQCzkADsZYTWbJ96cUBEVBIt0ILxTs
vTMaPVySym2mnP59Rtlte24FMUVZ8Kf//KjveeB10mOZYWcODs/0Pjuz058ddbZS0oqflerqz94/
Pdj64BNimLJcd0o9tu5SHo4WFNXNf6PpPCvxvCWSTg8hpYFTiG76S6iVD5OaJPfuMDQvtm8uW0Ql
HoeuiJ9797moDXyp/FgA4+aeWdeQFSMDhQlXSzEU1VJYg5nm8LyFXY6yYUcZcOgdHf2UcDWnau5v
MSociCn6NmU6knb5WkEDYpq4hcvzyIl97UarIu/mGo3/GQFw2RTz5SGbSV4/8tCXF1EKiu825BXh
z85F4UyG3KH1jrVN9qsM9ooFxF7yVmxRd4s8GIK97MoBwyvQ3v4dCyK3B1DamPZH0zgfmE4rl7j9
u5wVoKy6rK//RG5UasvvlEvY/i0J2LdJc4QVko0dqxSMESxeoMM0vNldum5BfzyDqPfPoY/MuIyT
jvZWxoD1Shka41veJevaL2KgOthuJFNQX2QTWC0WiLP10e9QM+cOnIg86e+4DIk57hFXO9jEHpVW
oOlFsELhQT82+aQfTfwhVs3kYBKhlPqxnhvsm2KxiUunW5s24BY/RGYzApC3Rz70U/aUNJhNY5Hn
CVp+Exmjmi3u0eJQN75v1Et3XtW7QbsHooDLnjDtZRt4/TGOovGlD0lRDlH1jqBRsvP9PMbcXi3f
8Zy5b5rUexiCTtzlHjwvGe8Sz+YVduqPfdbdlkeO4+50X0nXzjAhfiOc5j2r2xyM/ChOeuWKkzyS
zW0Kskj8taLcKB3EauFN3q5EbwWVnBYySe5ZP/WsIFuoT+84RvFP2Yn8hBdHclcESYh6cd18Gs2D
nKkWUbbswSbdazEeRrUfZps6C+JXuy8A/3OuWG9+gicc4RPw00ZfeDsx/zQgYlSC59dulZ8WGIn6
buNWsR77/inx810s4uhR1ZIXOwjQMK+M8LHLS3WPh5qxkIMyVioZ3Pzaus3oh+Frhhz8PeP7HHEV
Fqu0s191TSirjvTHuyb0v1S7Mu+VLKnvhwLhDhkn1w2DxlTdfdCn8Xv5JKNGZk77shqUVZImfyxO
VWx/C7uJr0U27LEdsX/966DQK0dGJq9WV1nGB+UZerY1DUhh8iKW16k8Gi0v28YRrxDfA/JSliu+
B2AwvZcgmq8mWty2Ffi/bLN770cHvYKQraQQvsnGtpsOQ++F21xln5hXmb0IueP9tFlUDr3/yyib
d8MulBdQUj5XBoucedE0L/L10XiY/MZeRGohfv7vn+TOP0kuMlLP3bqIkOAcFlgOSKmgOrps5o7y
KNBa+EzffRlstMHbGF359J/4f9bKrtKW1THsaG6n+u6XvCqzQaVk71aleWfPTer4vIqU6VYBx3H8
T5y8AiVXQVFXTvte0LhpglhgXiwKfdBWvmfySjFvq5rQchAQkjspuX1yYkNbYbr7NZ54SrYPMMga
0DBe4dvrbCRsYbLi8pSCZJC4BhnqlWBXRyqKsTPy4T/zxwkiWGzo4zpIuZ3ZVv2AZFPzYAN3XIeh
n69lTDaZP16LsPROsjclYXGeF8n5MsS3emfa3j175Z0/gvqSfMySnqFa0fr2/tdawmYHadTla6ni
bkJqKNulKvlDJR+NexJQxn2Vof+NuyH4+u+Ym4fbdDbSkzHZhDFP0cYY9lFmkPuWsfl0Rd99nS6p
a7HMVEggslStuDgF3QiHFC28Y2yeZZynF9VspH++aItTWz1MSqWuPQW8XVfl4pKWY7OGD0RGjML9
CnZH81wZCHDpdeK8jRabDF3HlGHskrtWDYe/HXLVRWXqkLqVXQXwNlzo8bgdtVT78B14bDxgP10b
3zyofR+I6hfrdIyKIzQLvGVM2+A9LbA+bc87qNxrganiC1bpjrID3qih8Wf+lBPSzvxs9Bm+ivHY
Lm5aZz8LT+MlFvuwCUJv64G1PmdpPmyoCzmXaLSqtdaX4YM/NAWMC3QiHKsSy64Rzovam+OiJfU3
qxNouFM8DohJXamgLIFbiEdk8cSjVqTNshdJt5OxySqrUy7iT9mTi3hn/Zi8oj/J0FCjJR953raJ
o3wfqE278u2qekWFe1ohc6PsZHcUyqdwR3Eh9R6+Nr/gk1avIyXnzikHFI365z+gD9kMjZD9G1JC
DYIdb7ovMiQHZVzoNjgJeRgrobvNO+9V9owkfSmT/FLkLlpsaaocyMb6aH7S/Y59d+WonKc6w8HO
MqXZRwkaAqojijv+8bJlgzfhWnax2C7uwjEs7mTXGDv8P1z9FABDdRZpqprr0k/s5a3Pd++RsTc+
mqQl7z1N3qwV7eFWNITnHEadnPAd75VmNkou7WW4V4JUs5RFLpy/jUFVj3LnlRWYmZvCeUrRbrz3
R+Qo5g1ZR71vp4RNufYrz3g1Z3BzZHl/LNJznTt30EVHzXPIHpXjhz+kI2JCXr8v/MJ8+Xe8stR+
71ax9R1vcYZbe/K+THUvgEpFfcUw4/JAVeVBPmJkSB6pdV0een/6bxx9f5QrneGh0bWSMk7qHh3d
SB6CyTgmM4bbD7TsWBqQS2UXr8Bo44UW4Fi7Ll6r1EKypszUk5gR3mWfYczj+6gdcQ7KtLdzdKGW
gQQNSyRIzfzVcp/kBhDZj+kAIzZayX2f6zjpsssdVNIolM6zUihni6bTPupJiKcy6H74oZb+xI/7
TetD60nlJWfbFlO6m+A2UiCqfzRRkv3/J6Bg/1aGWbCDSurxAqqQwNgEHYBnzD7816yiUJUr1l9m
1N17jaa/ouWZr1uvHk/I1hhsr5hqaIX/2vbN3uwR+A+hn66iQgznYG6GPPxqvrqkJdK0r1fUD+Jx
IYNytpzYh9jsyDOEksUuR4rW/KsazBiu9xBE2raiCHOdOrwG02wkDSjszDrzBEcR05h+GAM1It7p
1dNgtupJHgEO424rD7mmw0Pq8ho3T5Eh2fynK9fKuVADNnLG9+maKNL+OHsbDrvAt98gtVfuEUBt
9gPG5WVycutRG4PqMfaWeFBbjzLihwbmbkjV7mUXqQ3godDZlzUv6I84C1WPQbRCtdRDS7D1mz2+
YGLRlV1x51iNdjQmpOHnngz5SvJ1hOybhrKUsTKRLrqEel9TG1U26oinlQzJBjQXKoYkwxEKiRp/
XBqzRIgO9PzYGR8labKD7HyH1XlMxmTDy/XSHt3+IRJoUIdB8THEeBxMvq7tXKvz3mrrIXOG/CMJ
jWKbRH61LeYupqJ+halgoQTTLrfVZDOpcf4RmpQsgIYtfbJES8crpocCX/i9iBJ7Ibu3xoICpaRQ
W615SjZmzSUI4o0c9POZwugLNbaWiWl/jnrsnKvawSVGCY1lIWkzMng7bNpnPldIBfM8qkPOWR5B
cnDOs9HQbZkcMFsb6Lbd4xcS8zlKN61ysjnK80PcZBh5QusA9z6H5qPvaW1WZM1tWdiCki+UoVl9
T+zlsDTv+l4jhynVI5oRmO8yjtwJjxC7egOhN6wpfaSYVFGIWZRsG5EBWdZK7l5uITZGs6JeGON4
W5b3IZJVOC1h+eT1woRDFYF3JyOLZw4iUTmqfvPxLRI02t2UCYvLQouRzAgmp1oX0DiXslCt6v0I
nNTuvoK3Yrese3c6RYNSwdX+u64tB+Qp5IA8xa3gbWsJ+UvRv7IPnFa2T6LQKYr2NaZOI7Ohgeai
Zm30w0Z2RdLsJpPMhAYf91QMqn7LhqZmTQbCEflFVbr8mongp5yP5tHXaSOXtKGJ46k1Nv0LrPnF
CI7lBIFJnHjlEKccAefFnGODlPvPgByVjYzJed+xTPHXY91DnB/Uu1Z3p6e244EWUgPYN2zengYj
T1CTMLX1vJd7Iq2cHSK/8RdyVE3q5jI19vm2dF7vmg96rnaPMhLynjZEfXce7DDfhK2Cj67ZPc9p
1mtr1OLe75y/6tp03hwqp2uU8tvdNFenmslas0XPnzXQMOdbDWuOi1gjDZA77sG0kulNfVODUb+6
EZKaWlxftZ7P0B5FsncqE7WC3qWK8t9+UvfZDhLs7FwYfWpI6XZN1b3HAh2lNvGyPdCS7kkV1lPY
OuGnykvjQq3V4j7U9PpkqpS6FCTeP0fjayVSbKQB0LkSuTglrVfsBrf/OurmI0vp3lS/g/kzi2Tz
ap/tArO9T2unobxDSDbf3fz3gIwFnGOVgZxffk/uXdvAJNCIcORtJntRZkAdqXXgru3041M/JP7F
Dr2DZUzIq1mgzD0Ksw+KbQxPngIdxDXL7FSJZHwaNX1cQXNvtmgGI6iuZXC/5gdSmfR3GViO0+3D
TJThrvOc/gROns92Hh1hZ6zZwTYLmSlGXQ+NBTLY+RIZMm/9n/Rx5TYZ0o8JsqCt5aBBicswQtJH
vQfPNxjjY9NH5UVxlWQhSm94U/xaW2OFWexkd1Jq/px4ekQezD3ALNnHvR0ukTVrP1MkqhGm9n+5
vvfkhLn16lkqyM7cqu/0MIgPARj+be5SG/QHLOh9GEOfQ4MuvCmqxwGcwULzdQquCFLv6jlDye0/
WTlzVyYs5eg4dPpOUDN9/u52ZthdcYWLF4UgL2cWDxLaXeSo9VV9kqxjXD+5V34NSmQ4GnlwYE0f
DrosGM5NN+2NCf6dhIL/X6u/Ty1Xy7m3mNjH5Qtk+/Ava+R3ofpcP9Vl7G5y7AwOoWWIizEl1nJC
ZP3HoPjIGnf2bS6Q/PIY83mQ4AkfQ9Fvs7IFoT33uiFTAdtCwfM1nRuDAj4NzfFhlYxus3RA8vZk
GRJaZTICnIDbBIWCnqwnaj1nGZPNkO6FSLSTqvTGsveb8NOBqRhWfFG+kyIC5/JWncdW+DJSJcs1
N/xMIw/xiNhCAXdSxvO/V8YWwp9WammQH9NFC0n6LUMwYBt6kAu5KVkfJwNfmQ/c9/yNiukV13ZI
gcotFzIeKVTxQXvHezfPvJfJTPgHTlexikucVhbNU2ssDc9z0eJO3KeimPZxPPX3QTW4T1qWZItU
cauTHKw8iiB661o72VXIpG+E7vIFG1r+iEzfgs2Cv1X5g1dNb4QvkzraG5KxBhQ8ugiZWuu0mTDz
mbv1INzV0ITO9ja5dUNoU/q+1ZN05QEXOoc1VmIIf6vDghwJfQeoXViH/QY1UaNjtjmcZsdB7r7O
D60+NpjBfNR9GmxSU8NWm43Ek5vGL7kJztPTzr5pJ3eB9U/jYRa4UkrUv+RAmEJSKgxqL9Szzk6M
kxHgfZhfupavZFcO8HjG62sezdVWXdZd+hP4obEwGt292mHkXfthBEYEWXE9onUQL6ceuFCcxv7u
1tdTge+WapzlbA1h/vsK6rk8gWxcIzn5JSLpNtSR3msvNmhYf4sI3X1l6cUBUIR7JzWTb0daiRHe
VDiojTCAet+0F3p331Glr+AgJeMROGD5dai2vb1yVA396nnE841YWcrD23y1R80q6uzBtkBdO/nG
CntnKSYAQB2+BE8uuKldZ1f4gc2ItrZDKjLVESPvIgd8Tif41fXqIgcrT/9lWXNqzQVUZGhafHEc
q8P9B73QXQULhuIZQdTEe5OdbqeeSP3dJuIFnCirTG/Y/LaoOZRBcjGMzlvH2IItVL002RY4HdKn
Vf5QkJE8VXOTiyLG7HU+NEf1qfR0MBzsgONmsC+p65UkCHASsXXfPMqYbFzy1McsjA566dqXHAZz
FnlvFX7bIMayn5E/mzzgen7vZ0Z0NH1zWBdD0L7/niFwW1zk8wyNYuqRsw9zTfiPGfIcqvDze4w6
0TrLCmyoHcy3gmL8qKLwWDZt9gwAbzh8x2Mt+iOetJqzwmxt/Ph/xGH8njRdRBfoMfUxtQROnEqR
PMpmgoBjJBYuTHPIYUcGOR+3NQfW2KOZ2zqUCvWo2G/Qmv2/G8W9DxpD+dB5Yi7y2FGf4z4BWJD5
3v0YWeNGVCOGqSX7+SHOK/SXpvCc+Vm70fEou0+MuYiO6TlWSfH7pJg9IAfeAQ0X75SkoLiOdu+7
2vfTrqi1aV0j/AlbkpJYDGmaiguNmxYTwuMhfoX0+GrMMyJK6rhCuk5fhVNsLKHFG2APkd+eRq9f
OEZXdYt67O1T31A8B/roJ/oUP3YutSJTVZE5S+K2WrGPKQ4a2rJn2djctOr5NYBnqLj2mgNc7n+H
YlXZygly6jSvdpmV5R0QbrnIUNzbeW7vFBH/+XVlxuvAEEnBY6MIj0BW/naryOBh7/viPlSJdarH
MADf4GjFjb612BtEIKgvCn6eG60GkovuXk7tcw6moTtshw7jqz+Cnl2MO8tXwj+DaRho+8EeIaMn
rEbNs7p4U2gfEB26uy2WMWTFo1PtTNso6wqUYyetvOhWWJ/rPkcF8juWUjV3h80fITVWk7M+4KLQ
bLMYtFQyN6YZfJJFis7AG6snt7a1lY0gKbVWf+XHeoHbj4hwEK4BBtfRPT/+q0HgDDYOMK6lHPia
m4iDZfrJaQyjCkJUoiDR3z1jgIJgbl97j/3cWNfYd/RHICHeY20HDoAejKbkUKa0+S6tfR7H88yE
OtDVwTxVzpWhjhT+Amn79CSshPRNh1/md8ZAJhASy+a3ilA6iKjDbp2mPVVFOR46pX40bYWCoe0U
P2CCHaI4v8oEDgBlCv9wUh+T0lV2paUk27FJnMfJessHE6HYITc3fDXWQzXW3YNLhatsrAfZ6KZf
b5CnH0njxxmarVx9k8Y/t5wf4WC259pG3rh5ijsHXHbL9bWShygP9i3wYqQtLAClSxmMgMPZGz3G
XE32yeiRsh8h15kp4o1VHx2NrAuKlW07A4aH41djmuB0+sbd30bHahqhLOZAspZ536KzgeDG6OIU
J4+Uvoe/BTiUwvx8NI8qyFAgPjU1+jMq0vq9bSUn2QvSQb/PuvCEUVu8VLPQWXupznuL0yCKmmu4
MmZ5aydsX5SyWsGUgtAw4yW+oRLfXXhYZbKirL4T5lxkn+cpwqV85WvJ9JLDqz63GXyGmZZAJY/X
Dh5pAEJub+hxSfWIZFdoFw7l0OZdwl0G9nsecr4XiXsx0TtdWplZ7+Vg6gbmpswweZKjVhWb6IAh
zSZHhZiqh3hUbigasDD+YYw8BJh4GaX40povrVve1Rjw/qyzoVgYgegfnFGtoRtjeBtGvwK82MD+
Q2/hxlZWd9bc8Pzt1vwfiKWM9Y1S3pl1VWoLrYFThWNntipmgwo5MoohXcEOcddjJRqewUr5pGMd
tpkKJT6R58I5IhvTTaT62j7U2l9ua6kXxD+vt6+rTLTvXjP3sAO76p3NV/mv3u91aaGy/4riYC9r
PJMexUtzyJqd7GodO7REC7OF3GngN22QXXmWqImku3WoVd77Ln4rgdFZa9DG06IKUbm1ct77Flqe
BojhzIcxuduN7U8lurcz97Fvg33aIftg91r/kuKzktmq9mFTu1i3/IX7Lhm853QydsUcz5sw5PSZ
ODRJJJ4N/E69wCsgZpflGm9KblpGbGaLGtzbNhvLbtiWBdg6b8gLtGXncTsKYAV06kjNR6+Pw9yY
lI2PsmuC3FsNBvp1kEyeeSfr8P/0xBUJOXGt9eBl0uCamzNU4XeotYPuyC58P+nlJgeydbg1tfHP
0b9jOv/6SGPMDLt5IGtb5ZDMza2bjuc+70nHKKaGIM28+Qpq/YdVwUGQvbRSMgQ3ufPIDVaP7Q9Q
dEAHRTj+0gYfC4Wu/CzjArEbS8muaRuWuyorgn1SGem92jXaModM/cH2dDu4NubtugqgYPKizwQ9
tINsst9HorbcQ5yJrwHZRVtkb1HGQd9Oq0/VJL6a4veRjKkCRXabmy2pSXzdwErogCLddOI+nFAq
bcriTeCJsaozUe5lNxTdbhKj/Qgp1bpo2fQr0D+9ULlDJKJ+VdzU2NXIyKAFThcGY7KqycrvZTeN
wqfWtbV7Y8zz5xA8rwyHgZ2d897m8uvHGsxan21Hmx2WHEUZC8AM0N222Pmubf1QNEp+TonbqZmz
8RKT354UdAWPTqJmW7uwlEMkP7AOgsFw9fpiUZUGXgRZaLy3eLiU0fgR1QEyMn+G2aD9r/DU8yP9
8SPsLP+P2YTlbJhWf57kn/D3bMVTMF1wveTBC6rPajC8B9Pp7IMyKhRjO3f6IUYMiFxFf29tz4Bm
j5WHNqr5S1RpBzlB1VJzyQ42P8dOr1xcEWgLOTBQA6yUdmcUtTiMHoYc6tzgT9amCxnk/U0c5FGh
NMoudIJlGA9wRtP6ThvHYBdBqBKLWwzl6h2phte6K4eL0nBnC90p/ChFxf25j7LzAH+eorT5JOOd
52krwPv9wR7G+gVlw7WMm4Nbb5zUSHf4nJSbUW3FGKDcZjz5pfkTyX/e/1vSgSZZQDTFAJ73aP9Y
Ii+fM7fJz12a+QsZr7XeX2aRGx4xD6jeWmclVwuuwoNjUi8J2Ze9IWeJGlzURXcljL/N1E7mIowi
d63YZrzXFYjgbVqu0sR13sfISCZExe1OBd1NJV429kVQ7n2M54BaUfW2QANwrdN1cTLdBxpefeR9
ezbi/8PWeTW3zUNp+Bdxhr3cqhdLllxj33CcxgL2Tv76fQhl46z3u8EQByDtOBIInPMWDiLgqXOK
D6n1KDQ/3VqdYe39pHDvKemOS9M08+9JbLMBsMb7JHf6NfSkeEp/BBUv7ATE5qmyk+o0NlG2akYz
eQvtbtmpfg2TJITsFAKT2WF7wBkuKaja/W2iYELZrSvEwq2DYCPs0aL478NrmmCsyatsvgodYKvy
SsYaIN53phOjdQdWZTX0iG0OIssu09xAr7TOAl6h7NnJmF3a2EWhZ8z2boFxRaJG1gaTtvqKY3J9
1XPM6f0Gp1ooItVVNtHY6Us5T3bl5MIr9eVUW6SeZZV2SGPn7KlO8VBMO7lKyrURjVixBlJBrgvC
/cbISvQLZRlMLZDSbzfIvpiI6arX3jX8faWpYt+PagkIDGsXedXMsamryqMJknyvzVdyXq2q3Y5U
NYYRvf4AAv2Y6IPxKtDEPcRxFvFxomu6OYRzHIz2stsIAzCtHj+APcTGdAJQHyTPXhpZT6PVWk9F
l+7rPBguMmT5VAeEbtpHOdhnQI20zlC2cjTXmgCwO6gjKqmPteu+gZytDrJR0KBKFp99v+RLnJeC
oGey4PlhPixIZGBsDFZyHyrmVgxh3DwkQaguyEBYy6ye8XHzx3SYBTRSRUUtI6wuMgStqVuF/Idv
AwwPHu28949U1V9D5znzRj07yANdU1XJ3tJsKC3zic5xKwq9vVZs5Oikj5cySL/77gzbja3sKDcw
squIGSYx71msCHiRHNWqzHh25m46T5ajcrIK3YGkU7rnpJqemWUB/uT837r7xGnT71NQsstq2w7f
2Oy3NVXxS5j9lujmYKCwWqUqnDAJZ24BhSuiHbaya0DWWBiuHt4PgCNmNkOzmCy7P3V2O5zkFXKX
vGbdSqxlN7DFcDL57RAVgL8eCTJ4OkYOCiq1j4iiJguyk9XP0bDX8Cby97QT/SrMPBxoYBeEC9sb
xkfLSMbHMEDcV9HTdCe7sRKj8DsoEdYpTJHztCm6m0TgnG93lZm/Lu0Kz89GVzjcJ9lG+OleJyd1
tR1rIEvh3HGkQiaqn8bnyEmuxjhN93LMVoqXThT2WY4FvfIx6EV0lmN60oeoZFTlSQ5ODkYabUXi
Qo6KHCMFDfuXoxwtO9tcGJOXHeUo5iYRB4ByOhR6Oj43rYFrqhvPoEd+I8DYSL7mVbWXo3yToBIp
JtYw8yh+8NWqPKpDqW4cyxJX2SSN8FaaTfJMxQ/0FpuytIR7o3lLOUUOWKDTtqEaeIvPWM6Ods+X
Kl6YNYXfJdkK8vvucHvKbZ4yK8BE9tpzHXA96WQtlAY1jHGjh6XxQZZGA5mOAPaQGPZjlgavhemC
y8zx+g0TFpkAaUKoEyn+jaUV+ksv1m3cb2t7aj/UQO8PRfdaFN2boR/drCvecF58ILGiPnCwgZSR
V3A057guTBjwI0QJRMfFawIa0HY8qEFhFm+BGoGDzhVoF65jvwoyv5sGe5HNULX2a2TjsZT5DURK
bKNezPwiwzYpPqwCOWfLbmvYZIYpnm/8OsG18G/jUOy+dZseV1azE9bqM/ZlXmoCBlbyDLciHpKP
WJXUI8zh2AOml2EiRXpZNc9TzqkyS9pxhdhGdjIGPTtlbunE25fSNdMTpI6Ag3nZwhWfQQ2Bxbp3
rkN+wwpQ9W2qvMtQa2uNB5C+UOr5yZbiHXU4HHvPyJR+Yc7TcfvdTJmD4EusDrf3uq0mDEYNrg0N
SKogxedkfsEL/vu3MI0aNFfZLdTa+AQAy7l2TpJcOGr/lrsCQxPdumta/banCDVtJTSWI7JaLnkr
iGDyblNtrGVZoipYDcJ9HYMTboPBS22PKw1w1tYStbszbK19MAyU+/CNtn4oFfAzH5Bu7pC4RGXd
Oxq1OpzzHGwuOOL4h5+Sp/DNH8roNMuuaLr7IXXiI+bHcEBcL/rmk2+8zajJzTKjfxxIJexU9hG7
SU2GR7cOBR8fHgLY+Ah5PqQ06Zhr+SA/NLt7NtYY8MoZIAXDKvqhWqmzHEalP/suy7ubZuRVnb58
U0W4lTOdtsDVKSjbhyZ03V3Iu3Srh7H2BDD6u/zHGewBKC07Lw3os0048+T01usupA2RiJv/+SW7
ySDWzQ/Ifnh2wAA4NXWO6A8Q5lXRP/V+3a6SHgGGslX611lnm+Na/zb0SbqDXyo2Xur0b65IT7EN
PQg7+uLk6JDXZByvN2hsmUmsyMxHZB6ZhhJRgzY2X1q+zPUQ9O+FSokUyd+XDljK3gefuW7ysXtv
w4RabO8/952XUKUDvSzjsK4PFiXn5xIhQfLumHrLeFkkJ9W0xm2eFeTLy1k59CYGGiq/Al83t//G
ZvxDHnOiSVuFj9IsNjoV2K83tTpt2jaO4ROl4V06byQwiFtyMKufc2x479sy/mElivFqV7myVQDE
rJ25O5nxhu2gB4gFX4CrwiExCNP4Z6FW5sJU9eHaIdGwb9qk3k5p3j4VdvBbzlCEd0CasmH7rNZr
HZLBsUCIFO71FK10dAo+PJwlJqM4JqYXnGQjxiy8XX3GeovfE7DgP9Pivzf8xzRLK6+382dEiWvn
BMAUFoUZ2ycqdtjRFiVi66FaTyvqs/apnpui15+CprR3cl7bjM20CtVWX9p+znc8AvpPJkc9Fbay
Ci03OxZzT4Y+G8UpMasyvdvUf+7CQgn7Q6j2u8AwX78OoNKjnizX38YFH6ykBKKWuekxSqf0KLtA
PW0c7v725ZWcI1Td+jMi5mE5cmum2uTUNdfR2wVGSgCI5qb3EGP5f33Ds0I4UMmiROUIPYtpr7J/
XJuOHgRLSKnahpPztISyrCiLLkqMvVrEyJpsRpbiU1qIt8meeDUqenFSfBoZ/+wCvG83aqpwcpun
2FPmbURsYalpY+xmAQxaZpGf3hd1yaveUS2EnqwuXfwTtKj/HYIwRjJkSu8/m8wBPGVrD5+RYn4S
KqRgXTJ3Rgz002ZwBvvRqflT1GNW/qIE1pPf+KX5/F2NSmufAs3K4cZZ/RFIQHDqc7dYZ8jgvvR5
/+GJVv81OtGyUmv/e5GYAX5opn8VvAq3UxAYe6FmMZrrYbqa8OJ6K0A5yx+gOxOgT9V706MALysy
8ci/lMXeNNVop6hKdTXdEXLgBKM+R9Od6mR032jw2zPLL9BdiYcFRa/h4szS+fKKslOqYa6oOPD8
FmCpERnjK7u1k4lzaNyFxg4OHFZ/822IeCFCzpZ2HYlhgpdVlUs3UeIzegkIn1o6Kq5amMHdGqJk
rhOKiz1fZY5zoAYs7mRINtpc+AgBIy8+Y/JqKsdXqxi8Wb3kCXcJY5NlBnjuuVFd9gKOYDfa9wiC
yVgA2G+f1Vm4kLEAusUFMmV9FuhZeLaiUz+b7y1dVsZMpGfZk3O1eQPVmhgGWHqVbNl4OoeAQ+IS
LM1smIe5dZ3OmkIguEFIzX2lsft9ZM0lpQK0dWO5QY2GHOnDcW7kFSZ/wU6YwAkCK+nPuBTBBtTb
k0i0Ze4EP2uIggdIxuFDWLkhShsfWqgZFxlJwiy9cxGSCdhUbnTN9DYyLy0zz5K8N2CEtLH8USxk
bEiiXYpCOCZl5KYpBOTjRg7cRufJGlsVmEYz/S/oG+cQNkP42qN1m1rIqxYc74+DESpLlWX5bczZ
SqOjYF4sx0nvyeaixcPS+4YAMSYqSBKe4i4oHg2/uso4Cg5iPSaFCTgngqSrY7c7z59qo4H8wptY
Pld4+hJJa/8ONdphVzceLB82U0v+ArD85q4dWR3qk1k6riorQ7ZjtnXEY1PZBzoPbWZfR9kEU0MC
PPGMnTlPcVBGueLK98+MzOuvcWT8sOtjTfrnZ8jGGNJtoT8UKAFtB6X094PjBqi7RVTpwdq+mV18
dKqx+0Ui6ay2tf7NSIvffhO9t8ogzt1Qs14oiFFqRWg+GXEULxKo9b8CvHA7FkvOcBp/nymCOeDj
oe01WbID/u6QfmMJT6Ys+mnEqCzgFeSaRs5uNDgaeur8jDzgMGC4Xxrd1tfsLzmN5mV/QrhZX2G5
Hr7NU+HBH1Nl1no37fCRBJK39BPqY5bRho/w7fV7Re02RalF2zbxzX3YGekW03lE+UVpfjOhYmHJ
G37UiqWuc9fS9i0W1s8xm63emIIPFpRiRYbZPJpBpT1wWH+X8dBqSZqTh6Eop691tVeeTcU6IAdY
f8RDpSyVyJzuxryKrlWl5gtKjdWHiW4RnwLPvjgsnHdR1/F9mQccwznGuuWuMFOMkLn7/7t6owx/
wE4Yt5+DX3b2bemkO6PNXj7jEJtDLMeoCgwsv3eNxPHOiFy4mA0HrGM9d9q/jZwgpzoSBvy/02w4
KlT//87LInZRRp2i222kD3Hj+mcPE+ioibMHGSKhoyExmVJ/cE1HLAMYj0gsqtVODqfwZLdqj72J
qMpfAHjFPp8NMpDpxYMixH4E4wIUWeaYbEprZoNqGFDOoaYaalAeNdgfKt94aQQfOkqW60xpy70e
8CcQCZiJOU6OacKywU+PgZp3j02pPst4MmCcVKRZeTLqxL0YtZUhqcLnANC7utDNeLpXbK07dwqK
HkGRVc+9qfRLN+0FRV6dnbs/ILKa5e++ieSR72GW1tZa/t7t0LqN30cY6bvGR12ynqMe4nsjHHjE
L8oSdTx7XN9u1tSdbwbTM2oBxiHKM3WFe3N2aIayWfLlTJ/c3+T5/Ud5bdd6vnA4j2IUFmdPihCA
LJOGnOnc1fj33oU2KTvZrQrdX+YgGDlYmc2xj6MKGJKY3mNfv6gkiB9JDrRHxXOp0Jf6+D565iUM
DOXR8CirUVXCHGf27GyRur5vETszLS9eq109HBK7x3pmUO3FKLJlVzWW54COFfbeV5zLkMXt98lW
f2oQsN8Ua4RIGnfFa8l6sPSg9jwZ6OOs/HbQHkprUlYJa9tFKc1oYwlrPEfGVEKA1407g2ThrnES
6tANySfoO4DG/zYJesT/2bUm/7UZq2Ar536ZJg0HvsZYQarFALtxq/nT8+dtYqgZEE6OUogwRLQs
O2w1qrbUAbWauygvC45Xpklt3FP1s23h5aK3bAtaRdHOjZw3D8huN9lvjdX6O3m/HJQNaLdhb5dg
e+apt5vm283BoDwyqv246X1VuWJ3motF+I2DYHuaXKe5NbILOWWno3F1+BL/7OpBtGup070mKgIw
tQsnO8epZg9PvNqCO7EfABlq4CaE/rNX1rnhUKCcse+95wYY4fr4GoW1fQAvEJzZ56kr3Xerbxwz
sTpzm19O2x5UpJre0ihcpgPmPF9+xogV9H/8jC6w//wMqzD+/Rk+G/ZVpZa1/BlGXLfyZ6CPabzV
ag0PF2DXSZRoSc0EUaE557Kw3FM7E0SB1MNs68JkKbtKEfd89JSILH+lwMtwMwd6TdZo72ZVH20z
N3+HLsaueWJ8xxDbWJSYeTxiPRVthBnja6PnnL5rU9n4NlhPUQB9uXEOcJFbJGXfrspWB1A6QzyD
qPq3W49au6qQj96VM8RTjspuV+t/ul/utfoOcrAef2Q1JmWGgelu3CPUg5RW+qd/c1GTfbdWyl3y
OV6Z3ROA+pXQA+cocjO+fb+TXH/shGgfs6D8Goe11jwCFbPWxeQ9A11xyD62+hZGonG1fdRdMRxB
QGfCPCAf/F9jHD9yPk++GWHSrcQ06GcTzwNkkpsAJ6KY0vd6RI9joaUlEK258YEYXPKwfMX9pT6Q
wkJuF7s6E0lvsbDMQmyzIoxW5kxhk03iwFRop4dJg9nGJktfueYwoi7HBA2JD2ACNsQQeFDLoeV/
bHICZ680eG3bag1AOakL9HL6BpV5R720Q+uc5L3uZDdbtwT+GCLXgd4aMCr8tWqsjxPwExMeG5lE
GVEw+D99OU7BWtnIikeehZdBmM7WzAZ9XTmh8gAzvUSgGMSJYeTvQvAV6jx/kQiRhwtvdnaJKucH
O7toYaIH+WqWZLzhpRnXoINNpAUlBE7fNfZWQbop9kr/ZE3o/FTbYUJyThLzpckk4iaAwf/G7Eqr
rp0/5miP9EiJzF05GSBCvuvkPKzCllbX13srslMAEGP6w2D7EsT58GL2rb8x0Hzfu2pqPIyp93XG
NBMc5QzPsPWHLtFOpEjWtg0pVepiOIjRL7MqHHefMhmY+xYQER+kIAYex96unwRYIWo3G3ItOSBp
NXwENvKrqCP9KHvtOKgHtQCXIoWPZExo1i9MSLXbjHqeUQwKZs3z7W6AbIPlBwIZzHzaRaB2Fvms
BP1JpVCs7s+AZFvIAcnAkHd4YxstPmPyyvt7x38NdJtOt7OzJxIsup2+VjfoBOKwNFONnCFF6GmM
gObNexU0HwN3qdfodxZ+rSAP5Tlo/BVVvY805SJjrTCU02227Deds2uUFHqRfILW28rGVfVyb0EQ
9ZTSQPSGf7ilOc5OHVC/RrsaJLgYrNuo/MM586jT6uTwJ5DuHHSVU/RA4Sn4zep+W/D8ksVa11/z
xs4pOdoqmYFo3Gl9V+5RVJzOpgM6dLLH5kUtKNZqUT8cgw7+iYZXe4t+uNYFKyuJ24Vn5cZex+UD
wadUe+nVjm8qxJ3NNE3aS1ajoRQBlNnLUa1qEDqp9OgkR4Mc08U6Hq/DjB3CaajQxx3KlOwsyqI9
N3OjWHp2TCtlK3u1PrVn1fcRIofSsMls9QrwC8uDytXQvp8vZTMM951CXXucd79VSCH4Nnibl4WA
Z3PoQeOsyrUshjpaBXo5rvgugk5HfgYJ/b5pnru42tkIjr+PYe+tkNqayHc7+lNrBSD0iMOtK1eq
5k0cq8zisff65yRNrXdfpUQPD0m/i3ID+Sll+CnjCnJgSzJ7pMqEol7ialg0+vQEzaV9cqA5POrt
mwgDq1mOZcmirZTn1rebJ1Ir1lLPs34np05uom2V2C5X7MCSRT66w6lRApTXWLf3uKDGrxqwG2UG
KkQi+xqn5D2+w4XjXWU8SCFp4Rf5UV59du04eoW8+q1mM0PS2tWvsvF7yOmeanGY+xsLE/vdb/vk
mBdPfoqzSlN549aak751VKyaLmlfEvAix7pKwxWGNP1bNopy4bMtWXVR0S/LWUUrz9gTlraRbGQ3
zKL+4pXQteZBZ3SyR93SoOM5UbyrC0dsUWZF1xIRlWuhTocEp9qT7MmmzMvHHqD7MXJVoILzrK5R
fvqBDhZp7sm4GfQ1B2XodNZABsXAVrP8PqBPt3FZ1NCnngkJrmxxOA9Ppdu+huXgr8GYWNXanIvx
YsAzaCjivaogxbaBxJ0OVwPWbr5Mq3okT5a5x6nQIz78XZoecReogLzX4Qksc46kAp+GtBlul7Iv
m6DnBYn7j7L5jE2VnnYrSF1g/UNjWztH21fald6YPXqXjvbaNmLRW1X3VhhWtZtKXVnLrj6yl7d7
2DLdOvDd6M3A3aOc+NB2psN3ykrh781xVUWwtzZ77ZAEfv1NRZhjDtc2x4IZDI5yCl1RaemiQrbj
lI5+vJOZ7JHUvB070JbKvp+xUM4VUSfWrDZ/dRIzOqK1XS9lN0IzfhMGXryV3QBBnUUmwulOdsVo
rKfez/aDgtLSGMbINg9ltdBnDY6oQ5KXglByaCArvflbR8+Vb7HRl4eoDdqVOyjWnQlldIu7jb1R
SXuwGwCuP0Wje86H7M+V2x9UP05vYTkWldiIVrNxba0GHy6ZgOllrsglXeU6CyUiRYA1x3e1KJX7
Wyy3y3rpDEBIq0rx72UzzsN2+1z0BhSBOSwjrapaW6/0RuyhYlz1YrYkiyxU9ijj+9DdK2eP1Djb
A7uhyhnj/3RnDNnFQhXlmmqVuLZdMJ4F3gyyJ+Oyme6gPgRX9LHqtdthg4JrcXJ04l7LcUALk+M/
fXkpg4Hw+YTH1qMMYSZApoLiWnKUo8Cw0tL/UQA8PwXpRCJeT4xhNfV6tCo6jOFufTmk6vFPr6qH
BYQxhMHHnOVc9b2F1RXjz/alU3z7Z6531oJ9T/DAtqDc2SE41jC3rIOdNJz1YDf0M+Oh70HbtmZ0
kT2n7Ial8FVzJ7u6neQ7CmgONBpuIFlRkTbgdD4julTVaLcGGmzfUgd+geelj1nVgarkOE5KGq2h
CN1ShCMQZLXktBbLkkILH8fete7RQQKRNGsNgQJBzhLZ8628qxqHk4eJy4NaoWs4uGw0MzzXHf0R
TrHx6EJxXYZ5BeF/7oYehhWekZgL2QVubjyqWcROwU4e5F1a0v+I1XG8tJMnHsmhWm3hPsTwSh6d
IqJo2DjuWnZ7w++uyPIt9FqrwW47+R0F2XgvFAy2J0Q1rqSYAH2yH/qOgBhcGrv9lTTNb6/OhmeU
ety1V9r+cURF486zWarCTKgvnpu86Ynd/Zo6b1X7pvFBeq1dBtk6n7lPbCXUi0AydCEzBpEfcqRL
MZCGzaVewgIurEwZJHN2pPGU5Px5x+eAvEPD6hGef8jBy4ot5QFloeXQaMpL2c+QD+pAC9lNAnA7
A2aCvIKj4JVjHTjSWHG2chQxAW0B9mm8k6OalgGgFf1DXUlG5SLFK0vVWvtn1fjxwprc+inxKKq7
yQD52AtrIPYUeL3MHD9qmJ5KgFKNpXbWWfe6nWfp6g9RFb+MzlW/4X8hlrXdJ0855ZiVWzviYnW+
u0ERarqrwxr5wJmJAYxtuvOy2tuQiRIXVWevFOqVeIqoZC7lo+ZnFoM5/dBCdeeMJpZfgupTxFYR
KyOtIsPr5hO4cX+EEtBQMAOpN955UC0hCr3rc0c2pRz8Z4qMNpitNI4y7v6ZIy/lA7UCW8SyNki0
98c2t+KNVQ3NEtj5dN9p2ngv5isFbh9bPCtfy9jnQBLBA266kurRPPlzwI6KB7w/+8OXeIQLD3+I
+M6vzUNuIg4eVlbzrXm1E1/75mhucJzAJy4rvyKJHJXADSa/QvFF9V8GVgI5zQjK6KDC6SETyl1T
HFlkvFCE11Hmf6aaspK3l4I8XEB2ft3UhrpCJn1cZ1bu4Mw72FcTetcuT9xuJ2LOVpqeYTUOWPUn
i5tgHYp8TiFe7dnXkP+128xOC8zraMd/Z/ZjQw56nglmNFwkOdQ0o0dJUDba3yvZbQczOUZ9+mf0
M1bEGQuw7MdGR6qLNAomydYR3DNaBQGr31H2cy39c6WqQ7RESqJefcZuU1yHW+SlShV+oaHouNKV
UDkqs25lOStYNmbnVCRx/revZIs4sJDpmyOfYQRz2L0bwOQpYtWr2ELaxEPn7FtF0SdUkdTEij29
GEn9IcOOmdeUvvIUn/kuYi8454V47UFsASWBtA6MdO42rLA8grYcEG+s4m9paapLf6SHueKWpRPx
Vg+JB7V9ELWvYniZdNsuiM3lbaxsrW92qAg8Thg1PLO9g7sOCqaf0iUC0N7tQfzhIrxS2uFQonQd
tM4bn2tza2hJuJV72v8TFmodYssQx8+Z3UYhovHCjg4+zLCJkh1HMpvD5pFXMuqXf2Og/ZSTHDUK
/9l0DGsnezKuyWMZ+ugh+qvxsJRBT2jxqsdgEgGsMj8Vg0PuTusONZu2ky9iyF9yQPbl1TTx6ueo
km/KOCdhJIMBucuVK0L4DRu3iM1ViaX30Zhf4G5mmd5O9mWTzyPySk1qFFaUBC2Usa84DRep7e1y
413X1PbgszM8ejGAeGdu5NWX2D/dPDB3ij1s/2uajKWT/2PQ8Kd2Wh9xfOCsKADV3RPiffolDsbt
MPdkA/x8o2dzRngOxUBckR2hVCu7rgtUCxF/bw3iunuy/e6jyUN1O3rNBXitco1b3b+mk2dsNRN9
atmVA31rkvyzjW5TW6V/mweqhX1Kgix7lkBcSZ1rHtXe7UGDYuh382MRE+U5MEEFzP9AX2gwWnd9
3nkLrXfrh7LMm4feobzLlhI+9hRPyRKCSdVUD3LCpCXJEnRre1GCPqCo4U0vI0C1ZQaA7kXGvlz1
f0e/zuPQ+2CIYq9rIzYtsWbNHpI7SU5EnFtAzyvFwQ0i+1kdrH/iKTIpHMO0a+ONzsmZyo/JbZKd
7HHack7yivM9eh1pV+yyKHr/EpczEL3utiKkWqCG03CWDUXF8Qxxlp0CyRwZclU0gm9TYh2eVgPo
5jYiJ3/e67pBuihyF+Om1vvzPDkKp352kt18CUcAgbeq1vwObdjjFpjKg0YN+RUD5LtMb/MHKq/x
Y5qouzRo+tdWlPFREWO7NOZZEO6btQ8FbytH06IG8aoJ90wNzX+h9CyfFeImfbZAJy1KJxteu1Sp
Qdzg+oGzzAnLVvsgQh/HkcY+d1rknOWVbIomhQ7VZvUOJQNqpBTu7LPuq5ilWTjpTnzwkB6cbwTs
Z58zw9iitDm7lxBqSt4iasquKzTNRStE/J4nIboTCW4EXmSKB1Gyg1Jytf/uBsprbQ3lU4nwws7H
pnjTjcX0qtXaTk7IEjYTbFCK+55s9Z0JPXyVt0mPHPRFjIF+B/k5WhhtJDBCrFgq5qu4U/9cyZg/
TAN7lh5zb/TYMttcmc6oHT+bIUbZZmxBm1ZdsJ1AglKlbDjOICoPLBdBBnlVTIF65+HQluSa817k
EUIGOMDc2dmkPuRq/C7j+dTVyxIY20mnJnspBwCVciDj2LhQ0Gm415tQ3Jcw/W4D6byhrJ2WhaIX
/WmMghN770s/auJe8pBlE7WAliuLlFvsl+KeJTXaJGkyy6rbyb2tYgMqKqxCXZgC9/7cyAHkqPOt
GSkju/H+T8y0rD0aXs49EoiknAOt3UEpjZ4BDBgAzmEDOUobIWjWWNs4UvuVHG0NNEo8i2qq7AK7
U+5GuwIWME8OB9S8KsRt5GA2xNsWp8WF5PZlfwl+sqtP+XBnz8y/vhuao1+tS4tNoVlOyZb3QZ5u
gdPWJ/QI1VVjGOOybSFfD3ilPzlVe5+qsBpt303uWkTolrkVivfSKYIFZfOITHIABNF1YTukWvNc
pWKNLIfAe0PX603rQoMo0gbpEbh01XkIRL5LqyY6pImDB28GZSxzMuUkmzIc/1y1hdEdwyZdf4a+
TGu16nXQdXX3JS67lmrEK1Kjevm9Dh8akaQ3UmIzIDQqu+oMGR99Xomq5iR3EiMuR2VXIsg/J0u4
+Wc365zl5GF/VJqee88+MFyw/4gAsCPdJmNUBTx4KvnSmUOfcasuyk0SI5gnBwof7aUy+iidkcOC
Flffw7Za2ZMTvo3TWG+iKoJtlST6Y15mH3JCqyMB1KRl/FDhanPQQEWsA2Rv33OE++Yn9BysIEJP
1aGDaYt9TLTXwHFs9LSoPpaybZoaioMaxPvWM/znDnKcOY/GVRGsxlEb7lTXS66CT8BC3hDhBnGj
T2RmhGpc7AX3vdPrUFGmXkQXJxa/6qBuTgJq3zN1AQOu6xQfs6RPnwc1N5ep4cIqm0dFOwVrNnqA
OYNZ6cgarAFJPs8cQNaX7SmL7U2L5vTBliO38boS38K+gg2ptujhiXZvJp7AJ4qm87VTruOxJUPB
gAx+N0RkPYYieTJ0vds3TiGWchQp//aahMVK9jSrF09NnSBy9yqJL58cF36fHo89FJgjb6pv5Jdg
vpIDTm0BNx6HaXMDJJJVQV7cW1Ky7e81q/LuU8oE93Hju1uDZXdBUsy7r0jfO+SbKOBNY1ptZVDO
ztlcnC0KCS72Ohzbz3zWyO/ZcX1fzVdgHT7DWVbDzmGmNc+U43KmbOYH+Gl1StjTh3MGjKRgswRu
EBxF7OavGILcTSruVEpNCb9UEECZw73j2ndqWqgwJuiKrsmwEaDcj6wtKzWiR8N1UhR7xqBZj5nO
v6hSvKvsJZlpokyRi9tgPc0O0QiKo6oeNNfASqEoe8YlDutsCw49uXVLPTfBgg3JadCqnUhGLHKF
3e672vXgMM83zI3BvCVJ8mhbSoHQpF3eyHQle020brwkXhdzAqdxh/GbbWSbxlCtJ5G1+dnNE+mO
8z4GAKQ5TaNgnKnGcw8gew/Xwl5q8yJQ5dShOqP9M2oETbbPe/cYeDCs+XJDabXHE5my4uqgO7qQ
hLsaxOWy0MX0nwPRfEfxH3couWau0kjTAShmBabtpgVhokAjaOAVf3CsIVvhcD5+w8s7XGauod35
vNReCkT25TQtzsuD7ur/TlOHUMd/u7JfbJ6mBS0QOjUhDTKvpmPGdghMYbTsA0HZcI59DsgrUzX8
bQUC6kv8sztRFe7TWSjm7+2pVXqnou6N8ruL1cUu8bLvQRCgRo/tNaY+cBkWSlBjL1Rg9E05Dwcr
VH3uQEHtqXdr97eYVgprm8c5n5ZJ646q5tc7B7YR9i2oWau1DhcFv1nZk/EeKNu2j8HRy9jngB1A
9zHYCn7GO9ATK/SlgvX/cHZezXHjUJv+RawimHnbUZ1bWfINyx57mHPmr/8eoj3uKe3s1u7eoAjg
gLLkbhI45w33sUjx3ZNP7rqHZuEu5ESDeuaCzNS0vcfZ7hDvB2Q47/8aOZmANAdvYiPiUbKRL2yU
aCeni5df4iaI7UXV6Wf8AZJdC6h7atqKSlYFaC5G6mDtqnV0vg2WTRidzbAe1pFjpUsH+rqgzmWE
54Bs0M5VxLPs/WtJkqFjYWKeOy+V62+3kv0hVS5NqU272520HOOssabGTv7htTBjZ++ISVncu8jJ
KLwI/b8bY0C8xv+OATcQHB7I6gHdjvfSy+xHLVHsR57cKng2u+TVMgGqm5vWnsaVGSMUZSZsmpaJ
YPvg+1Dpb/0pMndqZMG2n6OVvhyvffu9NTNEKWqqe75WmMe6V+KSZNx8OTnssnz+82TXRnGwXLn1
ZB6jVOU7HYm3oo2sg5y9hcyTiZyU/SDVbQABCMLdFsvBOWeL2kDkmsd2iN9HE5D9/Ra3W9/7puVV
u3Cq9/IHy3F7/inyauyb6CEZEVoPFl3t2UuwRdqqCVt103pZ9xwUaXFOGvMcdC3IlDKjPKIXU3vA
oa7DyQ64WG1VxVJ2LZT0n0m4LXRg/49yKIl6beX7yrlENXThg70/IsXmH5GGCkCP3vt8uKKVw/lg
1fhknQK7p9ojQ2/xcv7elytzbXwvYKBC6eaWcuh2X9m/3eI2AI+l3CcKclmYOEWgeM13RysC0JNO
+DSN51upV6uiYO24qr8pq4ld0FC3C5R72TgjTbhokpin0x/123EWw72p5DqkKP5MUrTMz5A6MRRH
52XZKGW2F4mT7ftx+t38f455deDF7JmnegNx5rW36v6oN1p/tMDQCUgEO9m7N2KevHfl1RgG7I0L
TDTv6+WEH/jDLVhONEH9FndpyRFbjaFQoKiZDDFleYwxkFag0THc2DeT+NEZHiWXyTT1Y24UR7lA
humqtbe0sh1/aa2qw43WmoM2xL+brlJURDQEDpS3SwDPoB6FuasjHIgW//vw+z2Qp8vXZOjzfZ6g
USL69t0UjX6AbxQvo9BrYaMqytrOG3RC59nJIK2ugzo9aUgqLys3gessqmFvQ0Dam3Mjrxp7TNAU
s0SacryIaW/Xmry+jch1auwOuIjPEbc5uVxO3edvd5Ohdlmdb2+ban7otdOn6DXtuR4MfacPVbAJ
UUT6VkV/TaEa/CgRxQYl1JgH2NPKtVH4RLYceX64Xv8Jt1WsCssDTdrq7Uk46I53o1182rjaoitH
jlhYU/1aOz2QgqL8JLfRYkfXoscyh2WiPVh14b84uv93leWgqthWN9nVsjt2OC2o2ibolZfCSPw9
3lgJ9CW6CeTAGSv2U/bGSAsf7dbYZrrtoY2Bi5jFWdccwwddT1TrIvgV9tY4ICvI5k3bV4iP6Es5
ertMnWztoRdyCIa6O2MZjceDOQyfJQWD5YTZKHBW335JS+UBIaXxE0FICBNpp21lGHv3WdvBfsP8
5Hvo2X9F3kTGNqF2WQ/ttzCjzLyIMvIVSW9jMdKPkGDGuZGDt2ZeYplZ/DBo3kkOyQgZ+6+18tbF
OKT7QqG2DZVyTyU5ex4s88NUvOr7mLb+UuiWeQ4tXDoGq3WwukITUc4C3XpHa71+7s3c3Lu5Oy1x
QhUXkqndKUtmDW14hJ/hhCm1jf7eoeEP9m6izTwP96E57GreTivZJZWMzp6aj5cMiMKTZwfPchwP
g2qDeB04oDh6Rqsa6xSXMgswCOMAmt9dhbrwvufIlfml+OFpdr1qSpQAsbuLL8BsAFjME6FbbwDA
dh9dgiVMFFNhDvknLEI2ksAVwx/ImeHBa+TdUXR1cm11XVtkPdk5yuQ/OjwEPxO8W+Yztp7wn9WA
qOTE2D4lph+sK3LGHwo/Ksitj4RUw15zNWx+NBDCWszD2gi1aY/RtHq7GmxvTn/SdPLK68TOCL7J
qH8Nf4mauzIkblDAWMjA+xJ590nPDMSxmp3fZdGh6ryQTFAfgdb5pyuvEFP2QBZ6JUTgSDHqfEFJ
NqMWal6+RHqtXNixU5c30iNRr6Y2KWH68ZkEV8yXdj58CMNwMI5MsQntk2rZZuGvaGrZms6TuJFR
e/cyXp6zA5iM1UtgkvOkHOr/iTdM/Xc8RrGvbj365OoTPaBGE2RId9EoIJmuSv9XGGTeGZEYEIRq
gsbzONqwFUYtvd4GY/+nDFG6CY9CGYL4ESH4CVwSMBtSloy6+sLkVX+wMRtG/M9OrePQqmIVIsmx
lN0W3re76VrnufTCet9XH63h15cmVYZrG6jD1SydeOkNgBfvY32OqUI7pYCA5xBfKXNvwVKFXUmC
0J9J4dFyFkpHmnDbuJB4PZD4N2Ek0grRZupJMZnR6FLNDQQnk9l0CCpOCrpsbsrGyc5Jj8pb64t0
/WXiPptYFvmaOVg46iar3Owodd05UY07kXkfsncXfTf0eOSbad/G74Y5/zFe6tNmDCN3n2R6f0JZ
ZFh7FZp9sovawYBqy6xZLi8DKolrZ55u+Z1HSv6IncvI+2qzDhREtMZ4vN1DzlSxh+4fyrwLo2i9
BZ85801eiaK0blfTn6v77P3q/xzXuNNEolLWpuM25OTk1QhjPeJZGj1XvZu+pPARAKoNaP24RfbS
+A6S75Do13LW0AqOg77/qxATUowA2JLKGvfZGLXqNVPr8oSeVjWtMazFx0PNTk0TFaBOS2EeotTk
AzJO3p9L3LUSyjNyVp3Hc1dDiCXKn735Y+/PX4B0ml4CN9b3spfAx76mGAI8WJH0hiQiU/wC9TI2
k73K+TDszcsNzNoAvCJXrF+kCscgOK0oiFGAuCrAIA95b20QeLrJ4+gNydlI21aWqXwqAIkxnv1m
iijaUk9nr5Nn+PgVECuCHByoa4PMzH3LXI/43b1ZKX4Dcym+MAtKxLZ5uGWqWid6iPD13vDXLZAk
5cfqmRNseKMXGylQVU+grb/MQskvNlKxSq6FzYgpwsRhJy+gNw9ZWbJfMdEAGoeH5HaOHyINaT+R
X5Uhgm/W4wm0MHk1kHGsuAxKl8u5b9kw73xUSHftoL4Jnm04ExXttmgQDqkmQ310Ke1xummin7gd
LlDJ077Dr45XulnHZ/RTcAxMQrxnrbH/COt279Re+BOg8d+RigpG6hpvpabNj6rAOwd2sykMDg6y
l1DivI2PDd7JKsi79ZcJq8AnwMnD93ssO4vs4N1g7IqGYIweBs/1SKoHb55uKUYBDrQY+33SCdgI
MwUKGWpc9BL9f5lFarraoayTr0CwftR1Vl6bflBfwkpdBa2hvweu2h1aVOnn94X+TuktXVeItT3I
2dxr0YU6OsOkvyGx1a+LvNO3hu0X7w3A5EVcZpgZ9BO5LB3QTxZGr6WPJVJrK9cga4t33QqafUle
eQkaxDrBW8EDV8nrFZSvYe8pTfBRTZDY2PAVg64AdhmaNYZGxWeU1R8aZ9zHpMiHS5sHObshxqEa
gx6JEEmA3o4okqFu8rpRzz7Eo9tVMI9FXqie8xFVFAwC1fN/xclZvzem/45DRRdMC2mQbOpTYzEi
ur7iaehhRYABaqWI4CKvBicqHpQUDeivE8JNz910ksOT3aHUGOT2W1fZ/U4uFxG5oX+MJjDlWVcT
4nkhzzMUphEP8GZfxZsqdqfmzbHxWsRIZutEabY4hPWhn4U/GyVzr7WDFDwbhOKzCtyrZRn6325L
KTYoU0h2aAIZbuW+JNnUIrcUNCdgN8V+EgO+rUbkLE0V2+FcAJQI8XfdKUqiX8a0UJaWMLpPP8Z5
c/abGlH4B5asfhOinABsBdPVRT4gCvoI6XADXe6gKqI1/Ht2FLJvNJkBxPinO6b9Ke1MFwc0CCno
IgAERQHyCrksf6DCnO0ifhSJ/T7kt1TTzzbPzlKVO+vCBwPS30eC4VNe+T+l+ks4ps7WCMCESCuV
ls/Sso6j+ChnC8w2YX70r0VlDJd5Ed+bZAn20noYA324cgRoMUJXkVqcu1Majtccr/Fz2em3oWEe
kuNpR+Wx9vH5krGlisGR62MMM9/Dme8hY+Ukm4XbPTQn8+u1XgF6gb7we2kMaP0yTr+S3IdrF/gB
W1mvnlrOdbPx6DBQpY5H/AoqXT2ablGvhyFDdqDTxeHetLOTnQ5aurzNyL6cFsHOdbvoFnsfLvsU
K/SETFhe5fGTg1cJ5KAk2vC3IovmmvY7ntX2QWBS+STCYroqSbyQPblAaY1ul0xudxur2cFsg6Af
l15ow0nADefBdCZ9oSUZwhF1lrW3PuArFGAHdPfwg6ZIG3CAdbvmZ4/fll7nxQ+dHP4yp8YIyXw+
ZrRFvqkdM3ozfO8tI5X908Pc2axa953Mc7NGu8Fc+hg3bSYXuJqaWO5nZFb6whvK/hylfveYhvYP
UG/uJ/B+Hnu+Fh9cBaFMp2ALHNTupxXrH5CzQqpJyC/L0B6Re9ylPoF/mPzLDQvxGnkHElGDab7Y
yMod2iiZPR24Q+kX2K+KWFx1p8ovUQBPSE5o+lgu7dmn1gP69KzF+qNaU/K1Mw0ABa+w/UhpFFw5
V/fm/2Is9HNMWM0wW9yDw2zs4F4MUf9Pe7+lwCMg18kDgb8L11OhiZXIkDScuri7iLmpdbO9GGHq
QmsGTWoqkWMu5GDAbmmpF1W5uQ1yeMCNJzaPnT6QEJ969cRrNH7TzeJl9KPxgjxx9IbE5i5CYfxR
nXv1FC9L/nTPZouc01KOadRvnpGSW8oxR5TlQ4a1D8wnLNLnG9pqOFzAi7/IGyro4wF9wNVGrs71
wj54CuZ5t+Welu7LGsUVubQePYFXK9Lqpp/uhhmolXdCZzM+BimJAywzFmFieHs0zbqqqutXVxXd
WnhGDGSUkHi8Un4pl8L2h1WVOf2pyuEb365kd250HctTGQJT+9+zxtyVY1nl44qaYIcs15ogELad
aeNl3eJugJhA/uBPqv8om2k0AYCVpVgXrvJ7zNZMXlrlqJLwYUxOiDAZlmVn9mdos3+Z6eQfNCV2
HtW5CSOxqAwnuNqVaWOx7aBIYA0Pcu4WVTXtbuzDdnFfVAyOiZ92LVYRJNxrroOfAglffWSTDcsa
vSOl9sVVYAoph+NMKBtXBBoWmeRz4UMrG3+k1hd00yHsnPZSQCB7yWzDWVJwTB7kZJkpCA/q7Ljl
LIVn9VomSPc3WFItHUu/Khq/lIwNCwVD+jTttzIWTUB9N+oKCJz5x5hRJRYosFRYHtVsm/XQPAiE
+zZdonyXPd7XAOe+Xsp+YWk6yrSOWHodp7B7Y7uBQN3hzyAKNfDDtQS2wjz2dVoOulbhztJQ6u+F
QimTfT42/7q3MofIuHl8SEV39NJEO1NtqU8Yqy0CwxJnOXQbnyd523ervrWr1deJeZY/zgJobXqS
S13RsWAe10o12NhIZi1l9z4h4zQRHymFUhqcY+8/FYQz2OiA/LgmAIBQ9r9UpVbOlAtvUaZeQXoP
Al49J8/VMo0WctZvod2lmfmimuPfIkBsZyxy6obQiygPhKN7lP2+rYvjCAH6z4gclk0Vvqtu7j2N
CF28IN4/vOho0lEHpOgS6+ML8LhpaU6T8yAnqVzYGyPMfE4dLMgUvTko1YSq0dwFpFI8ZuN8JKEn
m44Nn1NhDRPGsHHS5GqUqVgOZq58K2xzozdm/8vH3CJDneS9QswJtYWac2oJ8VO0WLig7lu+qClC
MGNnp0sLcbrtFJdY51qFZR3HjswehFO2TwInlyKI7aOcuDfYc/9IyqrYptTW3A3ooHHbOPWnjPDx
It9iDvhTRVW+Q3ZxvvPtWs63RXCM4ine3e/XzNrr8gchZU+yILJPFmpjS8Vmx6j6QXsxc625NWU4
JEsMm+vNl4m0sYDYYpu4bQaHrbpcMmhFt0CCXmy/RA+2m8wUjepBaOy94qAGmh4g3Mfrv/nJ1pp6
w5+fKa/qInw3oPzdxm+xhq5dnTKZ9reu/BlN2SFH4NSHHJ3bVcDrFio8/3o5GbT51reR8L/fXI73
HtYqqCOevozXvBuEZrKx+POPkfGAp8AKlORReLsn3dlRD5NlZZcw6X83E7z8Sxj7qyI1Ia3M47aG
ikIw2cWabU+4Ulwjn1fbL6pjj5u4car1MBrWi1phuhX3dbqUs1oYWCdsHz/lJBrTw1OVluhyETqT
ZV9Q4F3lHWX7wBzopepfuaMXJznXu+i3+Q16tnpWFosYOfMOzcvQ5+hqKgfEC6nltiqik9PYb+WY
bGRIjUAnXxVQMYU3+fh4NA2uiQFMZvSf5NC9QeiNX7NHZFkhf9ZUdnaJHaT27KB7TlOrg3k7NIvE
19S9HHMdr+OdXLuYjxMSBG33HBfjqgT7c5UL4sIg7ZRQA5CTfd2vY2CfS6NJxbdRo+gzNN+9wTXR
PEQI29Rq3FBM6wIvpP0eGLDAJkdTTwYKIhcAtVQX5gV+Mv2iGFs+CRRvl446Ple84g+VaNqDvLL6
+PeVMV/du6GKCnQ6lls5PuMqN41m/nRL0wMhYpTBlqPoi4yXEfJuwoqMYkFVgNYdKmM7zYyqDC3s
5xQKwAIshvUTKBuez535Q8cZG7k8RGBdt8byF5gQhQRiGy2uFzIbErsxQiN4hspYtPnRUxXxsEM8
7XesvO+f2C/3/RIb60cqJuc0r7rjJILfzZBlbrMoQxU9JjlV9d1HHmv19l9j9/AQQeCjjBsARu/C
RufU98+97rfWlM7bigJ1/S5G8S4e0YPT4N0haaOgeVVX+gkB6u7d7yCpMBxjQIqqRgFOb1Y4nHp8
a/qmb7edq9nvPCV/xd7sOsnb+hWZqKWMUgaVr+KgFkskuu13e6SECXqBnVtQ4qQZKHzoqqxcxxlK
41jNZa/hgCyyZlfNWpu7Uz/V7Ccwl5EhdZgVyw5GFKdb6C2HQV4icbQxfCr4cswPEbxZ1J6CXGOJ
/uE27Lzh3OgpwpO1hfqEV/kfw0a3pvjD98LxGBhwHussjT8qRJLXpAPtBznrsgXGpVU8pWgSPKbz
t3lepLUpBm0gljSQWHNTlZ2xM6D+yaHIA6GV4Qh+glKhrqsy8dkp8NCCrdrzZfenRYCgDrWkLjjL
CUfORtPIRz5Zy/FmgrSjqLWyxd1XIflAxdBrhbnRmtwDzzIPZhvAn8YqTj39YDRDd9Gw9HAndJmg
73V88SYXAJN6yAKyRnJIRumW1Z5r7VnIeTnUNLbFd1t1r25iLUwP4JJQQ/fZ567g4A3xUHqt+5y1
DsATQwuWBr/kOoLQ+eBV8OzLqYnWedj5L9CcrJNX9S9BY/svcsivPMp1iDdWSfsS9OBVE+SoLh6c
JyVJlT1UvPCSGh2CeCX6dcsotevNrS8DO92NNkUeZCgFsw4OYniRa/yEwkxTG+cugkvyMDQzlTk0
TxZ/EJI2lu0vcM7t0VBgmVwhr1oja1a1lqLJ0mMKvhB6EnFCF8kDYBoq2GmcbII+Nk9uTcExjl7t
Ohxe3eEXx1/lOcy64bUKHDzRA/fJGkX/mtcmFajefpRzJlWdRC/tq1yWIq7t246341VM3SMeP+Cs
qYdQib1Hfeq9x0pfdk4HoXTueOifHeOqelbsVyso+Dt7/gBFotMPfeegKB/UMLNHfhdwMcNZqdnh
3yCxMwZWXrmexR+4sS7u0JrGbVbvA58PwPdbwH08dKJ1owH+5fAx7X5XJUY/JWMMB9be9hOHWF1B
ceULXf6/JsIim86q6Fdu7yBHiJlVfbuUfb+3sZLGXQCrsZFvvppbMXBCSMftFqoH/l5dhxS0regn
JHvNs68qkEpmw71+SI99kudvuKrHDxHCOOBinBHV+pbqDMDqhvfHSugKSP9QoAdkuSfZg2GWH50p
e7vNDVXzZBcjPnKmZa/lGDS611q41y+wiSJ9ypSyPEn4hJyTqInbVYoXtVqebvgKNa3QoAJ3cNdR
lBKMQ5P8jI0M48/5NSwn5XjbeE89vAX+S2OUDGbMoQ8r5KEWUAExmuuxk61/AqjcaIC3Xr2+y57S
JP5XL6enz/AiOTdHtkn0PelRpcmB6mCUklULy4N+9LXva1leLdw2W8JSi/dyurEzG2yQFm3TPoJJ
Fg9p/ejOGR616Mbd7aNgu+kKi8vhyU/T4gmW4Cmd9S8DtzN3fpbmq1HUxntpI91SQ88FjITuZWXp
h6K2/S1GSD1s6LQGMRHkLwZOABt8M/QDTlvjUTgCVjEnj9c0qaJFUxfeL6Sb9WKs3qe8oUoDwu5J
Ck3Eb5M1pDdVChJmzkPl6PZCTsmgYeA5SzZpejAtH4BBawYPVTd0VzZ2y9FT7afM9R1kR1x/rY74
rXl27dzG8IDrqiK7dUAdk0wurWYl42VTQZPy9D7eTpBE9woPy6xOkWdNyagmXqBcoCE3L3ExO9AZ
prrLAhxufW8wt55Ftdw0h+oJkdtujUgP+jxh2uJZb4ZHre11Xlppt6vTsT5OSZNuG3gcD2OqZh7p
WUV9sMbHjO+gA1AtQA06aUoEmj1znWsV/IYGMYlF37rhwbTKvZlq1lnGySaVIWi8LxqzMrey21p1
sMl0RyymtjMOus+xWl7JRtUNxqoSZtlt/j5KMhlzQo6sD2VY6VulyVUYzim1SM8uYG/bQ/kQ5EK5
sLdTLmjjKyedolXlWP4u7JJgbxb9W4W08B7kqn2Rja+19UmF9XwfUmPfuWDBQUbPm95nnmduxOYs
B/Y91ngpLRoXehVyzj4J+uRou2rwl5tbPyPDSj/DXJhI/wXitVILD9slUc/2ivXa5c974WMXbQ0l
egSi0Z6wAKLAn+Tlt9ia38N54i/KEqHSHqUk3SfRlppG8NZVo7GqitY9C8woHgxvBrWCOTgjYRus
NV1tXhW3LhfpqLt/VYFJdsqIfR4IJY5jzqkT47YvOuiHUeWyrTWct8DNz4j75Y/JQApMc7ZA/t23
pFDcS5HHb7eYAHCSb6T1UnZT6Oloh2fJRnbt3reWKWyTvez6k/irLBuXRzy3d0DjJbHnvLgoEjxp
Q7mzmsp5M7XBOlpKDJN7jhKTrixLL843mCK72iodI4BCKD4rUZue0b3MzvA901vTUp+jku3g9fnP
uDWUyaYbPMAxGnl9I2qAkQZOuNMgwj5U2N49qjjjALztjL9aeDBtV/xClyfHYAAK7qS5YuOgtrnv
2dGdgaK1oCswR54KDE8dJf/VOeGFXGD94eIkuQrb3DyVhRJjwadjF4OZ+4vVYqUhY80A/mTSBH9l
JnV7vsoFxV64okB5KUrMIu9ZR8Ek4u1KLq8bfwQz8bns819IQ/N/pbfp66RgyOxFrblFt25tGm12
sOcGMIlLqR7I86HUk9+D8spIMWdfyEve8qfcdqat7N3j7rexHPJMfs7nV87K+4lI49b3/n3x7dby
54ck3jhO1uJf/4bbwvvNRenvWg8rUbY8P0bKKY/QTINrU3fRop7U4pNTkLqC6gAlbSzEh5nCZUA3
mkJzxUEzSNZ9PbhPGFABrvJ/aIBLHnM/xIGuqf99hwouyV6zbPVDjGt543LsqDZWCW/0KLrEoYBE
bXTaq2aRhJFdWRGW3QBE4K6chbTu3fusDA7G1rpqYXv4f1+fFlaPi0L8pEDMP9j42xySfIjjjeyH
uKlhn8hDC7Gh+VKO+j4ojFpVizWPBk7kZri35hAZJyO8SeP5PRt4TqVVnDikGg8TeiBmXHpnjrPe
eSoSE/1CCmoq2e+jHJOzsgk8rJTGwDDX1hx8nxjGDJGUANHwLoyfGk1Dz6mYQI+nbfxUuGb8hByM
WHKUzLdyTDZdThXIoqZSZ82pbK1i3zROv/Vyt3us0CpZdpanfUPnbg+4vfkb1wu4Z1X53aihB1hu
5T3WjZ5tm17h2N+F5SnmdbAeSCS8JgjbL0Taj78cB0IMq41I+YGHm8VDWzFQhXPrs6+DAyx4/OBY
3OhXsh38EzvD+DRD7aR3YfO3ZeH8nPvFj9BwkAV2V00EMik1Q5UzHl+xNW/pNxPs/B6VaA8t0TLK
Lii0uRFNWGJU6IK9eagikR/Y1ddw2xw4rxkKWrHTI6cfOPoF0H6yHjPLebI4c/I3i6s3t7DGRd7l
4beizT95QMc/o6x5cD3lMFJ63gMZ8o6d1iLzpVafXhq7BxQlvGMJwsCzU1QIrR7LTLtuPpF3+KWn
iXFV1QDkWJlEi9C2mk9bcTqYcQ5ZFzbr74r6IcOrCkHsthq2hh/oazmEQ/VTCjftyR3H9hzHvkqt
lDt3SJpTDW2UHY/fdVCp/Lsq9EQbfIA2kNTjZ8u1ZzyNH3+PgXnhOcF7buhU2Bil/zMJEWeqSfW/
UpjyEAGPx/MIsHAXgpHc9V7R4bGlmGuyE9YVa2Lr2s4mrgiWgSdlSDZwsscFQn64ic0RqedNu1wS
DHS7+v5fCuL3sTLuBK8gVK5zhcqUGUz73ALeXzuY4n658sEDfx3r/a3NG2eY3E9QtIcQV+JfNggs
Xq3pN9tHyiyJrfwKp0k84ItgPWSWG1zDRLP4ZA/5A87M0zIlK30Mpjg8Kk2U14t7f+ZHsiN0w42X
2Mi0/wmMc41AJ8HxikJzt4WGpu6VHt6iW4TixW1S88Lm4OiFhoq2af0RdOTGwaMKzKGrb2WsIRQy
R/KSEdh5KTY2kqXYhWP1s56faErVuKfOzn/K55uRRu4pZk7BpgqwTI2Qf6A3G7IIyQY4S/LmelO8
Ditv3MpuhzbhSrOLdIc/V8zRDb1JxUkFKgoJpWJ5CciNg5qmFQ8IuTx6masCUhptVO/tV0Pg2DXZ
xrMfq+Yz/KKUX8xrD3KswVxzm3ZtupKz6uQ613lBFjf2ohQtpktpJagl1fmy49f9y3VffCtDTwEO
1SKrY+8pKlEjggKXQTshFOokKEv4zH9CEy2DWlIb7pOh5vq2n0PD3uebK8K941XRQTZg/X9fyW6i
hNEh9SZQi/cYoa6H0BB7jk6MyxDhqb+X3YLl4H2FvCuffmlJWi7DXPFAowXwndXgValV/SSbbPAx
LjetzN9onWqAF/X0E6t+T8sYOeZE1D+ok5bb+2LDTcpT335E/WwCMGE8rRduvzMb21g2cxd/Zf5n
yKqu5KyWiGSLOWGzlrONEOwuIHVsZt2CN9CxKX68drO9dcuxWikYTSEaCwsg0jFhQQbO3Dh5K7aN
igJ6ZXxP7LlYx75mx6EHO4R52DSMs+4lFoY/ynC09XhYqn3qfqqpACmAwUavaN2hV9roOKDO/aBX
+ln2gshp60XWGNFR9ov5Ctv3ELVd/EFz/BqofSoqijTBXvY6L2JnKS+9vMcURWtSezPie7xIDVIG
KzklGwWk46nGzXaljCiL+8gCYfg9D8rpyW7D29Vot87CzdqG0ww/MMoKlQcswsJp1eK5DPp7PMim
w2q32EyIDh1yOwf95YoHxBWIkWMyRq3DchNFpQdZh+QlD2M+krN8hZWk1rpLhbkNZpULq1XfWujd
1wTT+Wc70NA+ZRjhumInEGhdyUWFY+XL3qYELWcH93mC0PeWmV17tO1iocYmJZLO0l6HwZmgq6C8
ce/KWUlnlbOFK5g1/R+dY3a83JpmCaXZWyUWG0fDVPpT9udKdlUtb3gONd7qPiFUG5SlYU0wsAsA
XePTPS0hUxXYIGtoLOLSPZM8ZLpCNnIyQehWTsqeCCnX3fiGFaobmZYlhwZe4Is61u1aCAcFDlB/
L3h6eDtrNkSTs4ir+ddAK/ZyUjZA51e2sIfHIkKzJw5DPhjCiw8FRRMkiZ3H0kc9ynBTHWpNa75F
2jgnhPXH0Au9V3PayVHUOdHipQAZaoH5ps/SNoph+mgysSTIEnULA7daT3PXSTtEamtcj+UsPrU/
MKIdDtGoV0fZxDk2EKscKuRR+LOnU5Vsy7lnTYmyFQ2OWrnXXxtjtC+Sqjj3WgFxXDIVuxqX4MFa
qRlCuLbVKytEv1C8x47p2EEe57PUlzhrVU9SdsbztNNAeXfVZ348gGueU1s4xGNWPCv0tWm9p85V
vzruvHMA47xShxcDN3akxUjplWX6EXZAYZG3MvGHOqg2yEGMWEkVTma3tLUxXUG0NeHHFzvy2e4v
dpW3C7/Pv1zgDcjb/Jtv9rMzYNFnmA2Sl4ktBdGcuYs2sL3PoArstLx/w+U13Tpu6z/KBtxHtoYu
YazA7OCYbPW+uQ0tQLren5hKb919o6YfJrn3xyS3/EcPXZdzFSpLeZN76IA1GJrwyeUeqhXiJbK9
8nD/oaUqjIU6pvGDHJOxXj/v5ikareXdlGTKYRZ3/sYOyUYlpVGBCW86CPVTgE68Yx8yCgCbybLx
reNZshyq2VFn0r53zmj9Ur3vbl4BOG4BiSp+mX+vywnrPbb9L6aKXlOZtTADUTna1SO81NqZJVrd
EpdY23SfIc3YizxFNs61g5Ma2SrJh/LFTtvob9VovvkutZMB7ZGVhIYLBbo8gp5U8makeJoCIXSM
blyRwNIu7Tguk0jBlWUosnBvuxEbKV/BbIwnFwh09s/YCEbLMQ+3QVQMZ2PODNd2zfkeuw/Zi+b0
cdsN7a6cOYBd7qCX8j+cnddy48qWpl/lxLkexMCbjum+IOhJWUqqkm4QZeG9TTz9fEjWLu5T3T0z
MVERGViZCVBFCUDmWr9Z+oQWNRvvQ+O/B4nUMNYTkgAfJEl4SeXaN3Y+vPLDOnjMAWQcByset17f
am8olTxmg1E8hMhd+ELjYcZ7oDhriZO+Di4UuqKrnMM0qhmwKmtaR8Iw+csoCCesevTMDTZy1HYB
GjTIgwHLj4MNpvHzFg2C4KgWmGlUZaU+N0tTJXEJg5F9D8rP4dpZpIRgfvAUsFVfp/zybMw58hMJ
Ejh4y7I0X0I5EKLvqZdBcGcPQn2e9Nk+Vhl2SnJGbfgJdKfngje2Pw9Du5fdqLdTwdF/ylPkVXJu
/+0Itfp6ZW25fGS5j4E+5HdyRun206l37G+3k8ISPo/hIPYXOfCcwzjPj8DZB5/EYMRNnwVPpZZ9
q5Gy/xgnFO6CKlXOXWtH/JzlV5A+00fs4rxlpgM4gsTJ0J6bvsj5KZ44rC2FvRGIlceZ45ymRRSd
uu2wqJj/Phwqtz0iy7NKphYZcznzNt3QtHk3Vc6L0AEOJA6WRtjShGtAV906M8cOfSTpbNQ2OC4q
A3kX5umKAcqgr98zgKf7MMsdga4if4w4/KJiiV6qYIUSGnfUHfU7zyqhmPRqQKWu/p6nDvAAj69g
he7dfhi/lHhd/OC9uYICYYYrLyTB6WbpV0AJ02pGUviVipG3NtoufAiiGmOfoI+P1mg555Ls6HYS
8bbmXXw0FzWNqc/EWR650eQcXQuVgX/tn7qyZJmMyvfKnUx9U1lATwUCSb6t6866t8bxrl0ajxtE
wFHjUI8QhEx0nCy9MtmYbqy/kmCytp7VYJi5JDHMEp1Q8tXTdXQoTZfCUDJeQ22Kgq2Sdg3q2BkK
yDU7cuGOz1BE3qbUCz9mD99x1WanoTt5/oab0tZU+vAjxNyZJDPF9Hoo9sMyVTsOnWG/s+sGRsmm
cysvsJRlHb10XvVWuDiiZ/1aXgD09edRg95IffESeLmFw6hrXpthtA+OpVbHW5c8MqLJuqu6Mt/b
TfdxG/zj9DkZ5tWosZD6Y0CeD3LcOAcDyf2/Pk7Oovqg7MaSRTM5Ve2gChzEqCYgyCrs4impMzxY
lPqD53fxJJu5ypOzaovHW1fOUvlOGOmBUigIMOQfLJjaSEwsl5DTIn7Hj0l5Pec6qzY3reUd1U4o
n6I0sn11UU9x1VC7iNR49HBc/MC+xMSuDMmutBbhWz3EaGDRn0Ey3HhCxXhHmcfPufUjQNYFzLw/
maX7jrZgtwGXUB8aM9Y+9/1j7Orue2XhYRjCC9iiPeC8F223tTSkxBDbiE9OTPo4QxhoEVxIXibf
XKQsZTMbU8abuHdPMkQxUd0ouNSYVYbiKr9B+UUmLNJmXrXEgKg3M+DD09/65MSwxZFvHMLBz+ao
PNtxQ5FraazcC7uVjOWI7IQmjpwWyrawbJgjB2QTuObGCLESus2VR7frQUk6DHqOX+Zypuy/foSc
p3vdeBra+2sXuXe2s6ZioFGu81/ShPr3D5NXAOcX4ZUT15hL8EuTV5HzymHI19GYjRttSmBA1fYX
w+qMV1FauYxkLUxGcN+/8PQwXqksFYfKrn0KKvEp1oLo1MOvOslQNk6byGQzw0XpDOsFFXBSR/3T
4Na4G1bQ1ppgKraRl8N/WHhrqrD0E1YxnySw7Ypx+xvcTTWzftuXi/KehL/dIG5DCGVlauZ9Us7T
mYcLRllCraZzbcfqihoz9pPLiOyzHXc6y7AQXtbjAUicZ7O1xbrnpxyQjbzWLZzjoDmOGG2/liJ7
K4Dhf6sHB3neaPqR6OoujQX+TP0w+rHg3yrssKh1UOFUkp0AY4hzJori3BmUUpwk2M5Gbj4ZpUK5
hM31UzpXyVPMS1+Y1uOtp6jyXaU15h2QgS70XUf7VPJ8kqYrvpZ7pLRdqIMoe+oPhuI2+0Zx1UOU
dOE9WfR8E8dl+apSg1hVBaZ3qYlvgxKs4wjqHfdqgr0MRkZxp/Rv4aTwjMvIU05jO7zZBfyWIWid
tRxNw8TeBHipb2U4hnPgs6F1V1pkFbzhXVwc5jk7qWqGJcxy9N/2yQFrOUMe4cbhl+x6Dv/tqXJa
qdXJOuS73yeFmq2hWGk7iW7I2yQ7ojOBLtOCeLCsrrzkDhUQOz0mGhremnLqPJM7cIrtI6Dn+Jud
NpSaUMb7bGla4uuzCQBRoIEppglKAlidla42zyG/Hp/66IhE8+JTFtRk2hJMH/dDB+p6Whqt9WJK
Y02G5JnaYXrJtjYnR3M2XU88sSyfWSYWGyxazPuxHupdrCi6HwazRdieSYbMl1F1xMXtkVxRJ8c+
yTBAvXNnhwE2BstooAQ7VK17tBaM5D6pNKASnYeALU09OslBULRcGW7Hf8dM6nqT5WjduVHsPcmJ
+qJhmxuNs5enyIE4LY9V65l3MsIZgXIDIgwyQmc+v9OsCuRc1hznpMtOKCc3VB7D8W6cXAHeoopx
A+3jDRs49zlDHAUJ1Dp4TacQcTYjLd/dsfuhkBv5OjTqHalc8ZMyDfhO14rJ/WzMJES31ZnhhGRe
8mNSxouoQKRZaYawWdQon6bltzNPYvR13VQOPZbGZxix99aAvoBs5hHMQ+4Na9Wps2uX26L/74Ed
+KtDTmxLA9/ZzkWSgX7ycClYD+2cGEjaywmyP/HML4iIsWDQOyQEYcQtYCTfGZ35I4Tks2mMcvmu
u/bTOI0QvOi34xbX0LipDmgbx5+MvNqAVRzu+l7tT6TdF4+a8KeLKBCWaNUX09Aa30Lkj5vf8XbB
WKqHTu/5wfKpXY9hXH5m5/5cFWP4c5jctQ5B41CWQuyGAtKcSxnvNHQz9QLLLPzGrlKWLoR6YaLz
087RQYYpO1fM/NRwr5KFfc0Namo4nsY7GQ6TVm4Kdh/PumdHaxvjpd2U5ebzxNcAQMKXwbz0zF4y
b6v5e+CmPDanAHPXBYFMNc0lXUWmqg28iloUWd0V/9t5WMlJyTITbBs4ThsBQ9lnel7arHXXHdEl
bfETtpFTiYOCr2+5leQdU4Db9e3YbnbX+6kEm7Ai11wcft1fjvM5T/kO5CnyPnRT/dDFMBd4gHGX
4s6CH6qTPcrr6XNVPTrN19vtWJuWuraHjAVaYTwowsPcqRgOpgaHM1Vc/UH2N8KOd6EKO75bpl37
lqOqb2bfyAJv88cZbL5QrcaOKth40KvPjop3sRvCtvrdYCm1mu0wfpB1ANlvp+w+HfSWDmzqSoWX
VRmsgVEGazksawhgQvBAVzQsAeUc4CHhg8NdNirgkcdiVHzdwpJ0QaVgM4kWNBEoC+O1CIu/Rb/H
bHtmCf61z3PMSqIphKUAl29jKHDdU8+pHpJgUI44Hrj+kI3is+06DftP3t+LbsInJPhifKo/y1nN
Mmv611mjVtif1HonT9ZNdrz6dxHEyrlvh+BcYFW4Bh6q+zKUAx6lKLAmmRWc8VdnTj02WxP3Ghwi
BdsYOTOWh9dxM/b25oh9w3JFeV4dZ/gBVJm5gfGIEW6T9NvMTLKPrsfPHqfxN5RReIhAId3I/iwq
4QqayYvdasGp12PPz4Mp+wid6nsZZANKcF5y3xcpWQHZ30zs3DLwI5NmDI9JUWerTM/OsHjHI8bJ
E2R6mrkcEHVHASq2CvGry6zR9QeRuJEzEJrZlotSTl7h5Fm0tgClgfp8EnvFPTC19qJUbbhLA/Q2
ZTg5ZnwBdYFlBFMtRSQsqEHEyMHOYT8YxNaTjOJYaS/qkGVIV6IZLPtyXBRYZoKxzORn5SYL7x4Z
4ryHqO3quEeGegJuyK3EakYNovQtL38vva4790OJZMtUvElmtCgg/8ROei8p0lhx548iaYNN5niW
36sKwgFyntXjI7fMk5GcfJsn+yT3uo0q6x4xRUzRKJQ56SVBHeAlGDA268BfnlpwAS+IlTTbgkr/
RoaTW6sLJ+CHjK4ndOw0hvTijkVxPTsc6l9nt7nasGQxS4RfubZbYNK+nK25PdRyPjcriuwilMFa
T9EIP6f2sn1qxOwCTAhKgaUUAYgUfwJu8Si7vBkrU35d0GGrQN3JMONnfmw9fHlKZx62ZiXa09w5
7cnqFUTlZYyYsICJufTKGFMX8Fbsfze3PlhG5jox9GctrUtMTmnqNukPTVY/u6mVqLvfoRyU0/QB
EFrphuM6XXRKrMoLTtMiYGKF07CuQ+ye/xiQ4R99TY0HtMLWeA3rytpgXRs9KkP660j2KUkZPcoj
qoBUBSGI/z/Po4Dt1Y9xqTtbLwpgLLpto/pV4jlba2Esykb2uUkmYKPq5oMaleOTUFVk2HmWeZM7
yEjuTWTkhTo4Zp56v2e6refeRx5uMnqll5dx1JqtYxr22snr8pK1IEYpeMgxdZmAnOq4thTL3MoJ
GL01DyqJbRtW9EM+xs8GfgM7qh32hQpbuRqC3P4+O4D0az3/6jXl7FcFWM847Z2DnBtZlXMB747u
nZM53/vMW7nL3NCmcirnUlNKfa0uk5UZO+0nNaq3TjMal2oOwudgNM/ZUHafqHPpqJcpM6jj/NHW
lfGQ9j2yShbWpVGQbWQkGwV671O7tywrfbr15tjR9kY740vLabLJLfHQxV12vk3NKKiuEDRRrleP
l7mliuvgHAEyuJ3a5WngNxi4bm99ThyYK5xTIca05oNjmFRKg6VIaslDb6mQysYZi2FfqdGDRi2u
3ZIpnDoUBftBmEch0mBbVm7wbMSluSqQwv1GyvmKRHTq4APLBOMtr0W0yYFc7ovR3Ku125wHvMW6
1WT0i5jakjWwxF+dnRxKOzPeaIsVaBBYyb4f8IfVVBzTm2besfZBJQlevp8UiXU3x6F5T+UFa6Rl
AOPoc2aV1duc4o2pscjHy7lztzj2iQ979HPbiL7U8Gm2BkS3PS5kyKzlKY+pPP5iaygjFQDhjsOs
kLsO00ttdfCXWqtbq1kvmrcMSinyrBRCp8FWNk3TmNtZh+zfkBX50Odim0FieTOcej7I/mQuMMmo
57exsxetaGBxkSWOQNo0kGNa+qGpVH69JkcZBlekoOwmP1lefl5gQK+Y7IkHnVDuR0PBB2o5Yc5Q
T6FOyxaw5TYbI+Wb7G87cHs2EkOnPC6Ll9g27urKc0+o2WE9N7Uf1MPsL+NfB+Tyrz2/D/7/5/Bj
VaD1Z/yNqpia/9TjIsGdX6OW0Zn536Lb2DJTjsnnwP/pvIaZjelQSLOBdODt0qxHp/JebSuG3KaY
5deyKgFwznkEpfEsLCP42YjmMvMzfARhThI2bLo7jT2w30zjlj2IOHfJjKRiWvbJQ2ysjXIUD/mQ
/WpwWwNli3fkdZYcyDzs97r2zQUo5bE8gwVTO9Wpp6x06oMKKieWyvXJ0nsDUdtlSI7jzZtDm1mG
RKMP+zZO99fpt9Nvs+XV5ICSz9YxBvyOCuoioDAAv2Q5JcMy7uFgLQOp0NyDEbovoE9z0LF/9SuG
qZHNU+B2MevWL0MACQ5aJfcyuDUWWjdqTI3x1iWPyiD8PlZdAOiFa90aj983Fn6wRWNLebr1y08z
MgQRYURa15/geqHlxxuwUd22aln5sm9uao/lcBKWe8xxs+v/7zZbU8ZzoKInbPLSvYvTQDmiUMG2
xoi8yyAUaEdtOf8wQnP+URZui8G85l7Qila3XqIa20zYGaljFx9MtoU3LR55BGNiupN6PGqJDmKv
/ZohB5XOmrdxiRZELyV6WK9cL1I4iPJi0IrKz+9zA+H9da4U+bldfrmyexuVZ/WJtwsXG3KRwxBz
jajcm6o6r6o2sykXkiNDpxsDOaXWH9Vlimw62/wUkdw73rrSaprXPQonG9knTxDJGFNhQ8reSkke
LbYW21Kbhu5eVVRrzSYIl08jDEhGg29YyUPR6d1ujJEcpxaElUk9qPspjNFosobq2S2BR46qWflZ
bAY7OUUOICMARBSNb9kVDRNyyqL/Mfbj4FOfQQHKAC/SQyogvxg8hnYXPI4zcEFztsQB7RMTw/WQ
PVCHwB5ehUvceaWx7UEs+XJ6ufixJ9gNHMPc/Xq7TE79+b7LoKBTijgExuKwiYanAtdVWdhPvz6y
HL3pnATloUpc/Zwj+gJoLeUdJQ9lZ4p0HFUjx1yly7AcQMlnrNa3OQ4EPuxP3RZxWvRIFDK7twve
Trv1xU54EnqTH27XkEe3uTIMyOuc8gUBvXz07fTbtFufTZZpV6fO99tcN4I6lKWsEu28Hu5UJOgP
ZUOVZ4liHZTuWh4i6+eeCl6Hfw7IWAT7mm/znMNgnK5TroetV29HnHiv19NydbizehNJTHmaZYyQ
h7O1mePNCDpsuJPdspFzZV8+dQne0XiO/TFwC4MISmfQldrmdpW/fVikOhhbpQkGBstPcJtjdbAE
VtS84o3SO/tkitH09Krq2dS06jl3ysT30E3YJ45IM/ZKNT/3rD7KKe4CXTHcgGRvFpTXM0Ar52zm
lHiPLWPyLBuk3y3P1Z9k0AJzOOZK9HMCCH8d76hDbSp3BPpTPqqGQ134tzLdTY5ucKiLsmRE9+4q
VycPb83fOv82dVqu9Mfl/strXHXz5GfIw7DO/vo4KYRn2MU7pVHuVaE+XgflvJR0G0Xx5ce6XlfG
t08M1SzZN0H1ZMYUdNQEvgUUov5tZiHTLqudP/oxmNhmiy7WH/1xYf3ZH6XmsMu60uEL70AAIY+3
qxrlc9gmRL+bCEnRfjUOZQTSikcmg7O5uICCix3LRcS1kqcvA/JC1xPkRKTYfSwbu91kVi+z9uQ6
MOk9pDdfEpgXqOEr8VFZQm/Q5102gRSJ+zB+MWcdJmbWnuSgMfc/GjUezpi03BcF7CrZrcNZW1PZ
xZZgOccmCw6bjvqfHB1moV7myK9Avrc+9MMWxSxQQnKwZl3GNjOEEbB8utbPKryu8Q0Wi+jWQ6hl
d22DXmejR93aTBtCN8junFpPt/wf5k2jg7MaBttEkENvE9+o7REkfFscrnGmoGCAOBe0ZhSRLao1
j8J8vo6ZSWqfKrN8S3WUm3WHvYOFNlYTawurOvVemjKq7ru5f7tGItWe3SD1VWf0XuIZyfqgr0vc
eBAnyUHZ+UUUxRhFoF0yDsI4tgL+K54bqB4C10UteLSf0De1LqjHWD4w1Hgvz5WTwz4nPSQnTyiV
yMnyUrfJZOPuesyI7r0e0TPTTSBZhMJ8sNCw9BO2BN80v22U+Du7gAbhNs170DuzO+qotGw9vMG3
ThBq6z5WnJPSli7iXRwBKom4HUdGkVqOrsNBFAAtmFog6w6WBz2s6E1kFkseLSwfZCMHqoXTF1ik
2yNRHMzQxagxhZ44CW2XqQJNoiTs3EOa5d/y3h3hMpni8zSr0y61DaAYFQgGow70etfYnXanOWq7
wiVX23YOikrrpqxt3L5UboMFj0opqEF704uueNSZ/OLO5Hfqy1EBz+upMqeFaG2fSzZAq579yXrE
FuAEg7W6xADLEDUXH9QIV5TSFfTThiHeCkUp10HVRJdBeoN3ybp25+FRduE7b66rDsPUwR2DhzxE
T1cXTf6t0vp1OiX2u6WHHUVYD8BMUX+WvspuGzX3neZtZKRgbzYMr06H13O4iBtOy1oLFapMrORh
XtRoUSnie4tfB8K4bJlaVayzFi+UtPdMakVafrAC6MdJncPgAsnzOupxBkep8b4L/quhwTq/oJ6g
WaKjnjwIX3PT9qmI4nKH2UoAkn+GFliUyTbrlHRXqdM7m2MEn5bGAjaPb81yiEhtcqqTvl/iIAAZ
FF8HNDk7sxA7yCtqgMmy5J28Ut+ydmp8YeBAeO0U1X4ITfLQ6Lt7K3VOPH/UVfZDFoYV01wo6Psh
n5iOj1E/pZfcQzyRRzaZ01QLT3oy5S+J15MuQ/Bt00mlxSRRz2PY/JCDZei9dUlUnSFNfMAdElf5
KSrGwaMQb1J4SlsEqUwgcIcx469KhnKg1hN9HQDAWeQa0KySTSm2qAEpKEyQT1kBfRH3DvxyOOZG
78N1FwuXXqDpV9b6Ks3SD1H29l7t7cxeF5OanWcb7tMyxVT176gsdnsZOTYJUVh3/+lKclR+jqJG
Hw7I9F9X0+MmO4+Wcb2anDYUA2IPVZHtqnHItmOVJOinBP2lx9/qsfQUX0ZTX6PJ0AVw0PFXP+iz
Plz60LGOqdI1q3yYF2Xz0DlOdR8+yMmJDgiuMkLcdr0Ew9nReKkDFR/5FkXlE8J8OHZIWa4ltALn
5ZrzkqN/TF5CVHuzfT3P1QqU+pLUWFIZf8tnIFG51sgVH+HCNGeZ/Qhxq8Q3VyzcQZvC4ZB3zxla
sjw8s3ZjZ4b3BeW6hdeLpWcJzoLap6qJ/Nnr4CSl2Lm+9zFmpoH70Vm28RZ6arSpg0CgWaGbR9Oz
vK2KVRT8tcBYNRiffqOOtJKKdN6gfJQWyEhbPgoMdRzh1wfeOYO+upL0IxnCwEc9ZUHnyzD4HZqp
+nA9t0wBjU9JOvitEpu7PnewBsOGbjVFlfcozcHUUQFQG+mQDpF21X1kCZMHdKWiR+HVP+BtUJ9I
lITcDLh3GeZxzaM+TXZK0Ztob8Y9Du2U8303UdWrNwDwkF+hgWj0C4LfJ1KsHsST+35xGx+XRh6F
hQnuHMM0y32NdDXsD7HFi7nSrQyZIbs/SvyqOqJ0J0MdEaVXGcaINxzVfw0LD40BGyLNSlqK1EqX
+mFdlQcF1znShqhGVRYUfDlqLMq97T7QTJW/x17lmeEOvsQj33DLbHg0nMXDFxA2iLz2cwQujFLW
mEeXXm2ck0u56EmmV8H48gZX0fRaumS/G7jXLjkhW9jHyyx54vVv1oCAhvqC+iEM4fi2Wyb3UVNh
0DR3qMmYZvPVrncG0nybRvVgOPkAg7N1ZINZcG3Nl/4w0gBGHsExhn08I2rwxwBY/J8qajuHWz94
0nA9JBlOTA7SRmw9KFiEJiqXHIVRu5/wObi79ZdelfmRk6OTt8y4NlOLskbQUxlKF9eoyCyD83K5
qjXbTdAmXztsh6h7K/fyF2eBMb5F4WynjxEeQBKVLMd+R/963uw16SHgSb4qvDHzW/DKa97beFvf
uOc3inpniSdWZtZuasxl0xmq3khSsztK3dqpwXVrGArYNab6nJJr2rA7qrA5c7FrRHVlV4JofZCj
umIjADSbIyDEZVRgtIoGQ8H2cjlZsxGlqFRlc51stKwS2qbZSUvEfnFQdBtkkyYhfrZLJPtvza1P
z5tLAQRtLwdv/UHbiJXlaIKqc7QpQmE8U/ewX3vcaLN8bi8ycoHrByXrVBkZM9mKzrgGKELbPeVr
MczTKxJ/ckZpdeIhVsyjhRoqLEZEBe1UAz2+NJ0e/Dr6r/riCYEls2kgtf/fJ8spg6V/1tni7a4n
WI59TPAyNk1Fg6vEygU56eYAFBkThTLKn10nxw61F9l3A1SWlVOJogxDPRWlfG0kketqaPrEDt7y
ZWp2+Hl48Tu+ouei1esfhqnf20MxfU4xE1h7zhDc6bmlHFMjI6UYm1T+4+95VqjsLTr9zW4RbevC
vnzxkI5a4z+vPEUZ5BMWMTZlZGfaWlFs4y1kubs8oI458ks+xEpeHtPKC0/oqGt7lrz2edACvEJ7
c5VrvfrEn+l5jL3qXq7V8rLs9ki5YGmSnuyifmsTu/g0izrcKCyJSFE56UmP8nGLV1Xygghis2ry
cf4RfURIbfzIeamu5ipWdzCHc38c6vkBaMi7iQrop7LRi2NBwtXH8Vx5EzMimBmfvZWjUVu8g+Lf
Lg5dLzhIgB4e9PClilr8PrI2uTSpGNa8IYvnxupZwo1l89S7SNbUXQJpoA4o+Kq19hBOLcw2LXDu
hzQwtlqkxPegAsqdLvQawanS3nllNp8HgEF+jaWBVwTVZycqNzHJnJeu0Yz70KxL6DD0V1nnbTB7
A33PhpQVbPOQQFc6kSd816oWswNYq8UGQBUKmSgFP8umKstPga2EZy8lIWCgSfiw4KZsy4XKAtdu
05fUlHdtYen70dGe2nkq7hLSI3e5g2XDKvEKzf/nP/7nf/yvb9O/hT/KxzKDXlj8o6AEVKKt2v77
PzXTUP/5j+o6cPj+7/+0TNv1TFNlb2ShA29TfGH825dnNNyW+f+jT52aTceY+C1awweR7HFygTKb
S6nkpYHHigdCgy/QrU8eRZpnUZwhb4Vy6F+nWID/Wa39bW61iDGjRr+UM0jwzZX5U8SqtXdQpYk2
hon+gcaiex/2IV+jvtA7WCWMq67OJ8RH6FTJsCL6FqgrteRZ3NkpekPAmtcyVOxGuZdHOEcbhymx
XmDuuQY2MH8NtLqzacAkoti7DJi9563JCurrSG/2ZgtoKhgt64l8k/5YVThQN2R2SivNsZopLnIs
SjP7CXRQvy8aLGbcystxq2jMftPV44ttl3COzHzMWI2HD5ARURvqJvvBgKj0EHmmetb0lBVM4Vy7
5KA5Jog6xTFqjNpcY3m8nBEV70PTH6HUzi/AbinvVk4KEr5Fxku9Q6vd+mJ6Qw70CH3W3Oz15zmM
fsTFbH1psrFbFSjZ7tUC4aic/wWLq2o9qUX9bCvYJVpTd0HMk7zmYrzYtyj3ITpon+RgrNWwwu0E
lO8yiukS2wSz4Q98CUfHK3eaHXlrGdpTqB3G2cLXU4WFRT4oAf5AImCy+d0VSTLudVwJlFW4UF5j
EDGQWDXvDWAddIssQ14tHCpqGWWOboI8vPbOmpMfdLv6GdjzcC7Kejh3sUBbi1oKkHsrUI9ZmYhL
VRYCbowarWXYTbzRCgfsJmNUN8UlMtMP03UNUsQrFEswjjHx20TVxapXTuB8LafE3Oqgrs5aHJR/
a2RflH9x3dR9cZQEzY7e+a61KOAK8oyHqDE9GAKz95aLWNkYUJx2MqxjI0dDeSxOMkR+bacOz7nW
pE+yieosOwp1/Mk9tylnB20iZDq2GJTYOzaw7rsiPqH02X2emgQlJ2hSGwMxnfdpxOOy6ceLrR6E
kgAxSVTIggoqgEmDxjeVNx3boaxj/bfUl/AIVVdk5k0oeyqPYhsVhWEq0FTFZUTtPBuKQeVempxi
xlyw+5+6ad43LNrf5/R1dIv0M8Y0xbEybJy/l27brn+yR9QeqRykj52G3Xu39GcK1vF6ppMOMqv+
k+i7lWa3w5EdN4bzhh4cSZT/7GaveFadqXi2y9RdN5rgqVwJ4468whnqNnVJuAB4zXqPmA3kl5lH
6HYcTMTIllAZPNRhtgvjMBUo3uJJveEVMf4QYXxx5qn84oYMmo1Rf2otG0a/E/TnsDGrjYcwQ+Th
MOYYaPLLZl4Yzaj8v8QwuR46S6sfhjGygXEoKTkPtxQwz211ixXEx6jn4dkMyiRZw8Wh6qtm2xqw
pQW16HmEMfms1zXfMF4NBxnKgcTufa1wdL/NFqthVyu61eip1bkMivrstIXfW+18tLqgOoe9UW3Y
Nse7DgMFH/HQ6hPIwmjlmQ+JHaOzEhqHJpyqzzD1zY0axyHqCab90ON+5wcUbL+NyTcxVPYG/kd2
8qbkcQxs9XHQ9emts78bFkaYLlwJ1mBKdQ+2F3kykRZb06hYgyRahUoNA7IxemAedjLhD4A4uqqO
5wENbXRBp4wagtatHdVtPwareR66bLpMWD+fbX0MkFimH8j1O9yqcdPWCKAInj7PLOWc7WBHFEU1
N36WfXiCRBCuRb3PgMhQfk76nVtoxSP4ZePgjc43GQktOAt9iJ7aMXrsrcn7gYcClCu3+DJueFim
YrzAQyrG+1ovcvIpQHec/mEenbXhjtVz09TpLmRFRQo2abFdQOs/mUscn5FAwZnLKX/C24+87Oc8
sotxkl59LXS2x0Bcy7tGbeyjjiCZX+FDvjXTcR8UPX8qU1I/yCPPgBLXKiJcs4hqn0kRAgdOnAb/
WtNbpSlGjEaGNkHdGiGKJvajK5QS/xpWQCL/Oue2+6M02++iVrM3Hm/1piIDcafqI8oKNWuQcIiO
sJasYzRTpZVHrPMtqmb/2kn5eFdUQbonGffFayBPCiMOXxAoVx6NHu2QJZJdFkYKrDOcs4yEkluL
J4uxiTpduXhsk89UmD9mEm/PMwngB8PKvqSxHn44jSjXIJ3zU6WF3StKGujrp9HH2OTYupD736NO
GZdp+8a3ePaMvvqKC1To17HXPwx41J2hf2DRnk/l1xb7YY3H78HuQtLLdaLfx453Dj0DG9clSiaz
2alW0vkd8OINAjXKPjFT87OSG+sWZNprVCf1XabieDTGZv0JEYV1Fc5Ad1LtIpukyd5c/r7vZMS2
eN5idmCt47q+iEmoewBK5TlR++IsErO4HsVQwUiiO915ZGO3Q43Ld/uo3FYxTgKhWmRnLQvSayPD
grc6GbCl8zZslqOx9opK+XNAzjPyccDHYtAUkrRK7Y8ZN4DrWs0OfjoC+T2pl4fJE18V6kuHa9S0
dFmdvsqaalp7bA/I59hgOWcUg5wllETmunHsM/sBFlNLUgG6169Qsp5lOKLh+efkmJLm2sRhYJeB
asGG3nwP9fB/83Vmy3Ui2xb9IiJoE3jdvXanXrL1QsiyTd9D0nz9HaRcpTp1T5wXikyQy5a2IHOt
Ocf0t0OvzyxCXes7Xkc+cLxPPK9epUuhPUPQc8POAKmUaNKGOvEhRVv76C4le6yn5FDLZX23DCd8
qkeipale13PSrMf5rspbcaiGmUxfsqIwMgZwC5Z3JGGkr74Mil3QJdDzMMleNdGNV8SB2xZM4cn3
CQGmj7dcHdnaJmZ2L+s0PmRkBhKXPjavWNieTKvDPWzO0zNRI1Qdk+Y1cyvjYuuwpWOIvLe+290K
MmwaHI8yODV/H4LZZpNkhLfC2vaWo9+igDbukyx8HXs3/Q4hz97aJpAtNVyyHvhnyRdwH2tkYx0r
E395IMiM5C5NXj+HkQkgMAPjdEINW1C8iqudA9f4Yi0Hdeab3goW1XBSI12bzGGlTqmZWDvXAv8L
Sy8/1JHz5FQ2iRvj4tIvwOGw2AqnbtdF3gKsZXlGyqbYfP7UbcyBaYo77fMzsQx9cIdH9YnB9fBn
+HW19wlt0GVrE/fa9U9Jb0oQhG6Bn4phYdjJsQL6QToCw3SMWzSQLDSdYQ1ITdw3Szuo9+Lhpu3R
zZQDvoYliOmqO3SQW5tnRtwF97OXWOFKW4KtgEBGmnbHI7x8A9Qeros6nR7Nop+2JXaiCzl+Yt+R
IoEwIHqApZDsB1pepwDLOmoYd3Z3rW32h6D3btwOQh/b0PZO1BqYIBZopcbDQbBs2MIe027VYczD
8C4Y0zVbx+iaxgm4kAzQ2qGtaBYZGa06+PC4jmpD0lRs8wVok+zIwHVvU2mZ26HUhrsZo9LWC9yQ
CndEPKFfdnf1HENCadN4p4bqwEoNtYuh335NaT0wJyyaB02EyblYMCijBxNk8FJtO3VWfB6WgzpT
Bxsr97bDHMoKO5yPWmtNR1vvJ3IL/xqqOXX4mlO3fM4l31zcON08+5h6Q5fCPjABf8jPEg7fG27H
fps3Q3szOHbyrYcd09O3eRN4XPYpz/e9SxDXg5G7ZF3GGOfDJDhMfUGjAQ4yS1M6Ta4cw7WaUwdh
GfWddQ/cuj5XeFN2UAf2qWRvVIV2jJLPo1pOpfHI6n8jrFy7GdKOkjPy1vo48uE2tur0cxw7DZ7F
5RKyA3MjfZwsJ69MJ5rd/E9QKt/Fgy1esgePtsQL9nmsdiH0I10G614U02tqaXgftJz2hItKD33b
Jin17pXdaIqBIna3dmnJ10gUqwDXMDwUSs9xGpEYlsicmihzX4f/PWcOw/PYSATmqAV5ikagHQIQ
dZQkXRbF5XBMvRpfAz3igQB4KH0Ao2p+4SGBX6tJuOehN6i0+8G2iMpw7yRVRyuJA8jGP2cm7TzK
ZgXbGt+ztb1M/JNuy2Q7au3aWozj7aTTIjSS4V6U7bxCStx+1Fq/N/tYfPNDx9iayRCeNKcUN2AL
501e2P2jzEfv4JoGNG1COh6buGUOK3jkpg+mIatLnFji2Sr5IZSj+6BGPvWOBsTDI4AF97kd4bym
ZvFU8+u87xwMzQHb2G0p6+HoaprzUKfZr4aw9vfcsKqVdIyWyIR4PqV1am8IGcyg3LHDIrgFSp0O
fYRSYbhl8UyreZnro5jwzdlIDpPqTkNhfaociWfVLYmoDLyAFjL4fqMg0rEHoJXo7tGEsL9pp5Y/
186t7Yjm41oXxkZPSqAdrEDGOQvOBKKNayuv5OZrTl2Qy1V1pi6IFMr/1GHuV3N8K4KtxariUKFp
QmAWxu9p5jrQjkhSaRvpXnu8dytnuUC34re0yLTWxt5bxzg38Cwuazx1mHqPszJlUp1G9bjtvJAY
bIIw1j5O7E1Gy/dsAlI928tBDQ0ouUfdq5PV5Lw5ONtevcylHOoS66mGNBPHrQNp9qCGo1u9lSDc
7wbibZ48oJtqWgc2erILk3ALPXZfvamb6B4WBwAXFs0e+DU9sduv0YgATPZ69TG0fMDH3CRCYdj2
GmpIpDjVZZxT7710tWalIc69AaBK3kNYdUedjsTnAWjTn7NuYl+1SlB0ZbNmHyLDaj9vUWeNuvqP
U1l18bZEv7UKWKIFSUU8ugHL0Bc9O9lycGBy6sadvRxCz8p3pBrR/xUudu+RJBk45U9Vrjvnromc
h2iEhkJeYrSiVW4/oO2zHxB3Yl2EpX7Dmtx+EJXZ3Ia2s1MX+bvat+AorRvPtsvbEsjVbdFI8zIk
/SpJ7b00jezWinJ5lxNGeccPAsppUnvyTp0Jx4jWMbXA/dccH3CwlSz7gWD9x83m3GxzGO8sFcAs
9nSsbrx5fG8rL3sQuifOPaXxddlX09syD04lfwADK84xImvwdO6o5its7NucHRwQBpx6RCnw0Kva
6obCsnNsnO4hdX/MZRwQjuG19wQC6FcFjKlbOv8AHXw07/BmwEgQcRdk1iaZyvyJIMuBpvmN2/fV
hudT90qe1LTppiS+MQ3RvVp18p1souB28ryABtl3dZM0SaxJvJHV9vI1bWS1e8sc3a36mk5UOEwy
uzt9/ol2cyBxOHmkpl6uvbz/FQm7P34dkOf/czgMEX21ZPh/c3lytLR8uifOi4id0Mp5ZcGncJZD
1bNXMYoHc6FMGJVh7rMZDUVC1ta6biiCmPGEpB7YwkojqXsoEvGrrotXIbz+e8oTdR2UjXichzTf
+oPtX1GnROxaOpsEAE8DJNT2O8uaNtQSTJ5dcKxICkuePoej0IvFo0boFLt15D4u4dULTyJeIBPq
EIWDsW+FCYNZtIveJeUXxi7cdzOT6YLF9+7l4ODooUOyge4Zv45pi2gXyeoQbQfKYHTPkd51jfTv
e4OoAM+O5bfEotsz2xo0V5YHEavku672rpKa3KFqyC+YCWDAiLGcphHr22FKgK5EM4lnVkgn0FzM
7gU5ictI2DDvc2i3azW0zFZ7iOLuQIHswtbPYL0+gc9LquSH7jj9cbADxJrLwTPZGlhE5uxbmCP7
mPrLdhZTvI7gn710LQsGVn7xt8ww0Kz6c/59rMGGJqzO3nI9/9VSuU6b+qGN3PpYLwd15nYD6wZ1
ih+eU3UJ3t+B+Gaxd0dXy1Zek/JeUqe+7koQkwSLweUk+yKqrRPhj9fRo3bbjQASWE2b7jH0C+9I
aJp7/BzCXjxUjiBUkjqS8hIm7TTdu4NXXdq6OKmRmqdfmp68vnwL/MUzPIskuxkdmlLmYghWt8yD
bPclvVb8IBjALDmLpyB5zrUST4iPedUJKQ/1mrel6mT/Sni36Enl/aAI8mOQfvoWTBVGfs0RG082
4SVsD2Vbie8m2cj7rnIzIITCeGO/UZu4CSBx7if8ffvWnrTvKL6A0MRIodt7hzCQvdVbb6oV+NXa
+xqquVFvXgfDSz6bf2pK3fHVBhQOiSt8xz++/gzyXMoVPI3mIHscme5EnmdXFZvG8uZ34Jjm2k0N
49aufEE0Xw7cRNo71QvovtFJyG7VOYZRHsxLh6A1nrRI0tj/e0ZNS4iC44AqSI3UoelxpvKMc3zf
e2It0237YRh3+lj7Tw4g30MZNMUmrEdKv3JuT4HvDyt1lcDY+rax6CUtFyUxmo8C7YqrwVBrSwy8
CATuP6/NeAiqVLCeWP4vGbHh67QPu5syg/8RJs60hcRSI5/iQP5GfaKB/2dI/rG5D732ouZrxKbV
St1nBNY3cGnDQdIlR14tSPpYGhzqMFDCuZZmru0dOeefnQ8193ULudmRMc7Xf01Dk6U510X9/l8X
Gjsed3lKHq66UCdIr6dBr08ETpebhkCtpzkvCSazEvlapQGv+nHGCO0nWJSN4MMstBvakGAPWkEw
JVQpIAc1HXlK9ivXnHb6rnEd9wePhB6bsEFSJR+DrakV+jU1YTlbULlugsH0Lz5Itq1op/yxCYf8
kIKIvxQtXpCVXOA40A+1nbDowLidFJAduawuqDM1N1iADmrdPqj5GbPLuo4aWOsibK/qIOtp1zqG
POlzfv3fTTbH/XeLzXd1U3jCo8dmOabl/WeLDWI/IGu2PWvQQOvUMvNV3w3FcVo0vpls0oeePGGt
5EHteyn2LRO7SFD96AKBg6oHcuoksLQ9bRyJ3+ZClN9nSJPf+a8zEOPeSq05G63oLlbNSwYjcvhm
acPOLASQyzhJSZ1Osy3r8XynG5ZeQKUfoaQ2Lum3enKjVZ24S6W2ST2zP2PUpDIPhHaid1OIDe32
eR0nOi2nOEz3fuC2h9gdUKPyi3maajntbR5Vt1qspVsi76cDX/oSLyW2dDnQZik+D42Qct8VwbNG
msDxf3+TvX/3MV0doiKQF8cRLHtdf7n+jz5m2CSz1oCvWLUy4+f/1cRkr7MP8sGCh/J3Y5MSCcav
kZQLrQM4S8GsNGZ92wchLaFlyMYK0CXx3rumSu0jNQZvTSAHsKTJa59C+Bw8NfvpJnYr+y4oGoBg
Wtj+zN8bX4t+GrZZrlvTqNCHpP6NbofBLjSBfldl81PXO+3BaXmz7bTQfKW3aZzVYc48/WzxrTnn
nhhR00MvcIXTPowGOFhngBCihupQho65iq4AKbOzhDP10kQY5/Uh/B7OvnVoDFTjVtNG36n1fBCL
YiAKzGJWP+CFlrvYuZnw4qHkFzBD1/Ra50MR5+O9PuTBKg7b4Wfz3oejtzNENu2UEIAOCUz5WN6r
kWk2JABrAAbxMoSPgQGm7n//TC3Xdf71q+PaBhwUn5cnCj/LcP/VnZZBEIXTWFvULq59FBUfCFfg
wvvdeCujxDyFZZdtcci3b21LDPpyhx4lHzrp8lntYbCI9WAb9357qQv3oCIdTGiYN6ZtvBVlBHyj
90fUnWvwcOY9ZOfkwZ182lah+yv2O9I/LPFqKqutNhF+EvnRP1rjwLxtqiGDswNiOF4c8klgGDbW
hvjUnVNb8uSMWbCokwDGrmTIP5BnFHQrQXvfWSIKaxyzl5H05mHDQozl5RhP1MeLaQXMOPJd/1zN
XXPJKWJeJP26kXQkcAeZg3ncFqcwrevTQLc82moWsusIV7cTbmIzbSkH0O6cvCw6gN68uMNsnJDD
Pzmz1Z0ByhlPnugfkGgZ12kqjSf2+9m6nvKTm3TxRnrpdPo62HE/nYL3gnfts1Ea1Kr6lKC5FBCw
Hk7QZt3MuaXGbt/W0rom5UB62zIaPKhmrqORMTB26L8z27xPWcweTB7pB78Ty5beFSuULOInoUTw
ojeh5vlsy1nB13oSU8NZTmH6OizljiXCPy8wvFt09/6tOgO43G4aYeebVk+OFNKCs6jBcsX47FdR
ngPbGHrxPIjuZz2O4VWJiLox+N5XKH9b0ALAZSLa0brZPpDHW7KB4fXEeq/ZgMTHXQag6eIVTXQR
IMCjyqxPiHLMszHf6RnKSahf8XPjIMOEVgHBaxlSJot2veVqW3UVqVKBDq/LN3nu7QiBHl5GXpRz
Vdo7MYhkh1Q1vB3YL2E6KMtdEUbhbVJ6SMCnPm32BnX/1edYXYImRIoMitG9Dd5IrEeeKXt7lke4
ujoFOpbR6C9NapwEH9Y1Env2+sYDRkZrUwqcUErypQ4976URsPidGrEwNw9BnU8rwU4L4AgUkan/
3eNPP0VS2g9pXUxnP0xeGhPfk1X686Y25VNF3hRq2mxaO12h3Zb0aJ7rNNgKPu3vaECJ68gH72Q0
tXVPkzNlJRsM7wZ0Q6LvkGvXMHGw8p1N643QWNjTnu90KzUllnlpVT2vE7teIywmkdE2CRXPoOhq
vBFoPi9DD+wUWZILqXo6xo47HQV/cL5SYx2Z32qY+p/qUYs2mrhfK3UuYyA+poVbGsc8xLvKbvid
YZi5+pNtYDzT06MFpe+sfgUzy6kvuU9zOykLZ6Pm1CGRZLxDatl3Fh4xqlMxDC13nsn2WE6JWcmP
0IOUyg8RYraLBf8+NVT87sZA04KYydhiq+gusPGhwrvGk2yc7LEufk1Ozi+zDhWqG382xGJFq7ls
d33bah9BUf3uJkk+BSS2axC04OGo72wV/qCJx+lMSuofpsGsYes9GK1bQx5pcdpP04MaYU5t7gGc
RID55BDsEAIOwJ3gWWMP3mMdDI4NDh+aT8vp1yGHrbSe6c7shENAKPlr3takGvfen9g2Ge9h+hSJ
tH9MnTzmt7oaHzAwxNuln7BL+NhtM02zz00V8HLDMg65srXPCyP0TGsK8GqZOP2Nm3gHYfmSGFAr
1E8T4bL71uD1vYyAq+sndaYOSWTGRDnUuCJy0kRx+83ZMfK0c167ABNqL9/M9Po29GuyS2m78b6H
nw2NOcwvbtdmF3VBnak5NcxEY64Ah9r82/gy1Ox/7qMG6K3DVtboiQrzAvg93Pe01/lUs9/Hk9vY
uBHi1CSK8xEUbXgYteQuD4eUZhsHqmB3MqwEn+hg3LCSnb5JDdNwl8/VZXL88KWYa9aqzPe55dwI
Sj2AwlP73EbUrFICWy4pOxAcTWdJMOelGEha+JxvwDEOqzwC6RWgIl6rmwEMFeso75qtM5V8e4aB
XXfuD3cUje/DwMcPsvT4CrN5mHI9uKiposl/hZ7r7Wvb/V77bI1Zv6bFRh/6/hwtgXbos5FcWGG2
S1D4JytelMU6LMDBG37+qBSyy2gEtfL4ucDqps9rSiFd/DViyzVudQ/QhRdJkNP2RyR8+MJNkcWX
BmOE9SsZMvd7PEL4YndEtNcyNCcQHqPfvAyWh2gsT6p0ZxN1eWlEaW75xQy3bV/bRwPc7yZyxFHI
0n9PNASkDZaW6zhT8UqHoVirC+CqjthnNr1WF0eRD6QI/uMUZTmPdSd/lUPjH93a94/qTO90H9oh
BxaPf87UhSSXWINa4JF1x3Oq1f1oDSbL2OC1yj04zMlHS8NY9/29OwVktsct5lXkLE9IxWNvP2lU
WxNirhHyHBqIudcGpMrnoUZvA6DF+W03pbgS2E7gkLqakbxGJ6c9ft0r1C3DR6a9RTKx9oYhPiIj
bpyj1jMUmgXvZ0Injtos24dGSswLywD18ldnADrGkx5nL13YlKemHvPHKiWvQHRmfFTDwSURtph1
4rhxiZTsvrOP2JjpZgFAeQxQc90szKa+bAoIYqV10T10QOqssJvbvDZbKpyVeTLoCe0rJxudVZPR
SjW8q6DERsa1G5zayLmXFg/oBfVlqkNc2bRMOt6HTGmJnt5X/VzCFLl+zaizEXQqEoPu9vOLWa3t
Y9OGpTOH1eNUyh8ET3qvIAvXqPm0ozqky9lE2qIXJeOti3L7pu5d4n7cunqrgvdkBGGczwmuFaSL
+PWz8V5MslyVbha8z033O61IVcYM9FDK2VuxRglf6ez+OXOXM+oM4as6U1fTNKmhmNPW/i/3qrmv
P4mN3RFpWXUDkWCb24lxqRbfV2Y6+kUNkwJTU9xnr9MSs6EOARu8z7Msy609VZLvhp5rZ2s5qDso
+LWn3nO3ZQPcvU5S4wwwqKF5NUUHR4cWMk3YqQBYhy+EXEOcHZvpw8HqnE2ztfc8XR5tuzj0BLf8
cO3QWs0ETD5h957R1qcY+2hr3ztOdWli4b3iRB+32Tiap1S01bXwkhIOiucTtDSUchWGsOUodHd7
9I3DBQ1PR4t9dHepMX7MWtVc/BQcStqZzXvpR7cw0sNnGWcG9TXT2VpESNNzS56iSmMRpqfzQZFi
QOPn1NUROyhEhLrqdDQ1RJNru971dBQomVynPh7G2AlgMcesVCNLJ3CqMV8Mgj7svBkfm3LsD01K
V4L8JuPkLcvtgZgxTWvToxqpeYqcfy6qs07E5MJLcVB3qKmvL/+6t9PfQ+HrRzF1Hv5NmjI+nfOT
OrjLWQl4UKzVKdJajIdwFmK7C0+5oYWn2TRDgnUYqjP6CSEd4DDczOz11ktqUupRGJqkjDBIA2jM
eRjOYXsbmD9HrQu3yg2ifCFOThY9gthVnpf1Q8JWa0kq/xGU4Paz3trSkc92+oIxCvPqz0ENWYjh
A8KEwTtEpxcR2r9nMEx5adtvbYCWrbHz9IHNNrviKClggeoUMf0cQx8krsSGq5JYfr7ldZisoqQn
ssezQ2oa1vSWuuKmCuPp2cmrA2+KflNWhvUY8VdYKQY8aTirlhidVzdhVw81/5gL2qeOMDAUsWwG
Nub57V4F1VUOPcSMkizd4nozz1KuMfZMcMkt6KFdN36eqTk17EvAaE2YvweOvq1KS/y07eR3k6bR
cxqKYdfVwjhacue77vjsyjvbjqtXunmAemT8BF/l0OVCu68d1ihuSYtNGZ9DM/pgu6rdT+0QXr7m
m0j78XV/B5B/hbKSvmPjPEZ1hQghbHZzWuX0xuo6Xg1m9c2ugbJ1Cy4L76O1dWlr06YAhzW7PqvK
QV/q2m7+ZOXjuAqLCaV2HvfreHTyj25YnMVe9NxpzkcVNa/R4qnK/AkrA0+svQNL8jHUdfMBBV66
H+sBmb/nQWhp17DPpjc17c2Wvq98fAFWYl/8HrJCKZL+aBs6ZixGYei7V6+IpcWK3rqrqDHkpokQ
WeMzqYf6qxoWWkZMp4y84EoSRPq7TttjPFfRT1SmL0FvxO8so+mmkifzLVxkeC2Wsed0bpy10xLf
QxFLbFKIG3ceWMhV3rUfFFijh9SqrLWXxv2rKDw2jeY0fdhjuB9LgroohvwuJIlLeGie/LzVWG3w
Rw8WmbikS3ZwZTUiLcvo1loslijf7JWYCHvye+3CgrI/pr0Oxj8PQU8UEUzfxaeEkvo8jAEMNUTk
dxIaxYaC+2/HnonVXg6+LLJLNWTfbT1092qq0chydbSDbZv+Q8bq9ChTY1iN1PSKdaEVVKdaj76Z
HQcPDvEiJ6D4v9XNXjXGZPCS/oyDfqXHevQjWV56aCErVH9ze0dvTKcXD95ozOdnzNjNU6EL4JIF
2ww2+t2mnJd8oBDXaQtm8x7Hr7sUsIJTEQKEiHgm7gnMdm9ZyMIusRP/ecrihpxCN/hhlNUeUQBq
H1iu69IqSYJO2t/TbP+iPDddNN3Ur2FrHUIp4nztCcfc2liKtjIwBrIZOWhtd428crioKeHX9o51
GGmafn4wsPPexkXy51CYUDBZ6kWbNvWaFaVrb4V8l72s2adEFMKzO8XLZtYMNHGuy/TJ9QyK0lGb
EX6R0ABO6LTVEoCbGtpopO9r7acaFL61LfOyvWCkglRI2eSJR3ywqrIs+FZhd/GDsvgwItaYrhaG
iKMgZNCriu38vZWxu/F9Pz/PeUWXsMKx5/hp/ipYODdmZo2bEIDEJV4OUAVB36XisZit4DH0jac8
HaxLH2ryUpZwTDzvTGVifNVYnp8FgbQkBjb6S5jG6xBJGGEwo/3t6yxBwEt/vKkeQgp3wIO8czPP
EDsz65pZgra5SV7cSl3A/0ybpD91tEu2ZacFpxht7Cm0cQmRjeBc+Ph26zjVu4eqLrsHXSNLqBno
Ibjb2u8K9Kq18dQ5tE0LYmN2amhpjrYpMvkAiA7rBSo3bN1Y+GN7mC6VjI1nO4oxxqGclSyZ11ru
XkaaMw5royTb9j11KVJwzQO1IIPHhOY8xTjow7YtvnVBER1bI6qQgorim1843RqZxHzyu5BwmyoO
TnXIr7ajC/ZK9JaeLNvMNpqTE2nWd5IPGrIRMPXlijxj7T5BDnVEyWBsgynq3xzgy2YzyB9DGSe8
gV0Pm3Nv0TRz51XtBwlm8Dy61do8tdlx+vPWiW7DBg1sRbsETAIHTW8C8Fr+YB3SEU321Fx7Vysf
1QGzFS91v4PXas/lI6bO4OiXcOLU1WCq+7sFiQccRdtA8sYXPrI0X1WuaG5YrX+g0PXZs4vuYBru
+DIaIP0lvTQ9tjd5U81sHBPv2CAuOk7aSNCIhRXK6mW2972BHbwjqYkSLjUM0rn6moHOwBjsPeCv
6V6gD1tPiUDREcitmK2NOZCATsBsdI3ijHTOJSpbDiQTUHN6V/N0ZPOT8P0d2RLWFSlddIhnOC2f
+xsMw81BYwUv9pZMiPkiZmvbTnW36oGOYkZz8/O4HNTwv821wYGKMRgCHGhbTcEYF/IiAsvwlDj1
U74wF+Eoj3e+bMsthCLPvrn/LHlYc1NtLLPRtl3gN/e60/YX1FRHJfZo8z667xtqT4sSRGlClGrE
cLSIatZfEhEPQ0tg2vOt+iLPTdxDMBLJ8vlV+WztkG00my5rflQdvFfDxqsg7bY6FmWKWZm/+2Nh
wB6NxogcYrSb5bLHtxIrP9ZxUm8sKyrO2eD8Vq1B1Qy0rKXHpcZlivOwyetjEAFmpj1NXcHBd+Mt
QzXnxxE4xpFmIPmP1iGKrOjuc64i64cX3F7dRg+q5S2TBMeS7vzabUL5g7YUwnBTfMN228KMaMBD
RFRfnaUIjEjxn4fWROZiaNZ5bvWPDBPbLz35GOLxgUWMf+ybdFPVI+U8g1UDoKiVS7KXm9PJUHz2
KJ4IDjR6Q66+xnmGGMYzxElNGSLtTnVcbRzLdzeJAYqJh3XxfVzx6+jvbWueodMbVFkiLTKXTHdS
R62wZnPAMEvRzoTIbM9YOaCcT+EJXRQWCjGg+1LjP6eV2mrZpBZVbG2ThLcQqrPgJc38CDk6gcSa
Rw4sei5ahyK1b9TVoNJ+YaE3rsrwIyVFJ0ZPI9kcD7UvDuGYtDg662Cb+uuudb0HvjfNY93UE8VD
4GFd7jeP4SThUmbBcTzriSde68akCJsZOZ4XevSzB+DCiLJvan5Zx+3SOfaecyFuvPqlq3XrR4xs
H/N3m902vJKOg98nbNkm/UVzcHy1RflTwI3WjNJ+kaMRYSYdFu2fk2z5JnhrYfj+uuEV9q5DlQ57
/E7TkOBCESS5drVl7OYJW48xxCS8L/faKRnTtLXQiJMCV/nmtTBQiK98iyhJv215jluCccO75kBW
6X3mZR+R5yc/g0zn45dqrzGCua09IkdKCT85RBlvFAcqxQ9o5LQs/Po17YJ2zxohP+QIiJ5DrbzG
VVv8yHOyeEI3mTHaleLst1m2sVLwyWnTDTs34p1WW8G58dvxngLdSD1A26CboG6yTJmybu9seam8
e5zp00/4UePKGGrzsajDcefVQ8GDHTtslyCxw+p5TlwfdHVHItBazoPYqEl1OTQc71wSzcV73uq3
KuksSZyihPeNtiNy/e0siUWzpz4BIFwHa/qDxlEdvEBH9avnjn40xpymijpVl9y/b1LDcDT4CbQ9
TB1a6IWtk3A+5oCqm3ZaN0PdEBvcUdfIE7TH6nJLNgbaE8c/LiYKs08iuUkHNprNqD0rzc3U6OON
Vji09OJa+6PDscae4mawr5YpoffxCkh4BcqPEvywlODVWd59nyeUqIkq0pee15+J/AVYMlXsPWkg
3pT4ftahKaznzChIbaI2t65G7acjy2AfxxUKJ4sY5sIR0Unzzfz8dbAS+h3c8VMmXn4X5viJNGGk
m5DIe0Qry6RDFrTZdnh5LT3ELeBJkm4iq7/FVID8zHODnUIAOWWbnpvS/V3rY3/jI7dd8Y5LbtVh
tuKPGoToAVzInyljOXMMT6yz6sMjHG8dLRbFsg3rkxQhSgw1Fubaj8r0VXPHGzMEkj1VpNY4bSjv
BzMiVyCVxc4jXlndIdrFppeaHyJCBFlDm+PVAElB5bh/zanhqI3tfdKSeaDuS7sq39FJmY5T8Vv1
NtNUB93Z8o62pV+fIRTaCLBowFX95O+NjipTEfvIgUP6lKOuSwxfFM/C5WAgt1iXHs/eEfDF2nCA
Wmo4GJIlaZkiJ/+Hvn6eyZtgkxENJLxN/UXDc4bBHv6E3AR9l5/Vwf/7R/bfhoOvTfvadJ4zqj6X
4j8PUm/AfhRNt2mtp8byRUj10Duy5co/oOb96kGFfMPRDH7UG8JnCsbVxpdDui5LRHPCZWMuNG86
6lY0P6ZFEqEPivJ1FHTzo5qTFYKbbF77mVbfOJbbI3EtfzgVgW1mOjY7Xbf6vXrZzqG8w7FQP3jz
0N9p7bgfrRZVb8tGYfCrYDXmTXBQ73x+rvJ2ueq5WXiyWl7hvm4Zj0SX0MUkxNBva/MmGWW/ocxs
HhEho5vkCbrNvUzuVf3bzUgkV8PPArhAdPs1DORfN6ur6msdSaTE0Fuv2mJL8ZeDOpMeqY5ZYqZn
iuMvdKfn+9YFRlE7i61CBuF3rYiKbZE55wDmzqVY/JptarjffXwT60HXzFMHJPNZ73KIXoFxrFAO
7yvxpuoynj4+mYWHO10bWOW4cX+VglyCpG3iH4bsF6aZ+aLjt99rKF/I/vOgLxrkWFSl80K83tsE
aOHWlYbzMtfjKgj4i+QFqtD7stXtnVMBwMaR+6c8pIaw0hIg8s63ZGKDSqWuuW+Xg6f5xUHNqaFZ
UCDwiqLdmbQ8642NJ3UdNnG5ydOQjMBmpuXCMyBcXCdAEub6HBe0iP6PsPNYjhzJsugXwQzCobah
NYNBzQ2MTGZCS4f++jkAszurqmd6NjDAEaxiMiDc37v33NLjgjLtoifdERFHVlTxKavDY17U+s5q
U+/A6/wvlbtaS16qRHM3f6pxc4XuTyEvG2sVgBMe0140Kq7OkIaiY3dHrRuCve6OAS+DoVz6puRX
blKeVkqWPHa0jva1YSAIn4aKxOp2qe7/NJgJbfB89wv+HMMF3AfAJFI0qHUhsDmayTjcUc++zVXK
+Sjo0xvLW3kn8uZST4/FEiTkhkRIY1mMKu/eJuzTq1GTwMyU55LytW5RiCHntIWx5m01bIOxaF9i
F0aVFqrhZT6Mwo3dDNbVDgPyNqe0kxJv9Yk4nP4gfX1lkyVxmofACAvWnX6OnCskX5kYlLuOPAfw
cczMA70Dckdl6OSRLLIS/ZCAWrYnyHFNQLDbTJps+qte8ajkQ8avIeVJjZl3VV1hrFkt6dtIhV41
wnQ7D7WWvxhJs8wHO6M+0LNcL9txT7u62EMPxbsYut2m7ArvauMPhPo8qjfR6ZSAdP0pjP2MqbY2
7rDzGU+DopFpNB3GoaRT5HdyNV8TqR3Ep+8ujR4gSC96rL9F3XqHkrAeza+cE7FMDrZYJjYrPWeq
gekd4Gyq7ihTr0qq2USJJw9JEVobI7bdQ1Z19Vm46K9CpAbPdjB81rLwfo4hmeZVHX/2Jlo3Szc3
fy4L7AH2JalGYMC+9zGPz0MFfieuCtVZJklG2LU1aDsTU+FzlfWkwqqpepzjedAmvwddH9zNJ3Pc
S04Uebc6z/Snxvj+kVgjxMDvsF2oZvss7QzQqYOy1ELpfpg3SCwoYvz9kGk89SfHXf4Zd3HubFzD
Cld0m/IjtsjoIi36bJYdOm+hFe2CCerW5hlrNkQ20qBR6rR59YCCp98WMXTWhEjHB60pjctU9fJb
u7E2SBdoG+UqD3yJPIb0Nm+pYnq/MRlEcN0FzW4+nDfA5eSIRqFKZL3X2jFc67lKPI5eqRe77i1r
laBhbjomRKUS06YPRn+BO5kHkU2bQ5roPEonMxGF4Uff2IR7rHI9pgrchePFFMFRHYDgLs0ibZZK
oabEPAf4osIR4I6poJ2iYoZSvoEGFhrBJK4lScspVFT+ubVsDBLJG1zYqwHO/34+zAJ/DxCifhiC
wLnaufWUmeQG+Cr02tRojU2ZUpVspiWqr6ckGzUpii8hAhuOYv4V4Lram1GHT3xIs3Wf5/QTVaXd
lFncb8cwCzBjJ3vdlOVj6ybiXLpyT1HwJN2gGZmzSxsGUxovO4s/J6LF8uBanoKyE+ymWqNacvxi
l8VU03W/eFIHR38wR7RwOeW/VYlj4QMw0apQNO8lxpKzA2Ghgk6pPr2J+WfXmQGVuMH5xNG3QqyI
OmRyvDtZmKxZNFQnBOrViXpGsyuplbbZ+GHSy8rygggmnSQY6RjZFwyZFPeXjJ4j3ParqDaKOwcE
HMSrpN075hTCQKSXE3RX5lk89+1OGFS0cX1kFfeVCjjRopodhcew5E9HLQ5SoQmx4Ah7+ZYjFnuK
uSd3QVM0W8NTxbOnV2s7aMSz2wbhQR0olYauS6hJ7nuL+zQVv2Lh+tR1xr9uSCj96CGCEYsX1Ocs
AtI9Rmn52dnKslVF8gb3CsmcOTSArArjgTb3u2MrYtvbRg+dCcn/n03CtOj7EKg9CeZuutX8Uj2q
LW51U/GKhxwFAAsltd1RWR1vwtNrSvV19NUPYpVZfvfu5gReGwRK7LDw7jPaPdRaetEtx5qEu1hW
wV3FI/6OBV6w1FqJ1inhWTdvRiemQtLboj+YyRr9I1Z4uDVbWSTpW1zCWEGnVKs03r02VO7BPW/m
VBnPNL+PBNBM2FRq07/HGToxKrIXgsJOagr5DD1bc5k38zhVlPpc2U/zSDm9CwO89Du95znv62p6
zJLEuuXS5GrRotf5aN5YCnIGR9HqHSow7cTXiCaK2aor9r0RojsWtX2f9GQP2M4o92Zl2vd9HNr3
TiX2baBZ51rLflYsYHnU9sQy6+m93rjD/ls8UqqgV0BKAdbU8GjYJhCNaU+YQD7mPSbVv/c0HRJH
FkOV8evyV9kl0eO8UWrgyw3+yfnI9pmJ6CVprfNhJVL8DpgZVl2ueivw5ODsSqSdGpSLmxsH404Z
o2Q3ZpV2q7ICNJyw2y+mFvQSiOxszNpcxpHirzoPAaRfaMnG5U16F9nN7z2/d+U68kFOCt6+qa1k
l7JR8wuaS0yWmYYHTkxIFKJ7r0NQDBfTiJxFR5ra+58TBE/+PkENbdwI12oO+fBC4RuxBzsJXnne
Z8qfER+80i3LhbfE4RpvlWh0zgOagm1X0Vtqet3lXzB+Vq6B8L7I4PGhbqQ34oT3oxeCOJ2uZD3G
3yHrTyJ20OuqZbqUJvrGgW7Lg42td5M6ES3ovscbVCKW0+PUXyV66TNf0T2uqBLbzr+ocPA1Cdcy
EWQK4QIEMsBS+IpeXedN4kfRFQcZqdK/R+bhtnvIkX94FFp/xS59Prv5qeEeWtRakD/5jtOSVGVE
OAyYY8d+ep3TvVMZu8y/4mij2lV+yYNuIWt9TW6bTnSEHR9CvBC7IhPKRXSWtzJNaT9iMRyBRefi
o/O9Q2dNayMU9boD7njQlefBi17dnuXRoDMbB1+j32IQZOuqjyDHjP4qCg++yMxrTUX36he9uFaq
/9p0ZcH0JWguioeHK8Bk7E+J6n1jZgfMbNFKdcfLmCa/6JkfOq8OPgGb4sepTXnxmaJd2p4I3flE
HId7R1efczH0VxAucXifDJi/yrQG6InY9AyVU9wzdfmaL6D83+NdSzm5LQG+W7gbANhGKSpd+goR
Yd2t1hHMiG0lU/vwddC4/j0iiM58ue0LGJi4MMSBXwJdWu5b7Tei0BtfDFoOcIWb1wguypKeQf4g
rCnqGLriWgT6C2UUBDdhRbNNPdZTZ8Ec6cy1OTaKumbJM7GpZphVY9JEL9ILmS81hinJ83j65gwg
jgtmLO6mC+lH9q3+EZDQtNTLSDnG6UirQaONLrUXzawF/VuPFRsSyGcbTuXGMbx0o2EXfylt3wU6
0pQntTesW+Sl9xE37HWQJUiYSZWkoFFbKWXiUCrszQNhy9ASQs985jkXbiubWKaCZvFZK8b3JAjF
OZG+v2Wdmi9Cz6AvFEvGphNW1f6Eoe4d0j5cNmrsv2Axri5u1oYLjeicq6FCYrSqLmUhxOMHESv4
1dpwhouu4GRSldNoFgaSXWOLxFKjQ2QGS6XN2jvR8/oEmeqdycooXtzGp0A0rqXqMKlOehsQhLBX
crCL5bcIy3K9fu05mOZ6G5yCmw35pbD9ZDlYIvpAIvceUYW8VUyLUSGAqumc0bmLlLq5C2oVar7a
5Hu3kpBl0EWz0r63/PgcClxKCwf6AbKGabc3Y7413x12Rgfq3Ypq5zUcDLz/bY86qzC7Vzg9hWc5
rzmC6gPoy2Jl70W8KrP8mQQseUfaO50mkWYNqLG+eqRhRwJsKvKfhnIbyPZcirbP78w6ruGTKc5N
8UocyFo9sIDUkltoEZ7ie3nxbHj5ox0Tbizc8t12AoI2Y0tFhusDKSeyhFAPdNyJHjU/zIigTFQd
z5mtfPHW4hmfJCAKJ+OG16VLSk/jhyBYZhUEdnfRkUysIzKB9p5M8jO1i2jd+mgYKIvk57IbqZpE
WYsiIDMfSJfYJ7Lt71BDmQ+WZdurZCTXgvI6PDfR9UcS7mmadSHm4qTXHn2rDu9Yul0hnoi1DQXt
YIhcrlhAVVvJLPVRKAWOdZNOcTMdOrlNf8xxCckFX3WuE1ZMKprbTZKp9dVTcuBijn8b0ELfEr8L
gIAHv8fmE1qYQ/YI63hd4KjfIFUxxU53CetopBpcigYWiC6Zyxm0/bnTqUIsgRaUF8kraqkYZf5J
pZxuVOD95I3wqGqB99wJmzesqnf8S70q2Hi63Z4QdMQ4rfAyoqu6tzDNLPrC0lCfNd2T0VSrTIDQ
Ljtn11WjczEq09lmGVWmIaCX3cTac5tIeC1FZB78wqDJ6jY/jLQUl6gmD2s0k3xTjhiduzL90Y3I
pyPNau4FMvnD6FTZJoXItjIteDlxJ73VyJfDfeqWh9rUtZNvjsOymd64tMM+CbqJbqhBnNOI7gBt
/UgN3i8f81xdf78VUgvVdQSTvBjBromy5VuRzO3MzIkPcRcHKz2NjZeqIcYGtMa4x9FtvIRVhl+k
vJSjUV4HV1bbZIijfRpk4Y3eJN0jWVs/Mq9h6gsQOezG+hTp5XrG+lalfitU+9GnqEFocvIFJzz+
qLPoq+vLTdxp3ZtipQegKeIlGkpSq1wJr4JawyIZwzcLd8MhcWg3wdPPqmUS2cG2ayBLN5aXngyv
0q854r5NEubOLkUv8hwrcmsHfvxB3VddkVybHZ20yx5oEL+0ShCDsAbI7tmdfTWQz6/dFtTdfDhv
4H2IvWXRBm6uBbDFRYA145klFX86+vl3TalVOz2qj43J9z8TdmnkEgIycB/PhN15zG9/QhVYM6mV
z8UIw7IcUwVFqQhfU6AOCyjc1hHINdeckVN9N7SOSbXEeFgB/974hY0uZBrrRxVjQqZG55aUrZtT
dRZNY+NoJREFUT+iaQvCbqs6Wb6eD2ujztdp3vO/nM6WdWpOlCrxlGOSRKnuFYdZqT6o7g+/ayzm
rkzj0rCnLOiS1yJANm5ma4ftkJ9Bppi2JC21WktXxmu918RdgVtj78TZexm1kb3QWu61qnagSDTN
lPPUjS/8I790LWq4wVLy4keV/EyHhdPoNB9Vg9RFUYzrmGQKqHcu/oXmJANrvmnXM6SDbS/55Yq6
X0d5Xqw7U2g31Q+0Wx228EBYI0r+mrLsrzZShu89d95TAuPct9Fy9uQEpcg2hpfVK77E+DaPYSCY
6LJ9sf8zplFAU4ebi/R9/w/taqyr2VoYTBK9qXEtCwrhftExKZsObbPkqeZMu0Xp6ss4CLZ9a6Sr
qsmNe2VQjHvakemqV7RiY/kmS+aaGfvCSkd3l0ZBfcc89jvfbA41k8GYIR4rq41lQQ8QDu3HwQ7c
VymtYK1bWr7vpkPV4GHH3P5ZGfpqBShYboUs5H3gBNpRZ7rmuLCtBaaFrUh+ybKSdzzaEEGp1I8u
DJmoNO9oeMYHz9QpgIWuf6Ggly0Vqs8fg5O/8yoXN/7C2tFmdb6ax9HgH3K9FU8YrId9k/fH0SQ3
uTUb80ZGGFkmcc67SxgXjH8qD3UAxrmBU1EDByXTsayX7ljcjNQQJx8uzNby8L8t0cZ8qX1UH1I/
rledq7Guh0BIXdz66qguMjUS2gOaDrzVLRjCzGNhBnbkqORW+nPayaSJ2YGWb2cV2Tzy91NKV31/
Zv6wl5ZHiL88yFBxxI3+U6ojQe7ZaD86gvlXFZUWxV+HFN9YdmuvqfznISi/5s+SUrYwiqr5gSxI
K+6/36jza3XazG/UyF6nDZAvtI7tCVxGe5r35DePUtNS3Ix4uf9tQIhC3dvT99tphl7vFGeaYOv0
aUxkjptItYJ70cbRqk/0ryjT04NFivulndadRvieWm5M8ZARPXzBz4RSaCiyNxF51zRB5FSMkUOc
QZSeSGxLTj5ZMifHTK19CqjzoVVg+0j47Xdm5qt7aL3algjw4tbTNUs0ZJfIa61Kq+5zP0gORh8k
61RNkPQhO0hsDTquB281zNz2QDaCxQsspHWNECG1UwPFNHWtoQWVzlWTMpP1QH63eNDR/9GtAjG5
hYbmbQM9eDDLwoRlpnvaXV0Sz9kROk+aq6rfNRrOCFaDlNBUlqe8MQkVd4PwjoeoWDb2WH4qVbwI
tb76MrJQWwz5nVOG6VOfck0qbRo/q3Sp6ayY0fde0DHWTmfVounvDJn13EWAIIexXUVjN7y7tW6t
EyQA+6ZIqpcWcZqv8QqO+olsxiLzUnctKJ2GOXwSVyFmViffBL6ivhStpvNOHQk0ns7a3gvLr/QC
+yI+EUmrwvyqKcMog73qKLdeYZ0VG1pbU7Hdc7dJbOPmahatRKmkBBu/DmFmKJX1aNraFaFLeDef
YmFBWSZuyDaZTjpU+PjVZbqdz1pO9eaAbDgwUY6vhhfF15EpR6JD5J6PLK+Jr70bZ1ven7yFpk/w
1B5IWwVLqSMQRaQMuE6L5H1MlvDF97wsBhjGhaXh2nwAU7SM8Onpnj6eKioYF8sy2wtP95Z/iD3C
2sUvAzuYRqIp3gEpyKVg0bnIEjs98lhAPqpFZJyYdvNAM7pbtlYHtcPL2odcskCmBonPgt7b3L2d
N3PDwjFYhwAUHTZZ81F4FaEQXdCSWVbUzldBbtDErygjlBpBGHQAhZQWv4oV7DPEvKeOC49Um/4w
H80b6UHSLqeNVgeXMDXsPVwRJh6+a626prXf41HS8A3S54ra0j7wWo07PKTEh7BsIcNm0rog5jmm
lIyPYRx3S7XuiP6dDnGRSBIfBv2HmbnU8aJkPAKFIFuLm5ZwFUu+KZgOMGUCpw5pdjlRR/ZsRhcu
zJSl8FY+7ZHFqPvtLQuL5ta6oAN86hZb6ajNrZw2ZCExbd1DEXuc5bO6E8HQHZm2JU3QAsKEQT2X
aG07+31iyIpsr8bl/URl21bYK7ejl2tvQ3vVR8t5jyjbMnG8B/5hnAmr8VCa0WFbdFUcbOZBJQAA
OCheRNG9fCalKvws8VMvVDfJNr0aaMuujK5OGJRPZqWJnaJgvDGb1HnFCLkcR9//zCzSjVTB/dIx
1QzkQkfo8RYrjr3LdcwUMD3irZc0Yly3aGpLwV+iTlOKekmvbAJ8gQc5BUzwtiSBOTLG57HyPnSh
KD8lvlhp0781ZfRDt/Cs5RnxvFUNLjC3gcSWMZhjh6KVFzA9R+h5MushdnC9V9k2rZHv97ZsH/W6
8k7SKL7mo6iRX0lNVU2Q/YAFGW1q5CmbgnnBD8tUnqJU33eoPY5dGWSPyMv9zZDZ49pw1fRRDGl0
EjmTb55j5oPuh6O8xGZMbmc6artQ6Z2tU3TDg9fwQjJFbVzBVIbrQtImEXFbfYQZaP5OilXjSbHN
+Qq3Q+dTACMd+6oOwEFazSq/EMeZVaauBir4B+InD0lfp3fu6IwPeLf7daNpYo38Lr0M+riXtqEf
VYqgxyq6hk2BT8KeiM++f2dkRv9mQbWelXBYMBQFKwt5xjbWYFzgARzDj6RJrkpS24+K36t7gEH2
eh7P6LekQnkvAzffNG0zzXVHWuNYxtI48R6SpvceSKs59bke3c1DpPKMK7eHzFAK13swaMLvQ69F
cRmWizxs/cd5g8wRdnjyMB/YODXQn2ugPsp6D0y5NLBItdrGj/WBSdDkV0PYT0x6CBVMKWx6LCzE
MFroglijaY5lOPVnQ4PgVXcBV8+b+XDouk/FTlOe0Xr24BjWoQ6T8pXkVbELY2Z4geDnwHTDJ1VP
pQopc1CGZjNX+JtWAyhvKMbCmuKTKdN5eBDJUM6K8Sia0b4LCClIqNz9gparGK62IRQ73sxMRKfH
DGUYlTyIpKlh6MMyU1w1uVSkGEwpcKaiGue8L4/zEcL7cCMpMFCrqXlF3HeWeEsV/X3OPArgVdwn
CiriyE/KS8HUbgsVKlzOHfMEF4uVQMkgn12OavFGZLjYeKl7aVCsk2wdUbBwHLnPNKVcuUZQ7LVo
ndPrl0s0AtxlKsESs23UJ7Z8zdI7REUWPlplo59gcmS3MGDqWXfldVTT/GaWbnYMUufHfM4hQm9Z
EecEtdu9jNKjTtgYzmYMGpMktqkyX6j5uxaH1T0Tr8+CJLI3TbTayiSt9JC59vBiDcx2wd+9DSHy
gtxT241epfErYshIktGmKGVK9XDadUQfnLxpQ7nC2RqJfG5J8djVdkTGp0tZaB2WxZvUui1Gb303
O6BhN1pnK0jPs9s5E/bA9Um2Vg/J+pqqurep1Dgmsp7DcdogjHkCoa8dWbIHj16w+bbO86ltFnYG
yMMEAL5Rhyb9Og+zGne8B5J84XpWsVMEZrfaCkK51sczyCX9bkT7d6VUpqwIX8IpnEXdiWU0BVDV
bE8Nb7Tvvbw64qRkXU9w6SLvn12TnDidjgDVJx2+Bo3ElcpqkZa7M+5cJKc036bMIZbS9qKI4mHq
1yhPNU7DBfiR+HUgFXzhaGb1PnbZZzk0+qebyOuAQHaD1RYkPu+PAgr9UAGvZ9N29u8929MfKI2N
25xCk3kGkSxPbj4tN90QpGLdkktUdO2zUobxuW7Mfm3EFaY07N+PTdbfCwXy+BAM+KaBdC4i3TdP
QjfzFVF45cYYidCp3AzZNdGHme2RyM1SFChXAQNKL8RUNUi6eNFOmjVuOI8qe+5dSdnzV7pTR+jL
G4I565rLXdXKfjmfzqbPZKUqDyRQvCJzXOmNgk0HnsCqlFJFzu52N720P+dxW6U4ndexczH96G6w
AAEhjgSP8t/l0KZP8UkUeOt56kQhwqbKT35rqPuyEFtfZ0aEPRF8nzBSdE8EY6/A7EuCvArzUARJ
vSyhJcHJMX3gTAEV6WmTTOELoW1W2xiJCfOOf43NezHooSEpD/+b31Qmlr+H0rD640MdZD3R0/pk
xSTtszDdhH5Lqp3cOmEJ5k1h3KJltbhCMPV9urN1Z89UlPbGACbL1TWwWA0uvMO8+T7+j3PthLf8
56fawmBRMf1oimhy0SV8TdnkxhYeRhcRziQOA6XwNGQNCxWcTRm2w0lOm7ZJpo1J8G451HuW13jg
Yp3ivbTNR2ohNPwgGK86Fq+Po1B++gq3X5xa+UuoZo/JWPRXPcWWqY80BF3dVi7zpox79lQfU4SG
fOU/TsBI7zOXhM/pJ6hyPCoh+A41QKW5gr+X8Co1gNoWseMdMdkslJC71KensbERQyH9bPSbFVq0
rqdeR1SXEHL+j09A7jeftax6VStQmGP6o8dMvnSSurmo2QiykIslQzp0JRIh4jluHMtBKa7zEHmI
xTW2uQF5S8jdPKZGCCaIHJ+s+Jq3lG0ut8EkOVci4iWh+zaYvsDYdeZ+zuYLbGM4YVN7yf3SJ5eB
wKiwCn/RISlfbNdBZp8P+jUwJS6eIMox54Fe8YhTIa0py3khecuWCc16yDScD1QGn3KXB6IXTvOM
hqein6XNqU67KSPK1Q7B1H8y9GxVlnCf0oA7kH8sOhFbrQEM6FcWfQmt7QbHCjiCem8pCHyopz+U
NtHqmuZ8H2kqumxIsv16PhkHIagvN3hGJFIx53osg1S/FKHxlmq68jQWan2OSiZto14wwfO97NRF
YUd84lc1IjMdE/OY5Zb5AG2eR4RXLsIJ3Wx4wjiSZSG+9+axzKT1MQaAHOaz82ZUYE3omJRR5Qqy
qaL4AkD+R+CNeGMbHIC2aNrfYICZFmARHnueN9JVIX9EYFIrvFSZH+WwVsg5WWTynTTK4bF20leD
jx6KqEw3BjzCRd+3/tZiyYPRL62uY91X16Zllf3fITy68R8IHvg5um2owtY025kDZP4CVoqj3lVc
5poL2WkWK5cYA58Yw5VnpTnu+4Jgu9oufh9XuZT3ivpDskYsy6Dd9JhAbklE6HSsZeJjSM0tz2Xx
S8MZrHkpDhU38ZdmReFpUACx6SPqmf/+LxDaBNj6k3FjuaZqq65tORpoJMMwtX+woWzpDm5OtCgP
P6fcqF4SrorGNlbWrLX70/5SQiyHVeMfCycbLvPZPnSUJd17i/hdPV4oIiGI69/gLppvbgWSdh5R
8obvLvB+JS2VsnmIom9Nhmobr//8zD/+O76ForT2h9dA7x8CnZDvP1WhWZIw14dqWX+f/D6aSkbz
x3hvNAitcgtJOfF0BVW2dawgkSN2yl8aZR0ecGfYZwGwH18ELxMS7Wy6tIx1pYkQqKvRqQ9JcMMa
B2/7H2dbnhjfP8d7ik//+dAw/Rzi7tv8I9/jJaqSEuoJFQEqPzFLRMWJ9gB35BERijxqY4xMcBS7
7yHHmgQm0C4ANFSIlPpwG1h8LQoRHY+pEtuEssDLmk7OG8CX2AgeK9zej5Bm/QXQ/OE0n+pkRjBN
EzqYj/l4l0bGnnbbdzMozZj4DJ0xAETAC55q6PiDqB4u82Y+MWghZ23zK/UGuZvHdYKF9kGY5guH
GtwuqGJ9w8zAf4tCdAPNFJ5Yl8kq9DrjpDTMRAzVDHbIxdYJS6+93iLqSHQTpJcK83NGeIwukCCq
m8k2KVSEWhP7SU+HKRr454yDGttx3LVkAC8K7Il+IKofEAW+d5xK/7OTRJn88e+Rv30GDc0PPY6t
TWWo1KmmfIK+QR2D95Zj8Y2g4Am3oQL5EabMsTakS31YumAtEZYBrV1FW5iJYrw0AQJ0gsnTbTo3
kKRIFkpeogQxG+M5ANSiSfFSU1E818gR8A66zrYlNHk1W68K72i6inHnzhKtAhol5cOYV5EZD3iT
TiWEEvyMXMtJQ+CwGZMkUtZUqOypCmpOm3nPd2J9VRaVt/xeA86D8wfnM43PO65It11ypkmtvQFr
YQIJZv/gJaXyEvk/52Fb0K9tqGVtgo5PEXZ+UGAIPkbwtZyQX+zsNEjn+7CSixpKwIGHhnFLeSye
1bY/AzsIkBpFLVMoLXYnqam4OcPY35wHw3D8bAk8WdukSlqtYl9dQtNdB7nxGos8fMssBCpelaYP
A4Q+IIcyhh8Ap20MEheInEtyfAZuvhyb7j7iKbxMauJLvjuiTsJkQDZF8WLYP8ZMN54mVsLVLOXj
PBo7oX/IA9tbarkcNqPpinXqsbLpkxLyQaDqT/Nhp0TmmvvGeIqns+bof+BfRH8vcqSAScvtXbsD
zwXPtzZWz2RpPlQDezx4VfQokzBbIYpur72wiu1otNXR6ls6aHGRb7PeH66+GaUrS6+NZ6iaqGZq
OGdVFVWs+K2Rwryn0RD4l7Y7IhV7oZkEh35LO0YUAjQLzRwDIs+yuB0JNK6sq2V82d7wMtYgPsRI
T0QCbqFd2mbfVGJnrCH8tYRGz2f7fEjO7pB/pka160soMnPFEShPhsifYCFKaGc3ghMD7CtF74ds
WXpYNvXW5gKl1no/50l3OW0TTN7n+aivRvq8Lnf3bC0ZATpdSme4zmnS8xC01rsa6WEMgdJpFyx1
q/O8UWis97CnhuqcU3U6mli1muloPotkibPz8aCmPzyDUnrQh9F53tjkZcEmKT/ToVKOTiWjszdt
UtWgvTofE1qJ7ge2M+DitWcKpJMwjteRZpY/WsnFXJUJerqRFLekVePjvME7F5M9Szbd9+B8/Of0
n8/Y3omMCQBsHb5bK853/+cngw4qE5aTN9ennyWyljTKKHks0lo8+MgIylRoz0iinIswtM/5CHeb
cdA8PB02ChSTQubJC+JHfn19q9C0qBd0PovTfMIwcw2bV2Y12y6U9tEUrNOd1OrXg4k9iSvF9LDC
tpgmDQpmthu8/j/TiL8TJplF6EI3LPp1yFVQS8yzjL9MhOwY/Vxpq866LAp3lXeRoS5BK5AkQLQz
N8jvWHnTMIeTb1VXL5d436bg+Hlo3sxh8n8O57P1SFHFZfYHPULsq9K/SiQtQaCED90grMeskM8J
qotLPbUH8hR/d+5U0WE+jBB8EB3kGpv5sxiq412jy2Q1n1VU2zp2EYGMVIAseA/K/r//Uf5jZsXf
RDiqOlEaecpZE/r0L3+TNCrloLc6PAk7rBFC1Wg8mvpUhRNZOThVnmMeyow56n//32rq32el31/G
X//H/2Cq/vkfSy3xLXsfi+IxDuJipZMxuUU50tISS9ozJZKH3KQfsixy/6uoG7z32AoeyIiId8QK
qct+OpzHunGPB4pAvWkkg/23cprU5lHsf2mhyD/wfAECEm9klIRb2QMLttUGu2brrATd4Y/eqJxV
REIkGoxMPjAVeJnHM9iFS5f0pksIsO2uQp63gPdcb7RWqVdmNRhXxz0XnUa1gwa/dhbpuKd2qt7P
m6j03AMz8E9yyLTfQw2+ERdy2oK2DtEqXT02m3igCTP/RCYHvIh4v5dgPawp5Kg/UVjzgqGPHtym
sAi2N8NV6g56dqhG394Guf7UKk2Fv8t9pAejIb2gxjMP/dkMnUCAWxQNq7Rpd/qwKnJt+4+PzIeG
gHDH0tPCa8IdQZNZNot5l64K4uL8NN8z88h8H9AMDvcKgSSgUsqBkB42QYZOBM0q/UScTHelLL/+
nytJs/65ONC5ox2MSioGapelzt8vYa0xY8tuym6Nwr0+aj7NLar7B81lwksfpkd8q9bvWklHt0qR
w8ziSYN8pYWe0xoEsOC8gKIEQPta+h3m1pQ60mwKi6cmq5TKOzXXZPmN6STo/s4UWCyoXteHelAc
GsZMRSt0U+eOqu98NE6T1Xlv3gjDjTdlpdDwmT4b9ToS8D7QNsM8sZPIZ5A2A/KeD303s7ek1D+P
nvY/lJ1pc9vGtkV/EaoaM/CV8yBSpCjZkr+gYjvBPM/49W+h6WvZurlJvVQFRTRAmpJIoPucvdf2
UfwAgZEYFZ9bw1lB7T01lrHziJlx6Z7J++K9J6fp067sR5R1QRXuAy1pj8lkGHNU86sUkgSJmG5+
e5E7cuOE6Skp8hGRGUwFTIyYt2K6xsEYaltabPHCGLRmq+W6O6G/A4NAqhVS/1yPN/DOyJs1wh98
BHkAupe3yeiGLOQnt8087l1pQKoZlwjgiPPH2bCoQiJWyuJllrnN0puTomxUOruwNr+5uHmxfLBh
msectMggI4kBboIclCffnyHPKcZTnJnFQQ69Pzcy9fFYOvrm/XyrcHi5gZn/2nHbhJLe+p8/isbv
sFuLFarhaszONBd/D6q+D59Ew666QLftYKMHuOFaJXyL1IwF61QH2nGKKNrvp07NVgXxBTi20q+y
Uh6nSLgrMC2IxHWCQWpFOxvzRigo1vkEDK7QznJYPrISNEB6WU/L91PlAbnpwSAXEQlvTm2enT4n
eMrwg6NUXLuByKFD0c+QxSQsP7cs9VgU93xpfC3rX+Sj8OejzLG6+5jP+uOff1sS/fvrot6mcqA5
tiYcgrt0YX34bTVqTESA2RYbbTavNKsmfUtmU8b7RpI1Y65vuzhrPsnxoqene+dumtqcYRIugKXm
J7kZikhdekXar97HnFlZ+b6b9Bjrhjz7YleoS4uZuqR1fXl1e2PucJs3v1CMuR9GsBkpLkc51tea
vu1bksHkLpUpLjYl2RKyefW++aWjBdpfJZYkrA++CpRF6EN9Ghqlv47D8FdO6kK7UNr/eJNRiZbH
2J8wKMuHf7tv5adOJw9NhoXA7OJ24BC8wbJzWlSKXe0qwggIIZuBSyBN6x14rYRV88xfqcogWv3z
n8/5eAO3bU3VXEp1hoPE0f6YO2zA2Zqh6CBi3f7qCOO7a4bx/d4svJyos3Yi2UTeua36oYgiEv7m
u7pajlxezCLeytu07WvDSc+QYchTVVf97mXYvuW55I+lu8hp//NCRXR/IfnMaX4hD1QaKxmi1VJQ
g1us49q+deBRqLPTTG4GjEAoaxRziyqwuY/lyneYwcBQQz+DcETrW0K5weQ2TyFm7aIj50EORaOf
PfpjtJHHevobSamL8agoob9Hi9QfE2d4kebWzKyra4BL5++GMs6SSyd5lhHiTO7H7/4M44Jrc/IN
AVQ8bYn9bnNKuAK4Dr4VskYIT/DGSTxIWZp85MnC/1zyR4+Pc9Yzx2WPe+VfpoY0Xj/cWR2Q3TZT
Q5P/sYp8nDCXOZ2cLqGnZitfuAbtos7VL++bCnmKrZb+6ZehCrp3P4poW2q5cRmwtlNgq50VAPfg
WvXaTVYcNEc4u8oh566fCxBeWM0tfIt5V+oAmGzItJdxJWnAPdYh3JtPd6vpyUImmQwJP/uSmWC3
MSWG3TLNcY/Xuz2ImRdl6W1wkxt/Cr5PUJyPck8XanuwHBh5sXe931Kl8TXvlP7HLVbuFwrY1Tu4
qE9YzXjgd9rMncn6kAUmnOL3m7y8tQtUH2unEeUyNnQ8vyGwqcV9GYnXXN0H+kC9vKjMu5opza1j
Fw7Bixx3jOTHuO3YR1wIN4Ak4YTZRFFOfRu6x2yoLKzf4WUqUv9Rbqj1Kucac/2jbWhrjIn5gxyS
B+X44BAHjpNgztzNfOK955N1VAuYv7gYyRPVDvfaohsG5xSNr3KoEOF0gpHx46LR2XQURwBb92vK
vGsVhf0gTE3Z+XH3OShV8yg3MRqHavG+33mWugVpgmgCSFPvwByU/HJjiHWcSjNb8Zd9bCjtUcXx
N6OGXNMmgEspInKuFDR0mRI1TGXKf7n7mB8Xg67OWnC+gJkuMiUqE7/PGlsvqHwS0hwspmV5kZ9W
wEqfiCFzD++f5wZoBN1twIC/jPVOCVAhOTR6zTq1co0/LP1GTz395tj1ExhGZcEtgnDUn5cg/qGH
vGYmJq9AhN4S3Ji6yaFGNvDcZX/ayYyD8azqlgPS7aPOeSHEpnnKCF2Xx6DA9NeKmFy5Fwp9urQr
dTKNg1UG/nnMXB8t6/zQM4xmiUQpXQ+CkLT7oFH9y/rN/Xj159dnqJpqcOvmFsCD3399EP2roKzx
EZe9u7dTf9raSYo2cAZVSGSFhFdIoAUpzzqKvyxaJ94c512RK1zhdt3LU0ZrePKqiWqvYalnW201
GOjAEtJEO9vzRo7LjZuSyhBNiQU1knN/jHFKhpj6VJvHxDLAkclx+dTUpZVvhQgr5cu9H5C7GaQb
es0+JlZejXvGj3+rBEO/1ehXLxyvfivDylm6VAL2iheI22jXX4sh6L4KZnROuXUqDGoKEeR2aDyw
0Mdu3yaKBZ8KQib6FSeYnbqM8oYSshjm02hjYdchR2D9zcZR9ojgT3sMClN9tAk9XSU4sIActmmM
VUTl+tmHJT73eR9V2XqYbBjfYTNnME4dwYGQA6CsAs7kQ7L4hRygAUykt459Zj5FbnzWKwh/veUE
+Q1pSBXf/mVW8HtUCmswS1NRUJkG+XWGY5gfPheeI2BHDA2x4y6hrBvuBDkSHyj4c0rGndouHw6x
1u2497fLacjWuMbKN8Wf9C21ynYjd32rOxHANN4aiD0nBSdIWcALXA+au3Vhnxx1s6ESOjqo6udd
WRh1K99ayKOWQa88Dnr+xj1Bkyy86jU4geB4363m2r0xJzj0TfJ4hw1qtmM8wrh9lnpnnQ9UMArz
lbAKczWhwqX5nxwGgqhuUxk8F1ScV6LR0ZHMjX7Z1Cc39tBGeXSUe3Us0OP7JjP+xNfIXKvsnjpH
Li5RzjorRzd6brC6X1zSOe+iwLrRWYDNB7wuDy/qVNTMcXtA3Yl/0rSJdUOV41snZbe7Xy8NK+0e
pkZsCLGCs1qA2kWBNL4Ohhmu+17390PSj6/0eYnYQcfaCJDKsY0zPrca5V8mhZr4fQk0//0dm8WP
6kAe5a9vfyjrNB6Zm0bCfArB5QVtv7rVBDWSwm5VsC5x8FBHWraQaHwYpf0Vf+JaHkRtqj13PRAS
fRyv+oSe4k4PtvyBtOgac2EVhD6USC99ahzxLD8ksa3qa9f1px1lG7JeajteYyWkrx3k1bIUkA8X
ZRsZD0FSHVQoEsSXyUlMOWxpno3HtCfzRvXFK+73PRon6xtk0RRyzIgMKzCrnetj0o6hi2Gexyqb
Trb1LQ2LIy3c8DXkz7qm3zCraCkVzC1M6zDCeF9MY4JuNM28VRY25T7tMfotUDDRtdfnIDMCRM7l
yJ2eoPbyjWmgsgQmVRyHCWZZBzAMHnT5CgpWroHk0sfIKh361Fis5FjGynJlZoW9xXY1rFmYDtQy
HJ/8bhfm4yiKl6qBItTAtvizCf5QisL5lmo087tJcM3Fb7xtyfU+KB04IjfyipWqgJ7pB+vU5/r0
J6EuB/n6aB71dZHyIdcpS84Whkxyvf8zhP5PrjE40Br4MTlL0oflBhdn/eiKGafj0A59EeVwEEqC
Coqa/UFOqgNVax5HvVnLCXcZtPUTGthlYLQpurggIEyiDD6x2MCmlNiI6XyxcZrK2srdTHszoAy9
olkb9oU+ZutwPst14utUtvmtnhALx2m+Y3qBGAkhyVvN1GrZRll5AjSr37hsn/Q07aHrIPoDKEsG
CNiqt2pOZCYn6/MohuEASo1b7nxagSBs0fKdvczqp0sXpuEiDrxyC/VzwtEcGltSYX0w/8K8TVVX
XZlbkz5kGzdIUqCZTplVDFRlTGjwXfkFbHFyDHpIwwBll3wtfZTgo0iWEWIkMgSMx3JmdGpqueES
Zb7UwsITi03gYva+iT7CNRcoGZoveODh0y9dq4dgM7NsM3NStlHu+itE0OlzmBXKOY7Lc66G2tnq
3XOUhMkVGTO8Cz1g8gnqQTTWuCr7eNjIMb0h2duGXKGY5Gv8892Ce8JvKwwuF7Msgem5rpogMa2P
0wj+QaWh9CFW3FSyXVO2lg0oRN+7oRcftbE1zogntmFt0BeePZHDNCBHLwcCzmvfugkVDyAN+OfQ
DAAmT1VPpETbnKVjUp7bOPUiJ4l6Z3gkvUAVEvsislAZq73YEwNpHhJ0MESgj8HwEnohymaXZXli
dusRkUZwHMqGPjwlxmWXINCdP/3SsqPPn+sGKgtlKZGv5Jg8Kg+keu6tWiH2BAGGKzdRpz9UBFBV
zcfKH317kxRTvyO6usForOw9IxJ/NG5rLSejiU6Om39yNJDezCQ2ehqrFyla1nlnNCnjdH/XMEe9
vUVijx/l1Y91LEBzmYmSuPrL5sMY+oIUs6kV0ZLKDhroqYeZgwICss7AsnnJNm+pUirdfL+Tg7mV
EBmO71lp3GLLLcxfDwalE9PSkouLz5CfIoB5QFXpDHAsXJdECLzUZYmPp+2ThdWHyvZ/UpjeoUy9
3VVrH1PjogA2bL74P/HjjnNCtGV2T0PqXuMGtb2jdFAC5piLgYLuVW81avyzjFvg/GpKRd0m5qQu
03pqtvKaIjcjMC7y0ZoL5XgTLU/AtRovCySTSW3Xqhg86nb0Wt9367FgJobyYi2nC3ITE/K1wnUu
lpOcV8hBa55IQKh+pikRLovQSQ/jpIoHBE31Ri/U4Gl2SWCpHrpXbci+AGB3/zSG7/ZMgF+MgbFG
Yhc/yaqcaVbFssGet5M1O49qMH5W/UEe9EvNXY9u0Gy77iT9BdT6rE1gRAqQv6h7o4dOFMS0AonU
7QLKrc+tffWpbd/qmR9eU+FejFCkDvKYTq4M2nfgPpiFKDrwSWiJjwPTN+bPUW4o68lzA4pgLZ/1
1qz2bm2frTT8Czhn+4xCF7BG5qZ74fQDviQcrE7thd8FOeyK2lt/qH0frqD9qet7h/ifLx+qNc8m
30uIlCaYbhiGas3ISluY1nx5+aV7NWIUqwLUGkuRdJr9LVdZJ/Z2ocBMzdvPQMxWEUkBX5oQ830G
02Hv2kh8+lL8EQ8eWv1G47M+u6vvm5zSQdjfosSMl2bhzK6STF9DJkMPzkI6Iv8RYo4/a7jDeTMZ
EKRBkCncfd1wFcnkFGIOdVLRLWcV2CZRtnFXvNDaOyiON36R494Q9odaVfMXQ7MPVWWydCauaJHh
UbhEYWYvnTElp6UTqNkG78/OjA6F7kdHC8XoWovIc3fIOLvzweS8XvYARnufJLw9zBUPalpmxNqp
2aVRFXOTWxgK4b3FG3SJSEBm3q7thrtM+OFJuQN4tCRdYZClBS2pu+n01noABEYCvUlWxLq1iry+
xUQPAa7p4CnbpUH+UFA78ZxmKbb3fWD6pFap7id8XjmXQApq8ttHrsZcrRUXuecWAZIHImArW98I
bHofKIOkjQYntI5UfNw8IMQmwe4yNu45yXL7MbHJvJR8CrWb+Zei4DPNuTgirLdMzD/h/Kj/fSwU
BJ2kDb6P0g1u1C/9nU8VZsYxOitziJUthCp922gllHbSaN+yuDvpVj3gEPPtE8ZMazFScDo2pU8F
M4HXraRBvpd6+9otTFCnYbKS3zPAXggXW+ex851xFXWKtq9hGrAeKrVdpvjVixeXl3rGtZeDgDob
liY/m+eZr6QzW48jDpQlLYxpK+YigtxYaCutFJ91IrISsIjv7kqA5NvBMrodTSv1xTeMszT/VAWB
42WO+y4a/qVwwq3k45eOuanqCNVFUOSYqvbhS0fG8oCrPuUXB91tbc3AId0oSJaSD+WmiQwyplzd
pBQ2P3w/IpzPME4PGmmvGB0FC7jGegIKa60HU3jk4mXjBXwMy0JVqJsE2Q1hhiIq9lNLULIxGd1+
TKnaEAQCmQ/IFJZ2giv9t4xuI0WmUbtmTFw3reJpR7DCzVFTBejLwUQNrqvlVU6l5eaXmbXt1Qs7
s/Kr1hNJBk3D26rIP9d5ZDQPqULu8vyXGga9XSlENz9kfTdc8gpoMcnf1rM79afUqRou2wUI/LmD
AIAQ7X/qGQuDBinpWVFIZ5vLkzIY0z4ZPBAHEvIwX30GWMVq09zKii9JrNTFGjeU91xh+u4s7cUq
7DOdT4Nlb0tJHyx8fgBonh/qzmcTzzyoeoAP60YF8RF9uwFY32Hx68HwyMExa/DBtelZmE1+ISYJ
1WvsHrQsEAdjZgVUXRp+zhz9sSN18VvaA62zR+fZclAMx3aSMVXyrCvUzWmhAQFTFV5ftyZEvaKI
zkM42Ut9rNJvOfrAPNI3IGLH9ZzzcBnIoll7rsOaoMqUi9y09Ch2LdapPJ4eigKJrIaNUW7iwv5c
mbTBLBAOK+hoAD8BwnJVb+qTU2vJS1n7GxeZ4WvLfztN5+Yid8PR+x4nZnUZKE5du756EQ4ewsp5
rNS0+2UzZOKrnZj5/sN45hUXIBHaoSeFjYkiX/TE6C82pqodJcqvbtkuIdCUR5yttOmzZs9d2nXu
jNlfHuoYYdb2lJkLPB7xEcNqyve2LG9yA6zshvihOfmT3yIwA5WoqxEcdcRdS3lGUWrlbcjCufBj
XhsiIk6jPdz8zuPG0Ffurh+mCjE03rMkyCfmOmn1EmhEP2cjcfMgd1hICyIzPKRe14QwjY2KkPoh
7RLBzxa4/EWL6ZHZFFQGLxtfKJ+goe/FZsTmBJUtL4cdicn5Sps/faqOVAFo4iLt6mVgl9xhZ6Sd
MzrWRin4w9c6GTqs3PvtCPfhxalMao9A+O676hCSOE6hdYO8V7xY8x21LYSysvTA3MbKt3bw/aOa
l9ED+MvoodSmH4+aKSsOvj4up58H30+LtOQz/Tlka5FVkyQot/fH8iT5HPlI50+1NJUuWo2+tmOd
Fl4izVGes4zZKQuIDkYGu505dsy+o5qUc3YNuyvWdlhh+5Yn1zEVztyZVvejZV8fJtQfOGHml5oU
cbI1/Y+Eujs2KQIyyNQJVfMt0yv1ZmFM2yeVyvrVJOhU7f5w0rLfxrpd7Pyyp6volwZJI25xUjsb
Ub3A0jL8JW0H8rgb+9rKyVsiEjObpXZvEwEskGEvq3k9opda8RBR7lHnaD+5SdC53B/V3NT+99gM
ZTx8OEUoNbGbgrj34NEo4HoifkZ2cYqBXwCkcqZLkAJRZMavbeSYaIfp0umhuqMYziJnPgVDRw+x
da+1qbsuNLtde7mVfpor391cj4oM090zB/sOK4krs/CHZjk0jXnwGkOHtlRt3VpRb6YxJtfYtJ+0
2Mp3iZJV697sinQl7/4NdTsU+zAjBmKWd3VcFIg+O2tjq033PEUQOq05mLQhmbxQyu6PMtZYx6VO
/vh+LiCS++qPNbayksrhu3zYiIalB5AfgzGeqa1GeBH6B/8hSNVkXeXOuEGzUGxd0iR2jWMUtwln
HCJ7+gA2fQDEPu6L53XFNjUQnk65q7Kst57ttMxvcuOoQ7GowUse5G5VFTWBMHZL6hiIkn+ZK2vu
f922XWbLlGdNV8OC8bHdDmGC+6ZRcK9osws6u/4T0/Rhq+ZVuZa7IamrPErFVu4qE8XZMUYR5vZB
8RwJfUUe1j6ne0FuoUfqtu7+ZeOfb2w//tJVAFRIFYqevUKL14rHXC0tK1aHRYHDe8h8HO+TsXQu
0VydtAajPBpZjJBSKZLnTq3oLWHNlK5Myh7aZlTSrx/cmtK3mUZfc1OvtMe7NHxyUvKvTeRhTQ00
9H2dNkaQJuvE61/CIInWQNGrhzZCMhDB+X6ezR033UFw0HrctmPrihSdhOLezRAdE7YWz0qEdzyk
3IXB2AETmrCn/eRGQsDwT/irml3dDH9K68w0IlG3muDgBh4T5Ap8WVNeq7g/TQZzBPjYMBzmtE4R
Kg9VB1tZEkN+DpF4az7IPTleVO6DHGq4VgXLn096fx1Mpaf3J/3+OjIhI3BC/JtJ+yCrFCZQt50S
Y4a4k0jsIa0WrD9hNyXdnDsLAfL4vnGrztn0qfkqsAjRXJ2Pplr3V2Q5CPgxPxMmrzXiQW70Os8X
U2llG9fI/5/9aJZ7iDNty9JVoSG0sWSE+C/LPRUPNDli9Ipr7i8LT3NUMOqDeeiAfm1Muhwvaed9
z3OYUp0TEOTZBJ59wXNpI2VCQxCqRDtPWnayWrv+I1WzxRANGNp8BJkzrRZz5bDE3ALZPrb0fT+0
0UqbKZSe3ihXT6PZbgaiAgvHrhJCzazU4ruek4NmN+FsNYtPVEiq/eio3lNIPbKvqvAbiizQgqqq
fYYK3y9LJXGfhEe+tw/Z5NyT5LYLyRc5OnUcHw3fdrc9cB6quIfE0nDxl4NGym5o86UwdOMkNyH4
mGkRgX98iIwvkdoYpzTT5ow1Nce7WVy6SpveCOYWayUW9u7H7mL0m/6WgJhaTVlcEQGpW8sqjMDJ
lQ3JubFdHuUB+UiOublLldrDz9VSI1wVeSY27ez1JFZeueZd/iV1/Pb4PjR+QzSoX5uC+OUYsI5T
FfYx9M1PNl/HaKnlprsxQgOo7vwqQPipr5OJvYzG4NWOJ+dz5nOBt4DkPAI6Bwyah2g4NRZ5aiwu
Tq9ZLwpyhW1XNeFu6vLyxS5TJled9jURLTGBoedc4x42V9qrpB9q3vQW+mRkzGeYFQ1WtVeqc+Nx
E5tGYL0Jlnq6O13+ZChki0Ryl+5gujPain6erIiMnl8d//ma/EFCM3+edUFPSWAsoSflaB8UUL3w
PH8YanOpD+Z0sMBUn+UGDV+yILQ0ANRgemdhdyZ9JL8mijsth+tcclkKtSt2UZWMT1yorWuo3Hfu
IyPAt8QhFohl2vh0HzMB5VhKsal8BIWK50yfPHUiydOY7Ae5y0yNaa8WXuVen2/qIlJeyijLn1RI
1vdRvlAnVAtoxuZX8PtR2TJBqC9q6GaLtlCdfVA65jXUe/MapPYusQADp25mXVmDmBdfu+jwFTBx
rEFchc+UbY2tEKW+0xSle+o7DIPU991v0eiudaOx3yyndAFjKsODk0zaqSwouWAoduHgEqCh52F7
6gUNEIgGPNTDraKT6NFlGjty5OcGDXt7UjQu18Qg7d8PynG52yrJX//8J+Yv+vG2izLK5barWSaT
JMf5sFpOG4gKBjKjleMZxP0oXIFCtPiPGiCzrQY77ajT3z2qgdlvU3AYRKIk6irrgeYkI54Lo8d5
jdp2K4zn+Qt4kxvdJLGi0ixlH1VReAPKXD/U4/j2fobIvQE1GCZuOaYpXXqgvL0cgKBz2RvLN8dj
rpkbXD9bzVc/F+afcRKXb16sGbsKzcu6m89Sbdon6uhdW13PHjViXX559jRRQC+V+gBMUr8oJbey
2ShORZgwyyxRmCs56mXKc7y/8wHVQiOQDk52tccGqh/soJU80Nq8u9SsN1MU62vfzxwUi7Dzer8N
3pwCp4CL+fQht9v2xSzEepzHPVYaO8Bf7tqM/QCPaPBaDmV7dQ5xLvJrX6kTDdp+WstsjsAdynNg
lQ8UfbRbNFbBSj5C//tZqR3jpVKbZDm5EW1XAhoOxlCQEqx5+udGc7Caq+q3bCL4PPPN5mbZVrmz
A13ZoqJRbrFl/NVMqfptavpzpaAz9zwgRF1sloccxTDMJNpDhjtNG8cbuGv9fERnS2wK/EznTFj/
dbSYx0RKrnmpGIeK3u0DLEZzDV3MeCm1/nuj282fA/FeSIjHr6z1M6zzbXpVDB8B4ORYOxdI4xHf
8hGZgrKhcWfuBkMwO9bsTxHAzq8DK51FqaR8Q8NSHIZWAePWG9oXx/wuTwhhPiGUbFZgiXsKTYAJ
8Wt8bsKxvURwg5/LEcIrTfIdEWK4qpl8nuq8yXb2UL/lna+d5EYfyh+P5K7mCoj+bh2t5BPez+sp
ltKuV/s/sjIgdUwPx3/pUqvqxy61ruLbg5RAZCd6XfGx7VSFBIoGcWhwE6R8fgjt7ua5LYmYIvWP
JBTTcLbVlCj3pPk06Mm3lhv+U6RjXeZ+xxUGs857r+c+qUpy0NoaoaS+c8NHQNZu2HF5teqQXIkg
rIgUmfG3pRfqC6p7ygtkgoUyL3aUxJnXoKpz3w2NWlvYqruVdSRlEqwUNbQMso4E01S5AOa5C1Gl
GjX1EJxxX2juWlUYkP22GRrACvoimDMcZK6D3LQ9hUO1MRUwXxwQWnT19B6aRT2AYUjbF3u09JMf
YONCMt+tM6dTSEkropXSEUOS1C5BayZhTdlofLMso9nc16Mi9TD1WFyEm3k9KhelsvkrDwwVC7Ta
pxTtdspezOBwck5a4iK15lw1xIV4blFtEK4qxkoeUcLkZDqiOMg9udHnZxQU/E/+eH869o05mEj3
d1yB+U2bcluTFiWcPN9x9YCGcB90JCTh5yGpn6ydzNyNtF6WRU98zErmSkDkRV3ce8F0qAZ8BBms
jcplued71Szn3f3z3UH7oBjH1AwSFveCYeiox8Eif7g7aE0OsKJv6S7XSbCsx97iMs5GLyyLMI2o
hd82P8ydMxLo4CEvHKTzckieZ+td2S2YYFUrN6AA+v4K9yMj3aSDYRdPgWhekzB0/6zUcjn6o/KV
Ei6e7qKunupOL7dTU1FVJE4H3x7VhkHk2meRFC/ySVZEddGDE+0aFFvkJzGzzEs9xOlZfkzHBC5U
oWFclAcHMqVOY6Q+yYPyY+qY9i/nJ9E4rWF/m2t5UJ7fc77ckxth6RfyRdKz3Ptf54O4TKrlfK58
L/IfpzPDe6Ggvpb/ukFE26ny4evPhVg59PO9/935P9/7+/nab+9Fvj6ZWz/eex+NzslO9SdDvpe/
OVf+nPLVfp4r34ae59ZGhSu+ymz1Ekfmj1/m+w/7N0/6+ct5P1/1kmnd5kDl5EH5j5i8ofsewUl7
mt3g/5Te/uQO9Tmq4+xaOm3xyVJpbzLquW5GMzd4lnshREi43iS5KHpkf+L/ZFuXjYkxnXPV1E9W
dmXUe7kb4BNH3UVAjTxZacL14IziphuRhpZAuf8DSWcFZzvn9nl/UmrChIiHeCWf1CHOXqdBOm2i
aX+/pOB0jx9w92/lFUVeTILJhRzYBcMqnciNFbFWnAutUV88vVoqIFtfy2yaDm2Ivk3uAmbWl57O
6kzu6mGzSKog/5RNqnXSDUS/BnzvVx929boMmnSHUjl77SMpBw2eUv6gV/ywN5Dl2asGLG9bJKG9
li8Wz29hsqri7AyW+jL1XC3mF6t/fwvd/BYozZosMjwPMoJmIeEzpJBLyl3tOHrxvRZd2Cx+bXRP
0RZtmfs7F+nx4r7PJMA4V4bRb4g3JVkAuXcYGXG17EOMgVY8hvA3555DPivg5zgWZKZ0FYK6uc4n
39m485B8wkC2zTGfd1uHplUVqL8+oaGxM8Zz/DQsVeoC88n6/M0JQr3Z/vP174MFBOsHGCdLd1yB
VQiNov5BLYYW2wkTldUx2hZ32c+SDrPsLswcs7uGo/eNca3TNV2TrPYIZTyHZqy3m4zi1Fs6AYCk
uf6VtXW5KqBgPaAUqqj5f7ExgWyVIvbXYvZLy934NLWqu5I6QT9SuvtxqSKUu6lS+GsLEOKpMQhE
yPT+1GcY3OUjMRNiAjdQ1uM89n7g/bwiVDVq9q2ylmNNk4hlgt98q7aBeQaCtSBCxCVi0Smz033i
0Q0G4bbiaETkgaKb0FlHRcbF1mD1iqDI6VCHKNiUEsePyl9mJc8Z6/Lghx1mal/x7wXHkJoivTLj
pY71apvxuruqLtubPAPqXfwvUygcTb+va5BSOHM50bQtHQ3wf9k/eu6pSSKwsfRWOlyhB0YLRxgF
JOi8e1bNjOZEUsVbbLz982AR98pfhMJZ+VYqk/dVI/IlD1rED4MZUTrLtK8lZanZcC5eCjcWq8Lt
HAD96saou/Ra1Q5WPpzzP/fmSGfa4cmObmh4bKc+JKTUC45y933s73bleSId+DIS2VHbo3nCaobd
DewxK0eF9Wmo5sfApmyven10mDSaZX4Q+/vEimIis7RZVaXXp8nKg60RjP4ySJgNQakpDxXLVnWt
U28++IlWw6ecRwG9MSofmvOhqB2sNfwElyKcAjU6TrrNxFrrzai8c+TF8Y0KdUMAzwCK3FaStwLq
5ap27aOretTQh2EX6YYtVqmOVcDFzTBDDq5qLoAp5fsAmSqovqg7aWbTnYpBz/oViEQ02KGXLymE
Ofz48yE6gh0QC2vT5M6zTnTBwanFcOhNxLFkPLIvN23GartOkzf0c3a3CBTyOeVmapIj+MJ6/z4k
H8VGoDykIrcwPzXWeioMaqAEg72EPWZp0kRuUwYWocwn8lb6eqcGvv3FdylhERlkXXR/6jewP3WW
Pv3SCnGbJlPwYyN3wd2iTlAGHIKqQ+apqKvHwQ2IWm8b9wC1bzzmTlBuyeoSR0/DKBam4uUeNdIa
TI6juhn3UmOjk6zyILzx2kT7EcHEJx0l2rHpAczKXXNMfC6sM0FyPlrFsbkUNlVUAoQhtbf5C7UW
eERgoqhCf4f64N6sBnjyEAqxzTzrwwk+GoiFYwXmAwvEdNmLwf/0/ggpyGsOx88R8apTSv27NsXf
AQ/Er+3YDEu3UTE2EWO4MZK2PXmdle9Bfldk1tHmMJhLH3j5+im2QDcWtXKWe13PwgX2hGZtKdcQ
8Wa0ygEgIx2OmSI2m4nCMM+2Q0p/LlTUP5s5bCMAVbhxc2o08dAv8y5V10kz0Ouy4UfkswtHR6+6
cWchax2YyRfbNv1lnmjuqbRqcSWT5ZscnzTQIOh7ilXqGNmenvV4pSkwAionjjpQo+kqx5jOEgro
YBIxA/97OXQEXZeus/HnfIKgG4ITPskiJqHWbD9xDTrK/M4BTh2xJJF7VRvd3LeiWPv81m+oJZ9z
RIcEXDcIpymGnXIfN1yf5I8IOfNHQ3BpXgzZA4ua7nzf6wbKvLHrz/HoyUHwxamXXqCeQhH4j74z
RM+xW2Urq53mH2bqnyFBsBy0CB1XjcDc5YbAjo1E8yaCiqyqxjc/Qy05/x9h57VcKdJ12ycigsQl
3G5vteVVqhuiTBfee57+DFL9d3XrO9F9Q5BASaptIHOtOccE8Ey8APd5JRDh4zoDTK7EQclHZijT
B4mLrRM+xedlLvAxSbCrEg0kFK1qmVunPaX6zPapZS8NBNsc8qOgbbRCQEhvYC5y8R83evuToB91
hGnwaBYeim6dUtYiwfpbzZ0QG8wPZf8zm7twl07uo82E8ktaDdk+cEgSUkOjKN7rPHXv7a52SZRx
H1uK3k+tnb1Swp5WyQIQb8JrjZnkh2aP8Mm7xDqPxCYPnuUeEYuV22ShPVeWvm+NMHtVx6sh/hYL
BI20HpkYxdS0tgimO8QGSEMTQL/XIXpR3+E0ji/J2DZ3asTa8ptreC2rXT4Q6qOhPiTq4zLxuSlH
BGIICEitWK5IYRBs0ViBXwzy4ACK/Zc/l5V9auyi33va/MtcJH5hF8n/0NMgm/n0JAVyRrHDkR5w
HTC1/2OkJB2V5iBc/mKa7S+NKL8Ncxo/4dU3TrWG4kvJR2frZ0th+x11oNiVWmseGj+Oj6ywv5vU
tO9rPwC87Gvc0rJoulcbeijtLhr1ea2GqYscPK5FegrBkK8tNCSvGrfidWmJ4jWAlrx2eSc/9vLl
mGjcNdIHTKeZ4X3vUH5ILdD+0Jr8TdZZ85Y2hU0xgAAk9FrWurHMdYY5/nuj0ec1cq14dJyw3hNw
UZxgR6UX4aVousGjSpybc34J6nALmMW8c1Kodh60hV3vtSU0UwLnzdymnlQmNMr8+oEJcHGAfrsE
rY3lASEExo9a1FgIkOKl0Zhu4zZMbgHGTkJtkP3VaUewrsz0a4EU6qGa5PMIeWYDIyJa5+CXr1U4
aQTcsqc2qPzLiyFwYPzzuDoZBP0I7VNPyKotwpXNjPa5c4R2X7fOXo3QTHjPPdlQY0BlezmfouGd
tWa4qZFHsWzFHWeCqsTJOYwSONOYGCnQH2Trm4/OyBJB+BYIxzDGiUCvJjHC7uiCVtgNyWx8aa0G
HhkX4Fkd12NIcFjoGBUiNl9/9JEC7f1CBz3YT/qjOsaq5z20QSqrQ5iYBxDKPKyW68uW52ZaHzQR
iwOtu/SE7xkovdUuj46qvdfCqd/UdVe+ZEkiVkPGMxqi2EMH/w/ccvGojRMJb0nVbuPZwreKLW6j
G+OSPC7JXrBS686jzbvW8QbvceF1mwDx7VNL2eG+macdKC37KUv9by5VwJsmtfsoTPIl/2G8bzLx
bWaZtq0Q824DlovX2XZw7QzRabbS8NT7/B5No6bFapw1UJ80Rw0zLSmBbn2EPJPuTVw8zPuZKYBd
ARWUZy8O0KqLJjsWOMQcvY8uuQdenZTXekYty7frRFPwSHgMuVlLq9YUw3985a3P9UcsUgKLlEOo
JmGiDtO0f95UE6cdReNRdy1eB0QLGEOIiY9SUtHt0WzvrLhr7n+fMEBRrRD9dneIQJv7uiaQ2q5A
9Buyqk9dPgd3bjX/qJbZlRaUAAMC4wehvsFprCoKY7aGPG1xHFSm+T2kBL+DN8aDBLsLSN+MkKPB
6odwKyzaghE0qm2Jjiiqx3FlpXV5ts3Gey2WWefygrnIkw4zrNztEqpMY50XNm1DgtoG4tLUWpMA
7fY6h/FrN9o/ZJZp7TFp9SenTDEM1229tow4f9a8hvuUFe/VaJrb5kQETApBql8io3KYzg1IK0dP
3WtXj5JJupQQwrjEBRKz/xiqa1DCy6sRCnvrzOEzQskLgtf6arcxaCa1+3vj1sa5lqV+1EfgIKvE
TDRS1xwgQNFwiZx6uKi9cgqJ/dW9ioi9f5zIW8LOPi4hR7NGaYXjB3Nb5TnR3tGsH2rUZFa2dppO
ru2myVYB1rf3wCXzFXFjezKFzL9Mw5X+WXmbgsxpmH575R0ly3430dFYq5aFM1bayh2q7iiy8Owg
Df4BR6jjcTo5DyEpf8dABN2uHYvgLh2LZD1tPQiSL+qTgAacuJsXtWoi8Hw5Hmdyx1orePQq+21s
QosmaG++6L7xMaqWbN2/RurcX1cWlZCXcc7TVedYf9SU1S9BZ4rnCj7o2hzS5jC6lXgevIZcID31
Nn7L2ZzmAVbfkd6B9fpbOA1Qxzk0oLfwSWGQTHvrudPs6ZyOOiqS0tZf+2FMDq450PtbhviBm60b
OuO+6jLx2tR2sc6xyZ5avrMRsqo9DXiTpL98T5fQfDMHyzn1DjiIcTLLFfXz7ky92r3BA8Jt6CGd
yuYi2OhWQulzRLUZ27mzUl6I3kMFwM+EM6esEfjxN54fN5egfNczTESrv++4Xd4+4AnEtJyI5lLN
NWRlJza2XQP0lxCN5qJOqI3Lu7CCPVJfNYdyP/beaDUnBr4Q2GyrYkn+6gG3ItAuVhodQRQJdrTi
uYtupbB/TqBsYXeY79y+SGt045cOOgoMe1TVQ8Ht14FbZ063uC71Z6VFYUAHTn9WSj4G5NFhbgsS
cp8jM3i0suQ8LEsa3ZLppaOHyZtRaK++E097fdKHrVxwq4TSEJWbtwtZxgROP/Qau70h9mXu6Add
05qzi6yBuKaAHh4G8enVL7vj6Mw+4nuzXIsSRrtBJN6eSIjhNJdOe3V1u9p2lj68BHUCqQLQ4cZ2
EZV4dhgugR5lcaZI+feNOmbUPWofPZWE/JSVuyYHB9wWLTX+EUYVkvjSINyGU1jc4cficQm4aE3Y
49nRAwyXddDNJ9k/yCTvjpHCn6bSeW66XK5QPVgb5mvxI+mT6YPR3xV1QWjOcmQspHcEXE7/cyTS
kHSTiUJP1z5m4OTXeTkuehOCoRJKUhcDp2NSGv2ZpdA3MEnNLkza/pwQk3aGKeuBB1vGjl0Up6Ed
9xJk0YembbLrR2Rm+pOW5uKsTcaL2c/auUtNljFpZN11jV0elvxqTIp5dteMXXuKFjYwpcPhZEre
4MUoVVNCWb7OtjVaj3+NKplaj7UcXUQl3RJMpUfMXYp3O+mTi5EiWGVdWs3bHDnhpfXceOnNNM99
r0lE/yI/gVbgtxEU/T7HmNX6ophfIqf40hAW+zPq43sUBMkbPHR6p9GAmAKM5pHfaq7DNsW9+vH/
MNJ0CyTUXlMuHcidNKutjoFybVh0f6FF5XciqYo7tcdUDK3lhMN+WZHKMMftYc0O4UoQ4kZnrVAZ
Gp9pyDaDvQ6XysZQzbDLqI5uC981TqWe1o8J7w7BAzrCzMJ6xo69MhbFstcyVTDC8EteF/cZ8rk1
k4+a8IK5xOLrUzqkwOhIa171tl5T6F+eZpEhtm6g/8iLWD84k2/LTcbn55D+F2Xls3wAtR5zBN2x
DWSMeOA+N4iwiAZhKJxgTTFzH1DPyQmW5E46mLsek+RxrKYacaQsV93sZD9+X0EZE05hdQssUlk1
aY3bMc3CVTRU0WqsY4DI4zgik2rnb6XAoDtAr251v93HYezu55nMS71pd+oC3CYVq38QbHCqL9Mo
iLBxfINXBFW8kN4T4jb9uUiD5AjPr4FXbaExiY3pme9ntzLQGJCUE0Hrzmfzw7ihTlSm7PcfOj69
D4hntepNrwA2ojYcFuGM9YbY8D6PcbjiW7pPF6Pa0Ihjn5rtRTmW5EaMtE46nTW+AoXOelytMwDl
oGXL4BlxLfA0W393nJRPZYUxSg1Nvl5BcffvJW37k8xyecNwghqsiy0pWdl90vQIstLATg0BsZDj
wJxo0cvULWjL0S2/FRr9+VLEP/HcAOuMqRmAJ/YONAD0PdoK7QkBQ7RSlzhTCtNEul86PHtbpCDZ
xdML98pXrtjQUK7UT9MsYozmIonPSLdz8xdPmL3ReWehjQdL5O3PYEpfyeqDYQaeZBX6pfmWFHm6
xulkPPsaKWfD6LkPhcZfK3jRUBP7wV76nXcp/dCCvIR3SQ8ccXKY0R7ioQUIosXLrG0kyKTSqc9T
5X+Qfojbili/dSaN8oAjXwK1CebTPOgfowHR1rxxS6n913z6cy1a0AwW0nKkbcMdwA72z+m0rBqL
UJyEAohq58cDera0I2e4sZx8E01ZOq20Am9g1LrD0cvtY2Iazbull9PGKn2L2o43nXW9ubNCD4R/
PDkl1lhWerxX5zHI6LGmybWYmhRNKAw0tcHi88M13fCgRppek/6rdmsxAiMNbRbWy8UiSfDkKpmz
03bJpuDH88u8N0gyfbI2GqbNS22KkrcdP35sbACkgSii/6jmfJRr/uaYMwzdWCw7LEkQWHvWZxg4
a/DOR44GM91Eg+8V4qcrI77w1GmRlNkk4JLsIzdlG1WoLE1SARHFBBY5r1QL5KrxUSzOoYzvy0DW
6CXlry4z62O9QGGJ03EPMes0ZPVx8zAtG3WsqYpxFXInOyNkMvFt5ynBgGRxHaDj9zfHY/nJPRjm
vhmwYASwthFePL+WSfOrsN9KEqaNOjdf8L+210GIX345DucestedRkzH0Wocbw1NJFnNPIEPLEIJ
2DMB2F60vt0GNVMFO+q1zeg60x3ftb9vSpv0np4YyTHMpjuNCPhNFNkzs9PkNRUif6ljW+zrMYNO
F88+qaz1z6qlfB24yQscFm9Tw6bfdqjncnzCv2bAvw9WaFmPTjUJYldrsQYQYT0ay7Ekr56TYXYu
3mKwHrp23uXYAqdec5/tQev2LME8wJDN9GjjvF5ZbmL8AIlxyKAWfInKnGAO02vOI8acWzOJHpf8
UlLDwQMo5wHlt1hVYE/WBsWT2wBv5ajxUN2XUec9dT3ohV7znZ9LHnA/xun3RS/rBflLhq2AmHiQ
0YHV7rOoFU9ZTt+lMZ1HdZh6enB0mH9g5+QqrCnG2olJcogc6yv+eOMA8oJKgN61V8AQay8YYR/V
/bwqhtIiOp0NYbYkCE5Fd7JbYT1mQTVdzT67qZMK1kwWIF9aU8b7lpvjETlmkWzp1nr7knjzVTL7
01XTDLqEaXyZF2hIKKlBRhWJdCULEZrKA6rOpBDNblgWq7nmX1PNa5+KTHoYCiOqvZ6XHmh9RGsa
ftpJbWoHFQ3CQ8Yl3NYTQnYWhc2cnmoaValTPna9Ff/wZfYiUrP/bif1F6N13G+l132bTEp2RRL+
Ec+l8bWdgANMDrrVvh2DNQXP+BbPM//ThEytsI5vw5z0JJ0vu36MOiOdq7MaqWvVXs/aCNt67e0Q
ZxvV96JsvselNuzqMm9XiSFr+zTExVsdTwax8J57Uxutp8oi08lb/T6m9oIYfEanQ0z9fYIo4hRX
1AlMm3djhnoO7IzE2jjZZ0ET3HVKbf7XUHl+urlz9lEZCFBP6U4ttIxu6Q9DQF5PMY8WK4ESpRUn
9AQ0ypWLHJwOaT2splr4I8XW1Qvuhqkz7roY45ZXkQMrF+iyxJU2V9wq86wgfdU0UuOIFTVeefoc
PhBuFj60Y3R1pio+13yFHmQm9P2EIWmthqORvEIoHo6h2xTf7bDwkRrrL8YwhddoCROpiIt3pNY/
FzOtCZdc9Lov5ItjPFXLjXfQEdQ6AVpwAaKB+3JigV/NxnhPjut8kxSPVl5YX0wZGtBCTXHDUSxu
OCVprJQNGULLCQzJ5dHypb7LXWFh7M+6XWFZ1ptbGMc2aMMfGk7NlU6i+QNei/kUdlQRWIutVKaG
EN73KAu0m0fn91mvAOovURvC1vyjLuEMaA5DzaO1HErt3LZNeJ6X6sOELf2ClkvHJ17YRKSiHYjk
PqjM7DlL6GtRGKrJqmMIJXa81/KMoFJqCb02mjs6iR5BWHLPKxEd6Xv4hOCx0dLarFeCDO5NY2DY
s5Kxu8UNgaI+cGxaBt1NHYowdB2pt5FEGh4pU5pvedl2pyh1WaQtQ2AZ42aU4r3rabjU9NocogK1
8Nwtm7QMsA2osQiK6Kz21MaO9XYto8LD3pFrO9yLxm7QivrL4Jc/cPhZOgyPONQBcNcJNaecj7CG
Pn0ZNMvGhxq8t6mvr6re1e6YFLwai8lfjXjy/W20nBOLWsAtrfcuqrU9rjfkyIkDAUQE0X4WBEHH
Uz69+TERTeSHdxd1FtveWrpF9DKOfgNewHxVh3MUlwcf1MZGDRM3Dni2NPHJAnh2KgqzpxRehSuQ
Dt6HCY1maLmObUJ9m3DQnhELh3DAyfZTNjNPGOXeqAii/hjmJHIbEAzWlpv1j1aJOSTpvNtIg3bd
88TahUyHbvwu76ZOWA79VoSpp8AmwdpLqnMTdNUZ4AUlyN9jtdctZ9RpoDub1gzaszV6LLbC/F5t
fMJT7kdbM3jUVBGdoUVDD1/W31N1P2oxr5xTB/33Ys6e6f36zylU0YPepsU+1WTyFgJQUxfIeAjX
Ts7nIx70TnsSWO0OuUy+NPQaLovw9JGXL6VUVZ/acHAOQQ8wWTXRZg3iJXh+/6yGqKzNLcU/6Ddz
YOz63ichhFkGUpLuOKuiz4wJfy0a/kpWBdNDIJ87/N7Zpgucb7bmBvtCM+TBseML2MMKGeukkt7Z
VWMdYHPpeibL+v87pPboc9fXkEiIf19MGIv+5Z+zNRJkXLQWQsilO/RpYlvZqVkzqUIXEfhX4ouj
9Vj3xkksvkyvoYuh83igSWRJpH9OuQiCVqblirPiavw7dcOsSN0Jmq8wSXNX87faYJg3tTdQGfzY
m5Y9LUal8O//MXP5w//xH6Ot6CEhwfeATYwAjX/O2DG/WJPuwzCNLR6eYyCeCwtZCIFyBCaD2I59
PyXmgayH2GaZofaKzs1u8XIsXI4VQVvu5nF+/0j6YqbgPC1clHltS71++lhWal00viZDjQEMYu+5
d6f2xgyPAIJ8F1gQP8blqaW5LRV1SZPWk0P2ZuB81dCV6iNWzlxNJmnpXP79JXA/N1YNg7UiXT8h
ENFY8vPKvhvMqZK+9FcCD1u4KUTsrSjmNLfMi3mAOqzWMhQ9Txgi6dKLwHz3g+LFrKb+Vxm9e+hX
aRU180G6sfzemmZB2edWZMN0UfAEBVToI1MeyKWx4m3z6ART/qTnln3WCG1YRU3SP1WG2z+JDJt2
5QOCHIf+qbQKY/uhFJATkqvefOOirUia8pkgpfkewMWrXgBDF/bwhY4Z0wHN8cd1bt6in1NT6E9R
qoOWGKMvnhOKo2M6yGuXYTVhKSSMiJjoZQi1YlXE9HYIQ8jR70Lt1OXKSlzxaLj1xC1qLN8/quNe
3OpXUirsZ11yiTlor11TdHeVPoQo8n3ttQ316pgbcbFJs+n75PXpntQ4/rbEPOo9cbO/jf/BALoV
Wst3BVCx+2MEe+A9S+nbD1Hi72gC/Me6y/kkOOe9tmCaAihZ6NDouD510SkOtdAoNG/VNeG9JRGE
6FKYQImk3Ikx0L9QGNlwR46+Z0tLzyFP5TLr3XxrnQw6RCfD74Wm3y+W6Jciyf78l7KjCx8hkti6
MaLx1IxBCcmwf2r9NjklaayvtKDrn8KQDXCAfRq3ZF0uoygRYitmlI9q6LhTdJ8QYJKRBP2kfsb/
70cKi5B13YNhWmUGHq2l/RoWg3fxqvKisi0/Ui6XQ4XIMfFzQbVESukY9Q5j3+5S8kA/Km829udk
5lmOnSfcxVbRnAbwzg+frviPOKzPzBjDMl1cgmgO7cVL6H4mFLZtSUdBRO26pvY0t9m5l2jXlEnG
Tfrp+LFEdSUqV68ztsoTgypBx+g7jtwv8MSEvrjMRdffykKmO5VUF+ctIdOF9mAC8nluBnujDlNQ
JjjDSZnjsKY4WL2u7aJpaL4I0iL0pRgZBv0PYUXaWcGBhT+m1zh3TyzD8Y4OjkyvlAdPlGZHWAdL
M/PjdtGIftixguqOMsvHfTxFxRO/q13Jdihx9FntXYkJL5jKmT6yeLAqM6fP6wuCR0NxCZcNa3Ed
o2nk7QsyYOTcrPCbZH9kxrZFNPWHAYp2Velh+8Lpf7/5fbiN//4AoIhgEOTlWgb1wf+1vlF0sYJK
mIifTEusVLfLyPRhtfmYqUz1niw4/s5lBqM2w+DGJ4zBuAPN+c4IqpMj6yeHfh1lnyZzzmEZHj5u
Fpr+UndkX6so7I89qwrB80TMB5YUbIhk/Z3aU2ejyHklvzamikF2tjWY32g9i5sM5GYShf+HNtpP
uZUGX1ID8bHZN19HCue3rO5i5D1eeYFEjKU47Rdrl5tgrpD9c+IP3sHpJYIt098KyGsnm4b/AGfE
LU98J47qI6c2FYW3fTFV6baAQhNqU4O7lnfFidpfwbAUZ6T5NYiKK+uEtarz9kRPrgdA2bcULM15
qpxoy+J5Ii2dNLc5J5FRFsWtd4L+rJZuc5BrB+Iqke6hCgzXZor/EuEPmkUkLWVKEQqDJDAsB6fR
5mMcjnO37gqn2VuaHhMNG8g/om6mnt7X4FfN6OjX1C2Zl4h9m1DQYpUJuYSKcg6rYENXJ7hExiJC
1rjTjy219ZK55gkZbrLvxknfQQaevoB1/ZKW0r9H+0Qd0W6eBLFOt9gCpmO7lBmixHpDnWKfI95o
AMysJ6yRxk83hd2+Bc9y3y+b0TYa7mbBQpJfjhVDfkKcHWGPIDmurzKbhUBrvKhhZbR/Dqnb7SOC
ngDyR8UJwvH0JSH8RI9a87VxWusywulbq+NQtorNqA33M7yrTY9ZRN+naNppaniX2p2IN64sFr4Z
XbJNVcMMsrruQZOzjurxtarK4G2Ix+Rm2yMLVFd7HZre2+PsXcPakptueemi1FvNhp68Q29HW8o0
4OD20nqdpHUggrr6GlZANJj0E9M2kMszkU+H2+quSLXhUKdZchoi0V1SvyHRfC4yakIu5kOb5Fu9
TsUuDiPj4ORMF37P5WtT3rsGcBs3G0ciVMR4sTvP2wWASe/Rw5KXCcDmmQ88So7Ymb/EwfyH0evj
j3EwD0XdaeHql1t1OoajtjrEC7wpkxau9L82pZj0AzTVe3XI00MDjElEELbFKnPZlFrJbQ7ntRqp
4+C1in3idu2q95vvXTUHN4ge9ivY2rU/lN2zl47Jk1M3O3V4zgoPxj55Bm5eNXdmFoUrK3Oro9bb
C4GVScIk/Hbbtp2AUlMHb+hiLLJTByB4eYq0MKIhTfTKRouxNKu9qObVU3vBX3u/z06j7twFHYL7
2ImyFT1rl6oncnxMyvFW9ZowQuJHb/9jYeB9Xhhw+yToxMU8bEk8TJ8NbCVNYmQIExVH02np4tBH
SUKtfBIUP/hP18V74QZ3gS3qL/HgUu1d9sJlr8iqrVlLf69Sw0gEaucVviASBnM6N1HoJ1td9587
dCg0vHEVdLn7o3Kgnys7iYjXo2u9h96MsQyy8S1e9jQW9AeC9CJs7sOfVZ2hd8EoiKk6JgpDR0Lb
vo8ItVXDZMEt2GI+jfZXMszKN18Y7snxS7hFy5AIe0mgF+IxjV7QfSPbbDXJjLa/EG3+TYOqgCtx
0MEpLAqk0sbpAfz2j8Ao350AHTUSFLzmoyGf2smNt6Fwk5vT2Rgkls2gLXrXwT0OpTuc1J4WpCOy
eo6xlB0+9tQxdTbQNG9dQ+ohZLnL8cMtCXREUtIFZ8kP/Sa8ZxZJF3sU4r2NnXDjUsk7RyWoThNH
+UWvu3cetcO1l0TZx8KMNi0cssO4DHXWAXt8jwk6ifnLvz9rxf8sthAa0ROh9GsLywA5/Wmxhbhg
wJtntNxJg11WYqxRoYKmcNxD03lHpgHJRR3Hj/lrhHd/GmmpPfUsTsJpNB7UyMQXmhTOxU/IBov6
F5af2aOTmkdfJM6ri9T3ik2hJVSHryhtMPcg9JZsSzcInuxWXunE/gzCLP7Z+ONZd3DaBDKHgVBq
5lmHAXMnYDltMurGp9KYAekEYTrvAxumSgFG4WtBNWxVICu/OmbzNrjJdP69saPuz6EsJ7Ebs+Rd
ney7Kl41hrdzRUhPwGadgTvRjg7QoZ1tlBPsaEQIJ/vB6++jSSBLLJP8yro1usg8z7f4UyfZ+Vdf
NvuPkmiRuj90TPQ3r/HzLfpJn/bqGL16zKPssNJ25OWFO9W/DtBWXbP2IUxGAKwParnB7cojhdDL
Lgjv/cfK6F651RYroU/ypIAfTpng5ssDb0saH49qNU7txoOqktG+0sndNcu+pWKmH62+cH59OCnS
cEYHWEvjUSfreQdEevPRrQZpXR0mzKsEj/8yk+kxa/rhqxObJmgSU3uGJT1vJsT9990SWthlrXaO
IGkfJ6YrQe2PBw2O9AXHtnW1pVdf7NzngzQGBKAs9SC9r8K7kqqgKjVFacg/LFgPLHO3j+lcJbpT
WDjPQeFM/7GO/h8PEZ9uiZCOgoLpIKT9DPJPIpaAJTiNtSbaI4Vo/ajVBVU0LXeeRSOs65JSXzTS
fi4j3XzUMhfflkm6XdMGu5Cy5kP8M7ORfc1LCbVE1E5RdO6oeGYyXCsxlzpj9r24IF7Jd5YzBjtS
zoOVLSgIR8vtzZzI/i27Md21C2fTZpK/ngqv1Z66kYVCEc1fc5hkdxXVbewXsX/KWUyvKrq2T5FZ
eLuoFzZOzXS6cqtByJtYzS7hu7Qdiojbqm4DZCWwObjHUOYmif+Mbju5g4w3ALg2shuO9B9mEotT
v3RZUgItnzAU5tsitJJdqv2q0376imF+3GmtVh5MeuE3P6cOUPS/1AezSYJx50Q5z29CKnAgfPyT
pmtH/rju/d/vStYniqBBxYM+JGt/GxuYcD5LIE3ddPM5crJ1ZOhBdxwEpLm6E1F1Pw1muZciEptx
6OYrdy7zbLFGBEzpjq+kwbyysnF+ahYQzWFM39WlWZ9wqUdAR9dCTbC95I3iYPuKisrZdkatn4UR
mleNyfXGCkT5LozgJETn/EzK/C1MuNR3Ji7NzKVnOT1M/fzCaj68NZlhvPw1gpViqhHii+4/cMj0
WT+VxSwIEUitPNvkxTGgLP6zLNYUciR73KJtVHuxDvo9RjIj45yIzVQD1+Lpv0bhT9pRhJ5x6MLh
ztRMbq1y7jdOjMWiDxJ73mRxah5oMxgO6ZAGrG1aG/S3l03sMo9kXrFXI0C+JUhCMU0AbNJ3GlD4
rX4f+9hVVxp9Ph9w0RznJTeuHuKDZULAE23fE/IYkacaefMfbU00JxWg4qr29Jh4b3tA8/b7RK0Z
EbwXy0K3bJ6psLMAsMrowIPP2aphyPxxJcdkutmBXj6l2a4J3kZPUk8mXmulLSIotcnycl573FxX
rDeyl6IgVTQ1BvvUwsv7kraXxIft0A9acvGNHFG5Drqmory0HyR9JSLlEG9T9blOeZ2uQTy5VIoX
woPd1A9JR1uuR8ukRs3S37YhMQD7bw9jGUXkFtB+pJ1Rrf1knolgiaKXQXZ7rXKn17LLVpQd4dgI
UhAckelH5nLjAccEekfigZPRL7/HPFPhNTjuLamD6NhFXbpVC8Jap1q0t9C4bUQjH52jrqQCWiGH
k2bySPtoUU2ITLdFtuBPyQr1YfpbNSGp3KT8xYRRXlGHLLcs/4EHqv9Acz07tM4YrtUxDa/h2mo7
45h0eVcg+P2q9eR07YlRnTYqOvZjelgvobImj8hThsTVtbR6TdsCJ1E3deYZcHNVI7xZ/qWYyu+/
kc6R0T/MdQq/QJc0EeLBjPc+xJPiNqVxtMJUPq/BUsmLJeL0kXCGb4rqVo/zCphkNL962HBWWmlY
UC9WQ0LSkAJvdemSYqFah6NFfKdSWaiN40iQH1RIPpQXv0+obDo4QvPJjsPj7NpnO+5OQzF5QEb9
zKLPCml+09TWuAdzjd4NTUSTNxc9qM1vVix3HW/nt67z6/UiA3koDepDccx8FkJ49Bgkmn+oDLJ6
foe+VAuuS1KjO9SWfjcXcXtShYIoLx66uDXu1Cj26Z1qTuEfPk46XbVy3PZX4sTNDWuidRHtjKhy
qJoQaDCRw3Lo0l2evCEwtS9+OyHYT7OVIp9VWfwragbjqKbmapKeozNIwN5eqOq328Zs5LZPXHlv
j4mzsXWddcqcyntfDvI+QZpywOIwQJf9v2NjZ0zXbqIRSRvqoyysFRdNCzeDRl0L/X24yY2KvciN
/txbjgX5IntuZv1IHCtrDCUI0kWbrAttGLZq6Lri4ABbPTS1SW9MRQKpjb70MOK2OxNgkR5R4txF
gwHh6P+zsFTHpmQmMdEKXgpuTyzwYHoNY5vZF6fJomPcy50TtuG48peouNq0vlZAc/dqJFGRXE1a
9+ePyZKmacEhj4oFgq6br1ow/LmnjuUdsSvVYJ3l4phTtjm1oYoGGbVOQjA9NB5lffNV87tG4vBR
tvv3x6e7FIz/UT9b+kK0TpYyMc9K8clB4NBUiGJPlGtJk2ijL+oY15hpYGeI+ZRYRg3RxDPRMZ2M
vlrsLzLwubx2Y8addsp+ZO6orbAZ5/dxVqIg81EJCr0uzpNwvBVli37l9O3wHIK2AXHtRNfUoWVN
9bTDS5G1J6Mt/6DGN67bYLLeAX3csaq0fkGopWOhlCv8iEyL4Ei6wyFsZv+BjzrNNM+94NnWHvAn
+w9lPmWHAT/kWg1do82YN+rN6c9gCZ/k+aGvzn8OKxAjulN+HDO1aTh3ASGcZlaZG6uS2BcHHCdy
SR83CvePMBuHx7m9hLLQf6We8drDenr/f4ydx3LESJZlf6Us96iBFm2dtYAKSQYZjKDawCihtUN+
fZ/IrpnpqtmMWVlWMikDAbg/f+/ec5kNdGCrCcLAVJ6FOd2CO2cVz10maV6dpMqbmgSExSdvkjD6
nT1NNaUU/1ki+oV+y3ImzGTetzT8mGEZdH6SjF0aR1qxPv/1Xv+vr/k/4p/64b/f1f4f/8nHX3XD
whYn4t8+/Mdd+tXVff0r/vP2bf/ny/71m/6x+anvP8qf/t+/6F++hx/9z1/tf4iPf/kgqJBHLY/D
T7ecf/qhEH/9fP7I21f+/37ybz9//ZTL0vz8+cdXzWTj9tPoTlZ//PNTu+8//4B18j/u+NvP/+cn
by/gzz/u6uK7Hj/+n+/4+ejFn39o8t8Vk3kdJ1qC4rDSUEdNP7fPqObfTbJnbIf2MmxqQgj++FtV
dyL58w/d/rsO6ueWPMw52NRvjxQjor8+ZfydiQCazdtslOxWTfnjf7/yf3l7/u/b9bdqKB/qtBI9
L4W/5d9UoDKdbX6gDKOQX0Qpe/v8/3BNrtMcN2arpz4qtPiQs9H7qhhlpomi9GWjmf1Ky9qwV7o+
MDAEEBCJ6m5ukjzE79z7mkCtWNKJg7TRTm41j1qolnRv1XQVe+jiIe6/yOUVlWRKTWcIC0qQTFQC
mjTcmUkcIUhg8kBPlPRA0Xs0Qh44622FlaLsrzpsFY64614hJJGCsKic00msQK5iecikydut6Bmy
9PUj6uEI4AAHkFAlH2bTxTIMast+kZ7WZJ1dI7cA2OlyGbRj0XpzmfkaQ0G3gJBOFIm14xDE6Cdv
d0KBx8rR6j6yxY9uoOeQomkfKdV3XdB5s3H1VU5xl1tmzl9Ozkq7brHQ++YqLqZwHk1FPKe4fxQl
Wbd1FimhHN036/LK9Rw9IXUWq2F6zaoe/neBUm9c3Jn+eCDRjKAxFOIfzr1WjRO/6CLEatS9rizl
GmWT/lAM8Um1e83XTPxVSAaCCutnnVWvfVK/2RmFcimht7OIc1LXnkpNHl/HphMhDUR648W6Rxkc
JpG8BsYMi0cZ9aAmzqyyfnQ7IIowCXQy791h3ip291xSitMvjVFekPMMu7GjqyRfhqYFN23l4Jbb
2wE+kvEnd99KFD3NUvULoZmhab18trb4WPrle0mKIRiSnRXBS+esbriLbNPz7sfcT1pLd7txD3Vy
8YgvovlRL6iY8HQza3QjeUYSJFjqMwlH8y1mym68UcOeO9b0EVfaKL5cEvFnAOnHdcEVoxArbmlv
fbpjPpl5dWXeFTiI3bJn+FTIY3mjVe2GjES3ZBHktSkMn+EEZdsabZXbRb1BU6XKgRiTNCgDziPn
AuIwoMv4HrE99g97K0Sp+lPdENhBqWK2kJrFmr+Rf7ruC8sO8cd0G0OlTS/xsm4DjzCV7JdlWT9v
5boniN11s2rGWi7xIOkqQt80M5qArjthHsaQhgJjhJcRm8rcV1w7QuDSQ1NW6y43R5iPmXiZ1vkr
kycJqzhFe4lawJ9XNTvIK24CPRre9ey+XefsI8+EWwuan6Xk9L6oFkghamXhvDU3nTN0r6UoX1e4
S62s0Kasi8JDwPACMfdl7TrHl5e28ys52ZePLeIWiOyRAt6mW8/NUm9jWyKmnl7vrhzl7F4b1cf6
ZswhBot4jedbyzxjzh+satFi6bPqMI9AiyUzGSlmrR2VZjxyLPtVp+HJMATgz9SMA83MeQDM6Wgl
MsWlae81Y83gtht7ybCrnTxouCWsnTTp6T3yiDCZjUuSdSUhfoSNo7cc1hz4zASUsqIicm2rGPdN
4Qz//Q/GrIsLQn7xIr2z3cFytmpVX0WVPGPKdSKZRu6iIR5urkirfvD+lJtsNFrG9YtPpokd2BNj
F/oeEWEeoFnLqHgXdbyfugTjY29YIOe2A2CS0Mo5+MDTjrjnXZrUt8hq4RemRlym+eTYU+otQ1xh
8CuxBxqqW1YEjyal+d7fyOC2ciIg6UMyer+X5+Oq1Fy8Qv4YWnjgkt4E7TfDddUlSjnyAcW48N6m
+7SPvb4xnqOh+7TM5XlIIUsvQ763SLnaW7qx00XiRqwemlA+1dXTarl0cbbPKEyLE+7CsImNxqvp
6/jkbm1LtibPtpmvEwdIinGfeEWhyYzmoslNel7a2uRHi3hUbjksHIjL4OfrKC2H09QbH2MaQfyn
IzUwxk2Tg4G7kdiC8pKo6TtDaU/U4nfS1poVLN91na9MOEgrJlQ+VH8keOJOjeNHJHvPbEgxLj+6
SAXPksLfP2gm+sbsa82cwS+rhCN/5eieosu/6NEyVwfmiMxYd9FYF7Idasyz40VEm3Jw3mxtJpkh
F7qL/7APlkkSrj7GD2AtUC1peUteNboQJPwdnYRx3Vd6PQWdmb32JldjLWOS90ACVnUOpj79Esw4
L1J9dZy53kFl5Vvt7FRM0uhm0Ei8cewQVK6IIDHZBRSTtLSxOmhbtGDx2daVTaRFn7qs9bg31SMd
Z8MVZXHQWzJc9KbVt71VbJeSyZ0aZ8gli2M5lRjR9R6PlhWte5LMXuoRFlBeqUbYN9ZzM5bYXsSS
enpbP8LUJg3DQu6hEw/f1vXD8BNPDd3tYkIWO2iKZ4yWRD+epvyiijdppBE9tvmlXTHMNh35ojVT
ZrSuVJQU4WmKQ6edL03Thkh8YEAUVrNJNO11UYzHoVczHyfboxi6K2J6rDpUC5E4tXO5l9IZSpJO
z2BklXCbRN4Jjc/rE4+gbXS+SJyXQtlKQjxMvGCezfGIOOuLCJStyYvfWlWewpKpw8HpPuFuHvLk
YKnZDXj1gfW+c/NSfulbnVw0ufRG58xpcwxKxxHBdxbZ0i4djU+70zfIUyIPEyeUYj1qAjZfvUse
DKGmaJ6eWPrLE/ZzT0cEVE1175dmVfsAX51to3GyrgqOxpMtuZaaPC0QbdwksR4TdT0ZWvTiVL1F
Y+aC3h5E1u03DdgwcfRNGM+FDEdkntGuWFbjk3NBp0zSvbbTyyOnAcENNl3KjNZRSywmPUgNnc7O
TPEgxRrxBesCt2x9kEZsITriGUZXHSreaYpuFc2CuUGJo0Bl7dXIEcfCrnpxPWVBoyM5pq7f9cuw
tZPuUYjbDhsnLzVSH+HQCFJmuuiR46eik+jmc1xKSHiItWk7FglNEnUFcLCOQY6nPMhUGIuNhiSI
OxcOH0OTRcGxViEV6fuWuk25SJ1yuVGSgkSQnms34SzkTyWVvru1Peb2+EBX8FvrUkzPley3sIuc
tDtJa3OuDVvzK8HQf5U3eVuhYSlMsYuhSVe8HXQqtvQitjQUW08dB3VrIEHORsYAXNp+W6EBGys7
aHVUmUksQ+lQTMrbThc8NqzCmlmxoZe+2iPet7CqT5YLp/vX6eo1BKU0hBjd3ppo9Es5+1ktikvb
hs/cTsOZBG7qnrRGFVavdjAxEvXTom4f7BRNZmRP0VbP0rCOtXCx+0CTO3U3EfNlRi13q0ElKE3Z
5WT0t5wBhYYScdEuqchseh1bWoougyPsZqgIWMnVjCQRxImpvKQwEYfJFQJzcMeE3QTVh668Xfir
3iqY327boMpjuuiyDVBbqc1GGuvGXzLpu65md+mt67DYYQYLhiPqpyOeY1ibngbyy6Ubk/klQSg0
nzhG1uCJHAk+jfUL8OSMNzoJmQ+mrrBCm7w/D/5s7TGuGbkJADFWp+E6pM0FSMlbn7/MBQWPMTdP
U5WeolZ9q3lIvKyYftZqn5jCcgvQOF7mpN/GjbpNmpWg0OUBaTMYHzE50Nh0u11Wf2FxLQ4dtA5f
5v71lrk/FqXiVg1FDE7ZW+fsgOvQCXJNEZg9klDHHun2coUY0AKV3t2it/A0z8pKKG30Mqgq/59O
LBBre8FCAuCMFJ2NAyLttieZ9eKNnA/WfFAIV5lIca2GTRab+0GbXLQG0o358nGTobTNBTUZOwPW
6605w6iLDIf+0hJ5k12ubjwYB3tNwzkfso3Na/BkmU4n4auyS8wEJumJlLoh+mLgWIIZtjR+a935
05y86ingFYTuWcuiQHeTaR5BiqwiNbt73L5Ka5+HppVdo948GnGPrEWWvxb9YSLF0Jv7mRS1fnrJ
OKWx3uomBkDCP83uhWROpIhSfmKWtTMyDGWY2Z8lcVWMKPduts2uZ/8UNsenLIOjYI72rh7is5gp
W1zYjfCr0hF8Bj6YSIAeUpcvEr6hw5voaFolDyKN643Yp/DbkkggUmhoG5NCM03LJdGK1e3T6UiE
Q36SOthj2kjiX5M8Cwn86GooOx2CXmhZ7UzljBRDauhpVHybncw0vcZbgFjKhGjMfwfnQXcQWXK/
12txGTpCfnuLmXdc1M+yGtmeJWWS3w6GCCiEva7PIOEWzSVrUA06KORcw+6uST/0HmVWB/jlpJHc
6YnqlmGqPSHCYMW9pd2iz93Ni8SjCrs7HkSwTv0OZZHqIhetwrzmqhSzW3dUO+PqfIzya5YvkBM7
ooqg3uRh2mSeLEoctAYnPdUYnxlXPkzmsLh2cbsdSmr2iYyectXoCovtWvYIWRjQuwSr375C6aYf
2TGCZtoYente6e9HMQR2R30l63VxV62p+IjMOI3kPUsb0Nu0sbIZwDCGJHlEZEm4hJylniPnkW8s
PwP+KddpjNKjNeCWeBR8KY5Nr0/yg4ZBCgsOuZZqLWFAIXfD5G7zqyI/ORL0c9scCUlcTBhksK18
DdXvpOB3qzm4i8r5GtHPtjgH/Ik31J0a6nWp2zUZ5Cs5F4rbWDce72psi5rotkKQNCTq8UqrmcrZ
7u6EpVExVwOhoiYY+mQh81jsdXse3LUL+3zRfZWKDTPMSlL6aLhZVCweedcfMrPJ1ZEKryTe29X4
VxzDFEGRLkP91q/DkL0uTqXT7SCAUMQFW+Ut7zFuj2b2G+fDj220T4uYencub26y5CJM63E2pu0y
oXTspq1TRN+zerGW/p4oqY9q0o65ozqsuUXl5obBsc/eLxa5LBRpKmUnK3QmZSdofzL9eTcy8pdC
l7xuSI2wZdxInbbEOxx9PzQkWFzq54jmjqe1nHaULMTsYvhG98ZhNPJJYT7XY/6R61JHAOZGXTse
u2TUw74oN1EZX2db+VkSXOkJ9ix8uSJALfuVW6o/KHd2RBYoltTUt8fu1QSJ7PUZfhxZKv2C1Ido
RbAr59KlEcweTfPWm31ToH+XqQw/MZennT2am9qWvTJvBz/H2BgQLV7a0oT/XDzA6p/whQ3fZZky
Q6ZMTrgDkJK7vY14wtF5MwitdDzmyF5nyDfOPATEmDWKVK3MFTlrHT5I20X3xpdGxF1Hl5aF3NOj
PNnFdhTaefR1A7R5ONOFn+RH+txxiDhsqkuG4ooUsCoxjMRNHlNI0sVmP1UeJU1/q62Y3LpmI+Q4
obFCOFxUklA/pMotOxGmkmXInjlH4PeEBgmHcpyxzAO2vN6bxgZ2YXKQSpWoMasrfYn4bUMNMktO
jrGmPUHlTjy1KZJAO3Bgh2m+ZEC8kqesHgOEl5qvyjVSx3xrzFnmIk8+W5wVbWvdDbcxUzScJKxi
nI5dIl0S6SWaJH+kC10Zzl05LBkP7h2tMKybc8EkgfwUQxaXZKQJv6Z3jEdIVnbak07Qk5sVSpAO
CJNs4sckmFeSXNHpQcbkKlVZBraS7ovMA8IOwb5lNNfHy2YEQx/G6RLO/QEChgmmh0eamv9ngP9R
kRep1Qg7ilxWvMwmK127iIrScXKgGTbAf/JpT7IjLt2pBL7UMzqNjVApuI5TNM+UiAnLJS0pJpbL
V5xX+wWchKGw8nXFQ17qr5kz1e4ydXqQcTHL2fhO+lTbO0XjxXP2ZBIbH8iJsbgkZocNfAF3WRqV
FOoylGV5DmpoQABpC8KOq2eRafJG1wG8QKxznQXPaW+VAxW9E4yFHm3sYmxdm7xKYFHGA4U+MIfR
ItVEw8KJxWUnevOuXKrfeVzaQO3wUHbzb1IQAjW28zFfTPAunfNbKV/YvD6wmXw05voFT1bySpFf
Jp18rbUjV1ouqrAmvjkfUBM5C7YigdaKAXRg1cYXpIDMk9LlumCwM7FmzSpS+1JiYgnxrxlLwFeO
wTVMSE1FptBH5lcaUZ0unKAHPGc05CbV71jbeYLAdcbnYdIvhlW+ZracbRTWBjxKcRYRHWk9J0Y6
BS1oO6+2GUJFpsJuyNm3NKxHIiehzpN0SL41w5EZ4BknxG6JglvaCokPyupxSPstVekW+ofZLiPw
mQnmSohV/IgDwdmZtbSROmcvcuVbS+eLQqqPGxfTazq3J6NG9TPmyrPJTu+aA2rJMkcBkmYbBOvX
SR6euspMwoXOJg7N9ZXGU+X2yzoiNNfxG7HPOsCM3Fi1TlWtXaATBPRNSGScW6Y+iDVczu+8pKJ6
TXUnvzWk4ce1UQhyq3blDrbj7MAEVIR0InYWXyrrLzElTtgtDOnzNNn04ObDsbBdNMzMC7uWyrcr
Ybwo4ggJRN30AIfcUq0/dPS9AYmKg9c7k8aWQ9sQvx57K3kFht1QYlf11oR1NiA5dwUPK4oIuC9c
VgRbSmjcKuK5Y0kulOHcWuz+c3bAMEnYIEbl3FAfUcAzySShJjBo4ng4XA7mXJLup8UPY0SzU0a5
qNFI92QYPP5qNe0uW43TGNNWyVrcDiXHTZuTmLOQ4E49Hh0MOJDmIDGGoku01DX5TMp6nnqgEHBZ
HkmFsoOllPHkW/FrG8l2kNGFDHZayViCvvgOXfo2hpniWT0T8LXWCTZioEPbRqsOysxiGlWOuVkt
5qc033JXkfgSOsPkqvEwQOEGh1EiiUzMIwYi+6h3ywqeN168Ql+oqWes0mLWN1LPnlAy7g/g71Gu
yXSPK1BlCOVYZAzJYtnGWrqJETrA4s2ZgiJhGuEtScmpZB52e2dsbxLKEZghPtQseQDMiOiSB6ht
4O9FrdhlJVRQIKoZbcVK9aXmpRccDkhNvIfpdF8z4WaZY2NRHOk0KMmlWYrR743ukJTFWcLrc9N1
KWNHEy9ef8HvyGFncD2Kpi3dvswHNwa/t+n6NGwZGe4wSARpAx5WmaHnTbixfFUpya3B7L84E+Vv
/dqZYStnF6cSrT9i8Gd6I3HyySePLlVHN6s45y0bxDK1ACprwriH/ou114sQJwRqQacZCcgZlvB5
NFT0N+sry1HlR5X8fLTJomMzvUkRFYqpJCkZ88h2Faq31gNED8mrV3ZHWf8adbnaDZ3+q2j1skUg
cFgRTASz1DGfGZAw59a8IM8bDmNUPY1JxhnPtmevhpDjztGSYsFy9iDEzgrd8cBuI48iqtWZD9XS
QvGNGHxJnJ0WyyqWwMZ1cqnxVObAZlXN2545mBuPlJpE9HwMic3gIH5rF1o4DdI/mji4y0xgV5Fm
bQazPhHbFh/KFK9/A5/aIaHTLXSsHrFpPnR1dLSGSqeCcSaPlI0D+lJG6LAMNSX22TLpFdIOz1OR
7nNp16jWfDCJuhoEcYPt6vxoYBi8YZCyDSbcPozo20pDooYd836/Trdo/xfWFCTfZqYPWCIdjhJY
6wx7uZ+0gaJtsXdVQ+Ont+bNOusPzcAirTnLXkvFEHJqDNSaxic8HkhzgjpULjULwUlYdLh1YVlL
noopl6kcWx+q+WhoH7KVVM3FAl7ASo9NeWdLZrmRMwNzt571/k3L7gm9nnmiUWso6Ku3cmyHkczU
OgalHca2W6knZVF/DSBaQW1VHApmS0eliiC1IDinq4YfWenmAPWMHlIb+G2eWO7AOCsNifDhgVUi
hlNqo/lcjbscv6iROmagOyZ+dohHa0xuKzFF+F1tUoBu7/dE2Csn3f55MWmS3QKaYTZnWwgXIZNU
KsVb9ehwBm/SV81oC382mx+xal8z9zchxoxIoo9S1a8NQqUlCyJlQlOIhZ8ZSJq76WruV8V4bW+R
fg0tNIvDpK0sr6LEXlHZhteglibHCd3VsjZY1TqFqEsUPEX5MSdfdffUrr5Bipj8udrHbDzl+UnX
C7oA9GHsN0d9ikE7yxHRUhcz32vxJh+PU3mf0ym1DoO8lcxz1N7n23XcT+ZTpZwLTqy1NxlPmnK2
kqPFaMCMHycVu/eGp2BkqqQYZ9t+WsoFWNtLUl8VLnPDpKJg1yHE8Cb/YlLCSZZcyZnZV0un9NNp
z7UJYz7Q6sfKWjBzsnHKb3aiumrRu/mzPJl3BOZ5dJUCLbqu0W5KFE9HQLdE91V67mmCTk9LdV+0
7yPleLl8QWF15/VVmy6V/mQvx0G/RutvpD8b1mvaXaBObJ313ZwY5plnyTrk62EYPSQ/q3M0xYFQ
GxenwCaxj3O8b6PDmnJMOTjda6ef5QJgXCuoyB08bAH5NFBEdzLsxOwlmdrQ0X6a/JrBALPyo6Df
0zzIYLfaL7l+tpSfiuZRDb3BLO/xKw24xGQC0Un8+M3058owWUASd1XuRfWexJ8iYtRKASEtLUSA
CjUX+x6Z0RO3dPxmlJ94DlT1M6IFFOlXVTnDkQ9VmpVZ6/Oix780sOjecpUDr5eySKXlus1tbjPD
9uaKNrzChWVK4Eg+ywlUfYSx08IG8K70jivSKxIXXglPGeX4bH5X0rUudsQA44JCfe0mA7j5Lbh+
XZxbcVych6jmBr+z1WvK7aYfqzi0Ja/a51PIxcQWK6Y7k1U7rybOwjs7C60U4jdZubsKVlt+lxt7
yzqt9mmkQ0QjACUOEPa126Zti4udHLOp8nASeNP0PnASVSCN9riASRF3o5ZhtvR+M6jgRPIdR/Fi
NmiiXIAJ0OjF9CXsJFRt0Ls0kNaCrYCek8XZQ822BdRAKmBXmB+oJahIuaXbt3l03FRFak4plVhF
gA44uDXbHclyZybODL9d1Yk8rFUFDwFe6Q2eG3rIm2x9SHRyEgdqecb2q/Iq1NeEYgOdDn7qh6J7
Rwm+ma1jC4x8DlrcaFRoixZk8CKyw0iy3ILG91LE59LgIU3RZ385o+LDTBrrYzI/GvOF99loGWo/
bY2udDP1FSmSTxoj0hqCM9RzDMSh670u4hP7KD9VjzGOi0lnXSs/eURgNZXtk9K829nTLP+Wxa+i
fqNpY4by3i102Wg2FNqvzGRSlN6iPS7Tx9w2bLFcEzb0lCZsyV6spFc2TsXZt8unracg5WgtrFFQ
IK8wzfdlerBpqMf0bRKfhU9dfmdqabkgy4zzinpmf0Oa/1Uxw66xJ7OaIecHKaklG5QrnH+EV2d0
A5Ur2Dj7kqJ7BKDLZWRO7HMpZBl9xT6nl7hmz6jJqTsS9wZfTKcf9CRBOn/bY+TC39ujnPWixcDL
Ht7u8oY36fZc9qw5go9bh2QCeMZqdJRnSjMRM3n7joo7q7ta7a9hv9ryS93fFe1zs5wa5ZJV9/H8
okcfHdcioUM9Oy/NpB5q+nbgddzeT1E5xbXsmmS4pVuadd6gfEpvfdehmzWosoBgXS1mTlZ2a4HK
rkr6pMp5vSLrba1Yj0oyIzjXmoAl55G7+GMSH8zgA3pbLiWBfgbc4zZ0u5tEZ9YD2qPCwsqooNvI
ksn7Dzu51Q49UopkfbErnnnu+puCl0kkxZZrYdnSyg/Mk8R5u4XCzdN+jt1W0AXGI/jX2mODPiGA
Hb+Os0kEOMTlLLIg5/QS9ZOn8bdWLO5LRkYMb4qRgYVMbB/NncuJmzyvH/jILuPlWgvGe9h2bqnR
hSSZzqkZbrA1x+TJGL0W1DxNOlWSBJ6hQNmaARSivODGvzFDGiqZxu04NSZLScEXuW1BtcTla3tk
aAtgDJwbiBQW4ZOWHHLboRIBN9U3fp6VoFpWT1iIvwHlkixqgNYxEgxc10Vd9vZEMBilU828Xyfr
YJQ0fzAB8Wgg4ISX6DzndBsYFgWmTgIouypYlyABkTHadHRLKEVQnHPY7tF81W828xEOYBwYElRc
fmDHmUeCjUnLv3kshcrumGLwJ7DBrlDRGTnGygml0xsuHlacJRD5QuwHEpL82Zg4Op+l/j23S+oS
tiIlwqaG9OUJzScxs5J7++PUnrt3Pi4x529mgOXw7aQHC7IfHCXjXeM5rsfvhQkCJzVPQmqyUjEt
ZHEsgCH0Ay6zsNV20pogHs18bv44V1yBV8NZwS47bxrRPDWHnpGNVmYBbfqauoh+U/+pYr1ZuEto
tJYd+scYmZMCDUej9mJ5LDIM4kXP15h+2gCowWnawMjHp+xpdGhGuoBdyoNi3fdckdk5336PXbxq
iDh4Um6XVywxOZj6VgwWeh9asxTG9ch20iCsVe/i+UHvnnKq14xSyvnGQmZPrNOghWtG4+poMQ9F
H5Rza+Wl53BLGYwDR+27aXTscpdI/pR13MzHpOH+MWNuiei3RN6ksTRHtJEHdgfac5Shua9xg6ec
YuBRbcQtmoMRepyWYdvRBwdQlCt6WEfDowyjKU7XR9BrKB40mjrEJjLF1yPtVs4eEVQ9TfF8n+Nk
tctXdVLZq4FZOLiOy2cj3ctA8Qz21B5ZRAFVckI/DsPIr2IIQ7Gzh1a1Qch7N5jGw+BkvJLSvhL2
zh50e+bUUFjGRjQ0wFTUb4aJJZcHGItRjQBCjkEflZqbN6an1+jExvROsqpjPST3XSPvAeZvSeLb
jsprr36uMSIJum6q3mycOT1EinzJsQHXE3fRMiMERyFFu8aMEWknLc402TOac4zpXAarbyk4ZhpC
M0hcMdbNCGmN+PFNXFDoqPqdXTqPdoOhoJu+JwxqUiMzogJAL8xwRU8HqsYT5RMn9Xs7nU42Gq/a
tjYR88l4Jm9+zM/52AC2lo51nAIWCnR1ZDg84vvqozO2vw126Xuh9veB2ih3E326Us9C0S/hQOD9
wPjPWC0vjRBZyVWgk1uoV8tRyexwnm8ttQyhXc8IBJ1BWl+baDoD1qVqr4SH5veayMNrq1pMS8u7
qoeAfEs6bq1A08XGTuj32tpLq8hvcu7cd73+hC7yntC8TV1AMy8/weg5Vn/fNjuCa1wlkQ5KVsM6
o/FOYVrI5eTH5fpM2PNDUWFtyZmKcAi40yXlQWIsCuxzW+zxjrx3UvbbGvZ9NcWXwiQrvDu3pvXT
22z5UFDzLLuDALlTFCQirdl+FA5dZJaPgjYgKjUY4tzmoEftt7asOL19AHpi0q74isb7vGtzogXa
T5k5ej7qXpHdz7i76vGnyw5Rf4iw1OCUR2Pl0LC091WBauJxcaA0bdL1KR2YjmwKcc7UCxwrKNBd
/pTqXyn+ybYGStwfR+O143EpdThfMa0D47DWRGXipmjedbdkXPAO+bBPySZjD2MoTPCKP9FQkzym
cHRVZooFPujUk2nfKXtX2SjqG/0Zv9QE8STnsfppXARtDNzLaPJUGHBXqpX5QR73lXzKtEdmq56Z
bMrylIbMG0zv1pZIfpv5sZnYpXwN469GLsA7TzUL8Z3mOj4YMxUcxUCzjia3du+kD2ZAZ2oT9/c8
SmBiQRRODMoRlKL5DEhuBsesM5EVro1uiRxOV4uvvbrVrUvBAlwquOW1q9rtFRqk+U6pNtOwQRrH
/1LtCHiJvv97o0BnDzmO1NgVX7oUbWdQ21tkB2tGvvAzeyUq/Nw1T3Z717mTn3Qe0AsyOfeTK8PM
vmN1sZ0Na5qnkXiMsk75KmidIIYdN21xpOOkVUEW4OafdlmMUs1P/TX/ZPPypeRe0MAD8100dxrS
TgUmjrM3mViraD7ShRR1DPse7RqsFMKXvlV63o5f9Q17wac2PhJ37JbWe85ykT7eWgYDd4Vsb+f5
Oq0kq+8c5UTsBTvGAxW/bV66eV8mb7P6pI/P7co58FJKb6n5zPmoWwOBcd65NpTzlXLXzT4vkOPM
lsm+O9dn/nJ4SA9lfqciSc32cPW81DzY9b3QzzewF+jisF9Osid8GaCFHi7zqcXiIqOph1N2Bx+H
pO3KfrBlH5+JsZwGeyf7iEF5EKjTy30WGN6qhsWGG6fapclxZkrZQJqqvsr1RzKe2iksvOuCCOsn
iZ575ZykvxTrk7PRkkf8UotxHqilrrH+PS1h7Vypw922fTMVKBwbab6wGMv2o+VL3PffjR8FsnWf
7UQoVSerhZLvs256afHEz/QEyaj1T8r+p9RvJo3xORQ+g+LUZgpMp5kte2i+Jv11ET8w3CzhK/q9
Me+l7LC2YeXFHrf5UN4Nw0GOHivvWhqFpw0T0JP3xqC62jXpXgxfI4WaJc5pVLgVWjg4SZl+R/RB
7nxw/QMLKGiMM3p3eys2eTghXM4uybIpYJmzZthBsQEyBVDdy5nLk+jFdvTyXySdx27j2BKGn4gA
c9gyKGfZluUNIdtt5pz59Pfj3N2gMe22KJ46VX8qln24Zn6ZaVgNm3rU8hwMV14+XeHbtf4vx8hf
XgKaxc56SF3l9P2VqCd6IOSYSJIEZsi1LuI7rw4aawLEDTyObZQfre9l9Il6gmqPu3Zd/pE8Z1cQ
R2w7saP+4TfrDFQC5bJtXJMaHFw8S+lGS3QbOk7Plohb3R6JCC1B/+b6w2+OY/jIm9fypuXEA5tR
6IIm0LlDcDn8KU1JWX3J2NyVLdiYrdm/qMoZTD5z9UKwd5QeB5WQnNnOp6s1nJvgEsqYJATPk/1X
UJNnAriWklw1uU21LZtT2J46FJbDoRD3k3VryxFSsrJrRI1jscH9PAl/BlqMWgBtj34H4V+0Zv2E
8ZzoMDvl0hY/ywd8XkT5o67Q2SKxHJtbmV+qaksWIWQMCQAWpOW+rt+a6lLTNn2ixu4tysu2ET5C
l4Lryv2ReZFPfOqpukl3bVyWBeMj9o9yTQ7rG3o/u0W3T+dCKTqF6aZjBa757tvAW8pH0Bxj0AOe
lyO6E5P+baq34GyrlLG48rcha7kEMupf//HTcHryuvJfpnxQYOPj9B4of/606m9dvUYRmn4WYK1g
Vi2+7JVIJJ3vRSsDB3gaXXxtFy2kDDM1XTIJ+PBK082P3qT+GlJfdO69DgEbDTfNXsG248qbNTdD
cx2re/BphVkQRWmhb9vuW2Y9T7ezgms37yf7JVYe0gaGE7bC7TOItyn77JO171FakZuvGggqt2BT
MpMlYb2NV7p1WDoqig1Bg3ZtID3l04xsdzoI2klnF1PGyLOrmCIHla1mBzG8+VSDtruRvleK6GAh
D/dGupf8Q6F9KAkA12ZkMZl10sJHKO1ENB+9N6zmYh8XazT/Un9OeUND7ZHUC329y8cjqbz4zPZi
Q4J+acfxTzD/5AKokPpYlOMMKA4LkpnFH1Tn5KrgvrPcRY7KBxhddU1752iHlDNhdSsNOepsql7e
cINLKWOG6SxPU3mnQQ8ibyjPCuxuP76zCJsUgJcOJk7Xtra25Vqf3Il6rq9/3/nuymDbI38ub1bh
aIJnDO8y1TwYkFSv+/LS1K4h7YJgfbrwqckQd+J2JeL2Q4VZwn3vSlysXHS+to7qtekJboFiWdj0
waZJHByTlcbmlFMGpGzZ9Dl2eAXgqxh7ba34gqCBLS5dTKX521DsOLgtVBD735PjGK0V2el/EFLZ
WCBWs2mP9rfpqpCuZ9po1hOTkHceu02vAKNvBesjsVZpeom5cgLHx6R7MG3ZFleoOnzoIBewjtmK
DXrARhd2h1gUYhRYPImi2CYpYO2ZQFA7YaGCoj1awgf6k0LDYzx0hQ7JcgkLU6tn29LOgrWvEZz8
Hw1p6BLN/qPTAGGZqAjisttllCVbPavXUXJWTI+ymL4ZdFSbYEWQntAwPW9KzVEhSxFRrWoUZxeJ
apDs9faeYn514RgT5NwsUrka5Ttxo/AZvJfZN8sdkClvCvklhT4bGWEftJ0YvZnTjQI/TK7IIVe2
tfmBgnGkYuSHNrpwMlHXZ8rAzP4h37Rw74uOOXO3cTzIC11ajc54CvMeY1m2nY2DFp9KfrUppjrv
Ry4Kn4I1cXscI46vCW+L4NNJhNyOtPM8vhnhjpUbYfpoP+hjvJq8CFe2c/OQh1sBZlhcqeQeM321
Omu5JvoZ0AuyxDp9h8C8Knd5uGHR5oRJITuxyYYXckSCcVFofdlJGsr3JalWzjdk/OAjoem15DUv
Y5Kt0Jv07OUY2d62m50EEGCNKICXM+LJGj0H1KzcYPw1WGxtHIK8QuLqDmqwglNxWrIakLTyWmAS
qmiVECLPFKpKZZxNj8UDCbqlH5pqnUCJKhuFH+JvWDhI3lDO6nMZfkf091m/MpFLuEbcOVW7V9oz
ZmxbR4XBxgC38nynNv8p/s8oP1qZwTsyd2gBoaNu2XhuV6TDZzW+K5RVcrZHPlLzGdJnJhS2Xuwq
SC4v9ITgl6tc19bNsMqrlRp5TeTqeeyE/ctkQQLtqrIAZTAnqnrjyDgDiyLr7RzBriQbQzyOfyPV
PHw1412Yj0b8mNzO1bL70sTNX0FzNUMomFXigud5U7WTs6MsTXY4nNk5TLnU1N1y4HX/KXbAH/rX
cqC6Fv+BoyGzjRuTncYQ+Sx6U33Arv5hhYeUNesYFLWvPll6yEo8TeIll3dacMRrjnlKmTZpvp8d
+GVyRbnCSBPPixYJwyNweq49OwvWIJ5ETtg5UVw15VU+IjakTU892Z3qNd2gy3YvnzKibGPlUTAy
apA4XXReZisD+J0hIWZ1oWg+hulolncs1iB+R3MkKe+ixPtO3YBQdehPslXLyWoHNEsVJBbKNj6b
xQDt/039NeINi/yNXG21ay1cEvFUppvlAar+CqNFUCV0SU+rv2pbTqOcs92FY96l26b7t0CnQvdM
5p9OhQ0enxBMjs4q+fGqyu+lcEOugEeJt9Jl/QifjVwqLgdFubE2Rdf2if6pym8yfVqfP9v6sxq+
CFmcOwpmaw/xuRlOFFx6XIURRXZDmPmJYLKLH9xC627hppscQteZiC49U7x0YBhs/N2IOtEIHyRO
di4ILkB7fp53prnu2wPRcGDQDolkgpu5XBpLAZqi85D+1yHL3YoXNEhR+/MEur+Yfo9t0Y4Ml63R
VXxIwbZNSdjxZuHEyg67E94IOvEoLzo9aSd8MvAyK08OLCt6CmFnWif2m9bVtVR+VTiAFJ5gkoD4
ED7L1l1dfLSTHQ97IgtK9ZLMdNQPJM45GyNST8uB9baR+V2LvLofY7yrfnSb3OSaxGoGvH2j0Srh
ShCVf0CJgzjS7hH8ikTBKv5l2j+WV1lzZpcOwxpOIK5yK/hnhL+6uiGamvk1LQHyrxFJksnhfWFJ
j0G7qZUlj8FO0vMS0dtNh6g/WeEvSgDxmw1xME8rK4eRAczgklAbJgm3M5+zQgJ8cYBKbFJkFmfC
7UZa0jl9qMFeFr6bhquLklncaB9IRgZHQeBQHOT6roifXFG5TjvKbo1mneqPGHJYEG7LLYNmoMm2
GhM95MF7r+LCQRMuAmUL44m0qYEUd/SyMcggwTkg9Td1VPDp/6usSzL81GQpmbQJR58kDX0NuEwp
fykZKmpvdgYGH7d3YHoxIqWvmexuhV8y2fmNm9oR+QEuRUOeV0Z4xODlFSjXwvsYbEmREPSLTwsn
g86avEgkj9MoRzAS7yUJWzjjYzRve9Cqtjtm5YN1nzh9KIIiogAHHE3tgU6es4uYREmgTa+Rh7bT
evPT76R679ovs111+ioO9oryN+R/aJV6yEX6WE35XQa2LN2xOs7NSYZujkO2U/1TPd2T5lurPpvu
Y5De+UKUYDeTnFgfJGUXaYumJHQY7uEOVPESoU2oPvIO09L0HrVXRqCgADYZRI8No1m5ncvDYOx8
+UWiEaYeVKOH2qVJU346j/c4fpedkduCmsEWqjB0KkmwIY2dgS1KQ0OU3QGvJ4T/30AcqLjvdLrT
iTCuGqHW8BvVpqd0hZ0Mv0xXztzyROxfQf8YV6jc5Y8RFCTYsFjX2srRVUV1UgR3jKYOqzJhj1yR
v0CC+gj2o557Tiz3CbRY8hpBYpdfg69DCr10Bq0zvufiGQiXQbpq7JSbqFm0+dhx7R7MWJrXGQ4Z
8lltI72Eyoq0tUT5Zo/68rkRZn0nOufhMY8gVEnhhcUtQcOzDGuKTGUNO6do1XVm/0nDLqGu+Byx
U9d/mLwdhZ7Z/vBhknPPRggB2iI9MBQgg+Navk76mTGfJtmdfAYjfmIFG1hFb5l6tDZxeTQAF2mD
EVzoiEwhZWJgrepIB1P4+2T85Vzm45sAQMd8rRnkGLnCnzmvkmcWrady07CFlciIBYXoDhWLukx3
/svMDUxErRw5CRJJ1yKrMM/UAKoC4Y/Qwf9NX6XGO1v9yMPeMO9deCP5hJzwmrxbrkRD/ayBWjU0
PIxyQsYsq32aMFns/yWJjB/WB6tA30zMchUtaPDXgUtHvekRege4fQSwqVazsSdpkdDjDkhS2pbB
FcEzMlkJ8PRZNhddwQlkGyTsHy0SH1003ALb+DIoL6+uD//9cAxf40eQvcXTMcx+quG0NMms5kRT
PaDLTJyxeNdIS4ECDtmByQWjxZGzdPmw5B3NOvnE04ZkSa+myNigHgbhZpzS0KfO8piEnUoesHmK
JLrcTVt/yRFylocqe1W/bqz31+xk1ZmKEnotXsMrU6RbBpsh+Zwh5djVx1v1PWx07QyLWegeumQl
2SZverpanjmERWTeMLM4odjTtFf2tMmDu97/a/lduTccGTUbIECoc4mWeN8fFn8c4D3Th3cx2XbQ
MpOtf7EV0WyRzHzK4jcte6/aRbfhDi2TLXQpnu3t8jYL7Gnc9R/CF9VcSzetdFYamkxljXqakrxu
C3SAhwXWNGTEiyuz2c7pPZSe9ArStJGj/VQc8u6Cbgnq9r13GBXr705jaQ9ACVzJQmCgXhwFr1Wu
yz8swh/E85NvRijuhnWAL56gQJXrKJ7RmPNEgFyWKstWXb66xPgyEPS07RfX4GjsM2sbzKsQ/ufF
cjHsG+gMaFXdHrrOjScn4mLJxJuqnuPyHUC5MFCWjhfMhpFwJoIJOwxhLuUaOZXvFuZ1gZCq5BOw
TleOpXUspKeUP/1jAXJQX9OQ6GiUkc38FcPHSvWbSeaVdTbatTwd634v4uSgQx7Q+ESjkxH1BVBB
zGVc/k4qCUvFhwJUkjbfFVZOC7SWZDfd7h2dG+uLWwql4oOvXWeJGzNeeho20WqqHsvkPIK30RuE
YI1oyTATylt0ZZTVXc2ll41fTbwhINoR0lecv3wZ9QzGnI452Nh19sSJ2/TjleuaH7bcnPVK93rj
nWEH/69qdz2TD+sMCdldyqPWbsLiWpqzlwQrw3pP5jN6n1ZyE3mjY7NmZWa0KpFIJv+mhBjO7rCg
Llq46xYywD9m0bPpbEgzkV5HeNX8cVI9zewLcTJ05L6ozln4zV5U3CbHHIDGCN4aFO6q8SOI20I4
61B7ITwKnYrYHEX5Frlk1tPkukyG1aPx951DcmBw7pPVcifo8zYDG5o7DWb0e1b++dpn5D/07t3S
t5W8adPvNqA72o3l99x9CaRZYkLhq1mwbLLlQvFL8+8hhvMFHUikxzLKK+qd0GPi4oCa2X25Zz4k
9huZ6gsJmG2yXcaALy/ZT1xx22ZD5I7jHVy+yPYdGES1Jj6etbHQ87w37D/2T5WUb/GhOhmVOq0L
x8BZ3dPp+uAeBrviZPlv4RS6kXbQehenhy6y8ik+1IhtKHPV9xC2dlS+b63u0pY7OURtk74JHFdE
uw72x05YtzXqzH8JUaDLwjgt59yQKuGzwTwOeD358UJwHDRwpZWcrvTKjTA6f/Ro8KsV5ihGjuV9
m9QvubxnzanIfy2/cDomtyy5i+JTw8/na1detBHRjxzwC+e3Nrkkd1bKG+wdBWoWN+NU4N5xw2Xm
QcKAxi0AzeefL2XYEGASZOvUvfEHNTO0KvAmwsWSHWfSe7cARSKa6f6Bsou24GyEt0jESbjFA8EG
yGvofqc+BhFWtQJ49JT41KvFk4HiaWQpNSFquHkth9VlNokQiengYBjDC8AQU65u7VPm7VqnHR8w
FBLMMR0l1hXrfK5xHxTP5SQW4okNZTy+0G6ATJPpUVP22NKj+ttl5F6GBK4JXkTufICchusk2mA2
sn3paVXbWVjFvuUsH4CoJuYfJu1FFD69xxa7JO9IlW2lPM8TRQOJL9t6D1m2zmNPMrzSPCzLkQK0
CWV31rmqCvlbSX6A7Q15X+XHTNuEGB1FuXeXu6GXZ0C47STdRvAG08vXTIc5MVv6QfxqvM6RmxvS
Xc+iqS1x5GQcdDo0Q2eR4rbU3/sa/ojHn2RXpf1QdEySq7Q8mfLf8iQM5U0Z3vPgs35FemOnhPDB
JjMSUqkEaQvvIz8SYQ84+fE3Rti8rpPPLtWhdySDwSP4DZRNjec1ST9ZP85zY0kbQdgwAPaAwPJg
DJ+VugrZTK1D6tBYr6XhZJLbyKmSU1YPWDTF8HFTcqox+barUdhNu0lAzcB+HRMzeoJRSI2ufL0S
Gr6G8QEufkZ8mYufgXX16zskA9H5+7Df9KQWHM2j1XhNd2iN3yz6HN+q6oIR35w2mo1Bkb8tgWhc
1f34njsAYSIALEKcZk2nZMl0ZCK2rK+svY/Tm08LF49oDmhec2bndbUZKOzL9464cMH2CkNE7flt
GFgz26uhfYjmXo3+Cuc7Hxh8J+CFEZfysRK32uLXO4YM8rWZOxKDdMq4YwRnX1+b+34iQXr6qOeX
oDw7/Q9Vvt/vZLbRl7hCbNA/7SHPN73/WPgc3/8EHlZ0mDckKV5xj/pdTChq9VviMULizg1aq4gE
zGNrIa2nVKkLmffembXL3exntJqrjgbe3/vxFcXdwvkYyUrzd5Onr9G7iUSqqG9j9l5FfwrUMNp/
izdEgr+ZYUGSmmPO8F2HMhEd2g2JmVNLhw7btnSdUppSL12p3HlvBaEVhjJ7hFc64lzTWn3l5XMp
rnr7krhghqvccrJyxAaYh7tGpm8M8KveTA0kmrDDGN0sQWEREuiEME/TEVzD/21X3BHJn4GFdW4t
1wyYkvWNOZ5D+bcybLmD9jlaPcTBaybnMKV0TVnh9qxcDvynRH6CVgooDVPWZxWeMuH0fg/8Ky3D
bMJj4JjCjkskI8x00ROb91eHb9Zw5PeG4gNYBk+8j6vaHZNotzheekyiGYejI6kl2CXtPkFNl5hH
aqKIr30aNAiDHxl5T6FTuspTYzQAb+sx2QpQkorbIvDEcg3zmeO45+tQHh1MBGGQNonHBN0ToXuA
FDNiQDtgU1FBbDLfyMfwYbN6za3HbUraB3G2MlmcV5WxU/W/hOq7nrkmD4M7rOLuIHIpcn9HKy4U
7b9ZBvxLIzwmj09Jf1kE2n7bOmK5rfSPXprBbUkSGx+p/5h6Zvg/S/gU0s+88rQI2cVmFFfJvKZl
3mB8bRAvTVtt3a0E5OeIMbBvcAQeL4qu9g8VIJw5O4Ywe3WLjWrC/dVzVSBJUuuHKrYk/r80EuNp
fnEmWvV5mTur+rv5S6ggGpDWjFaoLs5KzQzJy7IXiptU7dP6n+afwKIKUoHyMwsD7f/uWnPgcmvc
yrhBv0nVzUTE62FiBX4AqDJM9uYGP3IVOVLQr6SxQpaOx3Ox8yFaahUkf/2PL75Max8qEia371w/
8WSYYSJqLQ5gd5H/gPrFrKi03kcUaSG3wZJoIO8IOXFxsMiPLCIG9Fx2Rz/gJyJN9YtHhIc+7wti
AGjHRW6xkA5QAoIssM5OB/ZtK/LerIHU14jiVPSyON1BEpXsrkfvysBop//AUBEb8e8dParxafWv
SPsdKmR/2m9Hj0UajDP53F8w95ojMCOvp42J5V9Yqyl0qwdCSXNFbFCPhF0T7eNH21VuCcZmwOn4
fYci+Y6dqTUOU7+Cppew6qE/6+aTHt74Ts0ZSo7WKLZyt2mP6UQE7zOnYo1xwKPrV9X0jw22fJuT
XXWXmqm/Q3onmRCx6avOzn52AczsafJC0ihapFDDiH6NOOF6vixcWPzWCn9K9ZoDcgdxfbLN2hVA
aBLajSn1YlDWWOKWZltpzssXVBxVbXQCCZB034in4o0+KEFUIt6bHmKl3AzCUwphkJkfchI8losq
LiiM5I+7XYlxIJfA3CcvplKnFR1IyoZ4lL2lFwYbcHWyuEJpQz+1fBulcu3DhtoeMH4wOy1aWBNN
JYRz3B74QevIX+emO6RfKYXE9vGmKcR4OZO2ad5GRlp1BcBtafuW5ju6GPj1Zu1o0fBVeMV18kln
m+bMMao94AqLbMAoGwf9KY2dumSZMGH400kqLsv7npLTkVVvrK8g5JucGw5B6fMurfnyg/tyLy96
E7gredouX37nPxpS0KKCSTYcQCgIQQDZsfayyMge8jUagDp0O1zVuvUU54NS3irhrSBuptv5+ZOi
oChrOfqY4TYaOi8WBokWECbb0wrstG1Ji+sX2GmfZCMw7CEABcxcXC84aJXygh3P1dL90nWFneZ0
/M4GNzTiDGcmU2wRYQ/1Yk3igxcE3QyQ9OgucftpebJRA90TI7IVRWFTqjNpsizXaDII2YXUQ9AK
B5ST5aNgrE9cuWU1PFfBMmXpneXkB4xJAGOloO99MFSLnom9yKJLgQf+hgWBM4OGFCSU0Td5Zazl
gNTENzFG9/Cq6rVPs9OCgOLHsnPAejNpnTYkHW55bUAUBWP7ZeIGkotfXbpW85HIJlWjp+hTdxGl
kq4L2YG11uycdA1s18drpGEqwTUVpPGWfwJHdJ1danU3g+laIref/sPogFrJ4OD25r1N/gKuBagD
7RKkl1YFc0WjipcpNL4qLPoKhhRr+l5kUUPnUZ2Zn1eFsPNpeXkny+A8Z5touo/WfVr2JvZQacwD
l4QSgF0VYd4fscBUBGIsP+q6dur6p3gq1btWIg0BSSMB15aRB2oz2aLLqQIWE00yIRJOeZy746UO
YYd84n8ZpUCIc8NAmNKBlV1S/0sDdhw08HtQU2OXaohSdznfMsbi/J+fitinNpJ/X4rp8ou6L7Gp
IXRYmijNsHQWkCHKKNRVGRw3tZSTrRakGr1kEHmhOH9jgp5BD2UnJ73JbUiLv0yE7kvnCZZ5sZOE
5l9LNoIQXrhw5nDcBMqXxLIeq/5q/JWyRF3dGxQeEQE44nCPFj8BdL+JRgJky9GQxC8AWB3VduvI
qzJd06R7k3YMYfZr+cEh3lTWqdM/a8QZE9uT4wD1OEdkYh8LS0c5cZGH1gBFwp+g08N/h/kLAqJR
N3QPgg+lRHFJxW0z7ht+Ccnp6Ilf1QLZGXslYOiqnYFRYqBfAH5S9Ws1/HCSxdTFVi0LTvoftfbe
GVfNz9ci0SwlxrpapRmdU2DgwcVNSIgPxi64OiODdzg2BnEuqFXQ6BIU4IZe33totGoXoLNdDxbr
UhkSGs22uO2ajaHxJJMvmsho3szhpdCOQQYZxduh0NFYc+caZfMTIMg2+QaTuCSi8Nf3iNbPt/5L
W7SU+xZsmccZI/ND9iIaAnjJU0BfbAR8Qt/dYE9wOiHblij/TfwoZL27vcINA0MweIxBWWEDUiJN
/KQGsv3kgygWGcD8Qjbd7I6rnkQkDjmU/uzmC+a2Tybme0ZkSYydmO5wpDUUuiPB6C0fdRZ1qlEq
SYzQpG9PgicBADYVkcmc4rg85DNakx/iTdGTC/UpxhEicHOm403D7FAWtf3zr24uELP8rGeKA6Qv
PibrmOBMS+4hwisT9YZOoj/VWo5XXEe2KrGg3g5xqFt/ClFDRF3SrAdTvrL8X7awLuiQVE90VvXK
Yr9cp3IT8NuJoSNxKcRYlIqD0QMCXodchNZcTTJINOGQ/3LjmfVeswrWSn5ZSkEYHslzrB2kNtaq
n3YyIRbhVY5cMTwtEBsei0UfgzJyIyk2/ZgXZWtwx5A/mtx+2lfGZwMErLOCOkh3FhptM/+wchQJ
fPlImvxbiBJ5cX3kR9m86sW2SG9k6jqddEsMA+Ia/QmieXLq9wR6OgxC4Vld12jONzJBs47EpOJ1
8jGjBDb0k3L6p6Qvn1iN34orbfkeaMIdzGxT+SlJPMyM4BVXokUvzkvdaIu7VR2WB1uy0PfJ+7Zc
AWl3zcQrwdFlPbiGOW+J7t2S0usls0V0SM3ZK1YDd5f9NyeG5+eEAFTEIbsoAhfRqfo7eSMLgOAQ
9vP8r0ZFZmjbJvgMlLcawXPSdsiRn6Lyhejsv0cHroTilaWKZBRumduU4lVhTiHBQgCZjnxoPLCl
0XhM7TXCZFRkbwYrE9ccvfK96/8JCIQmhXapXRXlx+B1XgL4hpeE7Czo0nNZivao31RwjdI6DwAZ
1SMO/vKOuo+OhBqdjR85hz0lC3OsMYnOSN0lMqq9ynxnYZwUX8P+T8EVzzpIMiVI7iH/uN3EjBq9
g5ZJidYgtCyc00lfHBmqEOe3h2pAuzLj6chhy4p13h36a8G5X+5HwSRFz4WuARJvPMI/JLv7q5qV
Lm5INDMZ5jonjN+r/FcP34L0c8KpMIMf9cNbPBLrM11pH6x/kvglTqcanUL5Tj4QasGNSbjrnxqs
o8/OvP5i6VHugXElqQezx6mZbkVyJZhS7Ua3gw2N0Jf3DYH1OpiC/avR3bHMfso/uAAkYQfcR7FY
QcZhy92bbkXQGIeYcTOZdwRqFOIXa6H9+J42ZwXiHdsyZhemMxEh1t33ccbLay3eyvVWgfJHJY9Q
NVG3Bh+9wwZrjZ+ajCMBCmx5vSaT7RRkm7HOhf8XxcUy8bb0pPkihdTQTISONomIqcmzOoPBDf5b
DQtdPlXhuGBWlo4OapkWLrjY7HI++42HFHORCwnyKgjJhCE19LpUMMP/EnUXVbudLHYPRBqMGQbN
lY4nvaYEpvFvPV6XhnjMABDrHughwQX8hIu1/pXO+6yTjeOVdEwzSoaThfRB3wfwa5X6W80XI//I
MT9WYmA3HPqeCrgsxMLiDUBKT+6YhKiSonWUcTOZ6C74WgTGVZyO/lrOgJL2KCdreWfgjoJZ6H7N
5gnpb2F8t+nygP8bFhm9WIgbHQmqstvqMH2D2RoqzW/9qLEmqIo9IVfTQ/hBFtBOkGnLEKk3fyGf
eG7ggNg4FMxbMqiwwKGN4XLtxgu20PSmdDg6UHeiDSTtloaTPAYDQlh71tC3SxHsK8xliLH1HfdM
EG/JvZ7deSVXFx/T0RJpNlU/VfkjZ5tQuZv8JiXwLf5Gvz72yhFrILcbZwUpKMIfudwyCMZsD2h+
ZmyUPeQtWYDKj4UbWa+/huIWRBut2Jhu4DUqU5CdI9pdJdt8RFjENoH/V7MRVGQsGnbNvhGAAhWX
jKgtO5oh6a0yz5F6CTx5BBpZifVLIuAlbf4jUjUWs7mC08EUeGynI4moBqfmx3rkkIEfJKi3SMzD
rGMTaob0hiYHdzK46khPstWQVWXFTsQSnBybhkWXu2E4EAZMXtI7yThHP7qOlNWKOHUGFpMG3cJF
SCtfSMhdOwxhkOgSePdhblbj8I6N305h88MWLy40xIoVboLqGNkqXWX8u/8sL1yFwXMZhJiC4nyj
rDVPFVZ+fGiElUJIrsk0TVzJKgTAAzKCEBU7mEfKFmxZwQrj8PkhAz8znzDttdFHVT6y9BPckEV+
y7AreVx8On5fUBmp5qNUcE06vQtJez2E6KJfHmgu0vrnXcf3mXtgpwNz2KsfXpnyZxHpNnnyeQoI
6toI3b8GEi/WvvgkHuFS7gFa/G4GN8AXNzQ+ZXNTOvCKqSeyeWCvCZs6/CPrxhnkxK7uId8H28rF
kBzlv7j/FRHTgwFlyr3SLx2NN0/EZVnUeMtUj6IGaLQaxU3RbsT6Smwc6ZpvE+DH0ita8pF8Xidp
7ohGuBt1fFfk5orvmnIB/IvpgdDkkstLeDL7hxjOXq+cGdxT9R+mV5CpcPRS4LLoFPy1ULQzq6t8
4DYCgPjaPlnJ3lsfYfwRhn+tfheGW+4fJpHW8DythVWl7UuZnY7YL2m/yECqgd7Z9YVulbxh+B3V
KyU2UrgF99qwEaZ1mVx09SyLt6EhNehShn/LPsBxW1S7Jej4u6rWxHZhrNvQxrpwtHK8NTMqd8lW
kFs7N7jKNcdPT1N/I13ENB+lcVBI+YPwhFbCYjl/lPqbNW5Qt2naG3vTwAL32vCaAO4r+WJku+WD
048N+XWR8pHgW6qnWgFUuEmU5zH8laFSe9RilueX5CTASzg4w01Urt2Hmb8J7av3ai8DMmULKkpK
TGJM2irvaURgazITC6ce55HQcZd4mJZ3O7C7YW0lRzhqFy8iOqSRdG136RgTBjPglqEEpDiP6QaN
FG+5Fl0WNH4mHIDmTwlPcjdhu6q9CJu8upflsxXhCNgpRMSAcLY34mMBee8x6MQsv/EcXAE+mg7/
38we5+hXJuapF/6sfoNQetFEs8fENodfdozcI+1rBO5HC6iOpM1wUfjal9U/paOm2haqGYt4waNI
WiuSFuEryZdT4sycarpNF1gOKYMbFt5C3Xd4upBQxcJfSncANusY1m/hNUXtdCrpzMdSFJbeBUWp
TMFYYvFWLNwqoFlRtrsBIWlD8q6Yn0AkkfSIntO0GoQV+5xj0tDjn4H4HzZ74E70MMmRQPoPlUaz
KjcFUjHtE+wKXVhj0ZuypRBujHaHXLOmPiJE5cCMhG+oSKK4wXXxxH+RqTFUdGTb2Hr65Suef+P5
H+eP9XL7AOhT7jZAvY7EnbwqsYHRAuAjXULb082CeXKE0i9RO/ZYy5mK4esSQnrXlZI6Id11sIhJ
Jd8hfwVJ4lZO36qaklmge07PUbcttENFAIvln2blyq8nHQ0k8mgOIusqwqhLg3VYmN8SggYkQq/2
MswEF1q44EDVhwpTpcUvy/weetpmzDOFRyZuZpJJYM/9ESlmrz3zlqta/CAtyo6ljRKxJbs+SvJ6
qI+ECCBV3Odr5PPqlo1Wa2j29mgo9aWR3nldYPZjZbeI+DXrdJHKSymexfQLEgnxuUDJNpL9AHxf
C3+TSPcjYI3kYpHQGVfmmyFsyfbEEY3ZeD8oJsroHoHxj6rthuQ6Fk6duKqC8Bmj1Vi80mNK3+w7
LbEO6W0pAVP86P1jo39a9VazMEO6KluwUaJoLp8try/Vm6n+AnAklJ6Otwh1C4pSR0t3jAqLA20N
xW09+d/XESmBPTre4n98ncdy61qWpl+lo+eIgjcdFTmgAb0XKUoThERJ8N7j6evbtyoqomrQgxxk
5r3nSCSw91q/TQ6lSotpt4nxG+Q8RgAC5HRLCVjlRFqvka6sDYt+7iI6Tv/0/Kz+eRy1zg6p5Bhe
QPBmmsKe5Fzi8LdOdlq49PMVDIufP1IE/tPAgV4yHYP4Ik2lX8AH0bZeHnRDVmFrxtmrGyeSfIJV
tJrw0DdI3xCnIzJZQDFEKiS32rl+BWgpXzOGPm1Aada7BEIqYHB8oj67/VXqHggruAnf0EYuNO3T
abkXVK7JWW189yFfcApaLLliwhjjPYTTov2RkQYKGGN8WXxNrYddG/aScTbmIwfbX+BJj11moFWj
/zbAAALz5PrAgV5DiBMmCouJAj1Q17Z3r7ovJ/uJweUN8NFlMk6cA2idm03B5ukXm7H/a3Xy0VEB
kPESX4jnCpgoGCw61AwT6mBcPTqh+HIDFulXK2p5QuIt7Uusfiv22UzxFROnb1cgwF7H1AF6Ta2u
/O5Uf609a9cjFal7wnVome2nQ7foYC+usvhqmek6Ag3kbC1jQKY7Hf3wtADYD5SVsVK1v/AHUk1Q
N7p3mhgWk9uILcMHVrBdytyT5l34XPwUhb8PPnAY+KlBhiYJIdyxX0AZ1ZvO2iXlroyukf/sejgC
0c91gT7kSto3PeKUYAn+jc1lyeDP9BERw8hJ1e8q8x9biMfBBAEGfH/LYJuRTXEN8JmjHTk4G2qR
urckWkp8et455lmXD1H/zhJo50vJJIADVBDMJR/ZNJKNZbqoqRBVg1poCrHkXIVS+wBZn5vlulmW
WBp38HwdxuSYdYio4Qaxg19xguXKIrggjG+bXQI7anzE3AiBvBvGs5A4RtxxQSPR2P0HDR80W3Lv
SbwAV82zjYrAuSXBhV03dLDYEImZIUVHTVNZO9la14M7RJnQJxOq1kyb2l6Z/teIpCKUDlwpSfqu
hlcAeGTxbJcoPFLmnVlY3uwGASEZy7XGd79mwU6GZxqeCunaBh9dcox4N+ppD8JRr/t1ra/EfpAn
C5ReXXlQ52jas1Wm/VK9Sf3AV9PDR1a7hDwipvh6bXbq0qwPVssvV7qetOPshiLn2UxWjuw+CT2e
SYDyPJPg7LPA3wSE7ivLvn/0wF19h1zDP4ksC808OiaxcNuYvDyCNEcvXVjqRwKHaHACDmQP5FzU
xey9GT/V+qm7NGGye83BYgCzBBI3AJFHym40tl2FftFMlwZ/PXZaeGWw0UvFlj2VPubLtd9vgT8s
6YjXGJCLR46kiqgmShw5VbOvHniwCDqsGtTE9PYc65ZILA6u1fTgLhLDjwk6nSNSlKsAUuCXwQuX
cv4ebfi3qkXwU2TG3PBgXBGQYalxkP40i9QQJscfYWIi8j89jN05bN+T7kVmIOYBHwiR9wxdZS17
M6n5jJr7MGl84gev2TLHVxfysnsuux42hbGhgPyPZ3+BhhqPY3GlrnzQ24EdzE/ffc4bBjck7qRU
3KMF3APSyO6cmfhWpXVYz3IQMHai6MbQSM5phH/RfjTs6f2b2ID77qxZZwyBouSFmmjjt0m2CdiK
wkYh9uoUCxRkGlEj3giBi6wl8x6BwgkxbQPOOLxFzWeJDVdbDRjkuXv5NQLgyXQ9dstB5Zdj4cqJ
qD8HxXIalr5guWe8gcthgIuF/dBv1HsIjUeXvMqSoTw48pj3CtNsN8yGmubz5tNHHyMTIPsjG2t2
p7FiU+sXrbNmTBjqO85JjmdeAERk5NctQmkeFPDkfI3YKIu2XCU0RdUztEMKgZQAWfaX3RwcXciY
vMWondlwZBhEPFfMGgIU9IO9w0MgRkNSHRdVxSVB/EgIjNvlV3IESSA5pu1t+GySFb++Hl0ZGtR6
w/tc5h8Sy2VXfZfRXvBTNsICEvRnDAZpsOP5Eru12h5j0wIs4uPyfsNvuk2EBEsauT6Ky6BHtJwE
cwlBeHu2+z8sChIijWhcBfHq7lsr4aec6k+VHCGCSFvmexu9N0NTbf51WjZLLCIP2IWEC4BhN4oR
plxVmwOICOE6/BACri8Kpym5e0+dUxBv7fRjYOquiwhtA17A5F2gDhlkMZ+EEWFG9RdaSSRe38Ih
vmQeBy6u8gZ4jJM/Cd+p15n1Tsw9hlWBuybEbaV8VNxedcYa4l+ouGLyovcBc7kYOQUFhgRSL7YR
tmC1A1a5RuVdVe9SuVfs3YTmUlMXjFVp8pkxcU88/alxLSCB8uwDvtk017LD4CwvEm4nBlFEBsUn
DL+xaddKu86dHbBYhkQKLLX70UqgA4MiIbixSQFJEWN2UBzDghVA0TED00rIEcg2Yy5aeuJtnpky
bpeUgFD4+pHaX8XwmUGczeAiavDjcWFlFpoQWGKN74TTMz2YJl6k/iBOeY48YRbOuYbGcQ+/xQxD
TBK9PqobDZwpW86cWv/FtCk8M4OqL6pLOPy2yCR5XYk8CosbZ/Rcqy28bA5z1RWbBsa/dPoTbwkq
0tj+NejkloiUaXi4bVJ/0EtXTOw9LvN53O+CasecMNJlXXSAd+BZIux1FLl6S28hMbsBjCfKRWzp
sc55R7hVCBrvIyIoxnjpi1hk1Bz4P+b8zwIhEV9q9+BHZGL0vrmV4WnGZvtV4z1cDYhOgFW8FgBl
HZk7mQdi5EpDUqHhctIcyL/qwpscng1E4MqGebnHOIg6inh5c5+HcD5XMedEIDpvQuipU94ZuHW2
tvWtzv6Kih9RJwF70QI5C13c+bVE5MmwMvirNj8TJt8o7hS+QgdnHwdNeUSHImM9QqhNI/xk76A1
+24bYHIT4iKJlp+1WMqYvUAQMCOyGu+yiITYE9A/LFe2gipo5YXSLj7qZ04giYacXJ0HzlOqME4Q
yyCjcjQGxJBDwHNBXYDM43+OrLeWhLnwJ1C+PZv0dDdya4LqYfsXAtFQw2M7PCUflJYZBFlzDy/+
wVEqZMk8qVgjxREnWcuHScdAw/8kQuvCR0RFhAnqFhg30zzp7zLuAEXbpYRIRaQBFcU14NmMDji5
qZS2wk1D+2tpEibVLtORrsNFGZ3NcAeeSHbyrHetOfASPxfs623IbhG/tRrIcxq5eitd6JEILt2E
/tEEMJt/MTwayDeotbTeIkJ0gAlMEEjyHRg/SMVpXNWkKvlvMti80yUpL4RSzDSO7iFfQXmK+ILw
H2/yhHd1348bZ9IQPREzcmlh3FguQLGXXbuNRP2CyRl9tqWzbD49iH/nBClAYYozbHuOs1GeQ9E3
6dGU4eSnHeebbyB2k4WZMWLz/oeLsBaW9eXQq+X34NzE0BQUOB51blaWNpFquFAK+luBKZR0meoE
FQHlYWFGGcKjca8caZ30FAVN+wgRd8gFR7RbMGNP9oNrU2ONpslAVfd6fmLVItaOi1RFw3uSUQdl
G4IJxCOmw+1DVRYdB6zRzitrGYHTeIErRfgIIQG2+sqkOHBjvEbDcwvSOSKwkIh4tQRiIr3KAujl
/O2rmwzEFyCsvBLz5UvMMPEPj7tcnHznFHv3OvjOu5piNveod3gFAKiMcwbKEheUIfCztBP/GV41
Zjd1Z6BGrekAqNlZSxTgbPfY+0ptb/Cl4aYtVniJxhWy7Xb4FgdrQ61DUJ4yCdcHnRUZI2KOdI12
lz2eW5NUgaL8ibVHif34YfbvpYVum9ANbfrwoMyM7Eez4KbVaXFUG2VmjZ9iUS0sw63UiyNvwTes
VbyB72jmuls49py51Bg2w/AhYtuSmB0RSbntsgMgeuKFe/TZw8NjmZqsbgp/rZa4AUkJErOuug76
ZUaYt+nPS2a3rPlULYtgMX5Fj8PX7eUFrsCBKYjdfjBTZCUEezfbjMWEyg/+UO7uO48b/JKI89L6
D0N5Es7DW+exZKJFQYrWXkGuZyx5HBAGKV78KjUTRgO+avEq2ITUDJ//IKLpLZIo4/pOiQAfD6a1
1cYPVKalvcHpb1g3P01now/sJ3bC9MsPX5pAdv1HgASyrR08+dDf6SltL20xq+kTyEmwEH80Phcs
B3r9Fo+ox5gFx4awlhD1Ck3JN4vFybTehM7XSU+6/NGTf2StypLkUmKGFVfrDtTQScoK3ig0Xwln
2hjq8Mt3gnTRsqQbrWP0Lt/NHwz1Omn9dUhDELt178s8NPWCArO5wJJAUCTGNUV+8h6KmQwAA90H
9xPBYNSOFZhQVQsaBm3XFH0W6h/pIl61r+uaK209ZV8phJOhdfw7wBhAh0jaKau5gpExLLbCR7rp
6A3M6d75VJEahMbLjD698jKOqHgZr1rmZHnVOcApdLLhv3kP2RfLnqThGcRnuyA6FPZm4kjQg2Np
8tUX72P+VdD6FqFDVJvipHSPXvAja3E6KvA7QY8c1voDRqGVETVIOKu/Y3z9HnGxXtIsR5ViAtxI
HSfrruvR8zNrHd8tL1loCD34p7hREMNelGJXyXN6y+eWv5Z+vJIJhl4ybwEcM6zyapNJxqz0X1nk
MBMjkkLQ367rhQMwehA0mENOQlOcc/1XGWhUo1NM71YBO7o3wTqWb7G9Us96d2n0U55Js1dOGFW7
ET4mlWxv5x3QblbnJ95yS72YVUdkHhjKzSy2g4Tua9HU27T9KolrS0XtfE94OLpJSuVyYSZfykIS
uzPaO4YP4WHevsOtCw+/jqd5mCEBhEr29U+YCeJ2HWG+2kK6UsY+K4ZXiSLYk15KthYAMOB/EN9G
V1v5TFhv1HgJ+joKfsP+nDi7btVH+DvNEoMNm9Css5bgQ3W8HjhlI5NRfxUqF9U569mRlUdD3oKA
mYgFVB86j29oe1zaIF1IHRHMQwWRUW2TEcih600iDoyJOzypBHvRnhmj88AXhYwm/uxmxI98A+l5
5aIcXfw8ZAKdNarRh+o30555A74rt+4ohcsQhx+CNiIiGM4YOPjeW5xnlYgOL24SW4cs7zRVwbFP
3a/zkBvS/XfSNyg8ITJhffXzF+2U/FV8hHMLVxqZn6BqzRGWiD/zUaQ/COCQGNC6JJEldfJRMvAw
MfvWN1ZwQUB7zVnwpz7AyRDuneRVTG//hfcF2K6DiH68FWGFUvxtahuf/qiCS0H5YFSONuPKGo8g
pg7kz7QKzFWdnDPdmWvGnmy5dgLjYrRaBWynSt24TtcvzIQsC/WMvQ3QOwUQE9ogwRx1KZ/5Ga09
xerMjeivwq0toF9u5rav+fbeJHsvJUfSLmA9hdkZ77W+K5Wbivh0AiqsimYZIQhSeUL8ZUR6EM8u
K1jLO/APQ9i7oj7KXhQEV0mIUQvcmU0pFqQ5SzQzELRBJKTn0ouwXATxbECwwSkyPctm2o+PyYUA
/oSMkBiis78JHR94jhqTWsLKwXksDFg1HBYTMGoKjQswuqSzCyOERvtN+CIlhiu8iy3knKjTSYLi
8xVzJVgLtWsLqVwwri7zfCdwaVoqgZcS71steeF/h+mddFxYIZI0En6QMn0q5V1hr6spEJiEJYyL
OyFqC8Y1wz24V/mD7WNDYrWWf+aYM4s9jO6Q/xo1Rs4VrEntTa6XfsYyXkaWPlg6izdam0R2JmVh
JtZiwqC6gcBD1KQKYVhNzs1rsrAiX1G5eP4RYIJmBu8s4ZzlnBIkcg2WPFd1ZjGadmI4Hd/5KvJX
yBBZ7xrzkK4I8Mo21OO5nUUQ30pwcUAxCuCr2PVSloKR8J6MJxSpoOIKZ44hrVJtMzUHXO/4hOHX
igPxWXhAzHyZiahnIhH2konUxm1LQgy2CX4P2bgGOIBIO0VQ6sy7wWHRvZakZkCYAqXV1oYcKkz5
y3rctTd8ozZrGJXkxLbPvHYHumRgQrI5a9YRsi3pt+7rdVBQ+4z7SM1RlOPRwOqQXzlYWvUtNJ9Z
Ym9UvsAIopyHE7hw1RZ7XQYmMFY6T4CF+km1HyFWFQfi+crZHYfpTLM4T9b3aT501yAgivnbJk07
q9UFlV5L2suJ92KhMTlgnmO9BncK7ZPG5RaTZVDlL9k+yf1KUpB5L2L7WTEMty3PmLYnfc4twe4Y
D92MstYl76XrtI+ouFFJQRJeMy9I9JwieBiybtZFdugdCf0oKCfhXCVHI3HOG0e+T/+ouMSNojsn
qKLRQ0bEoSqYcYSllkhOVXc+jthpBAbOLyERqXaFGxfrNE4Q+VBFa022eMB+YlZAidSZ6mQOzzoj
We4Jry1FCLL1v0yj2gYAEngq9J99cVS/gmJN3Abx7VwD7CI50XhuLQUAYXuMPDOv230gE/gOpzOU
4QhxXnM0OiFsXX0Zi5Md33v7J+pevTytKQdgWCsSZF7W1fA5BxRimY5yu2LLTj0Gc+pDdBwBSFb+
84Lp+P48bkdpwQNBwkBUayJVc9FEytKzA5xFl9Zl2vPOKMETDciamR7iQe1+U+JdguybMnCJELjq
C4iU5DiD+uICNOFizX5G+0iiWqD8GXS4OrdInhbh8GmQfd4cJOfPaA+quVXxBHgPR7tp0h8P6pRd
oxjRz8bGdXtS1SVGQg1/uLqwen+jJQwBqBAp010QOBJmJ8368BXecFRE8riVlpFbRisWSXGhiq2O
nxw92FLybhPCjbrDk4Ve3xB0e/OUJVeYJFRpC7evgtQoMeG9J+mC2bdQBij0Z6ruZQuhD5Eau2Lo
OX6hhRAo0TQBy7tBThfO8w8VSrINqAad2TAmFYEMn3K41/uVRjRkGv4oGkZ05WpWLYQZLqjxbYAl
mlbDulwhzijWPIjmpofXD6O7AM5GhtEQ2tNivZYnZLQ6KWWNWyANJsq3SQA7QoZLswF5v5PxPA+V
Yy8DQgEyOgMJBzeLmyDnUUnwznFLIqZhLGfcAutxNuOaM1rsQFrm4owWwZo1SAnTa7HlTujCNSB9
PL3XNWGSh0y7JOmtJUsg3OO+kUrX4HGHzlk6K7ZysRoRZs8kURe3lI2Zch+Mc186NfJwhQXrtsJD
CQe0IIQCufpA/iZLXR3dCXcZ8r8BVMRizxBOlUYF7UsXNv05Cu+fgdZP29S7dFxX9LER+9PYnN3w
Jl7zndavzrwGc389TD9BQIcK7oN46RhfKSra6u2fnLsd+sBWXECMnfbKS5g9dogYKH4AiPwN2NVs
ui7bY81SZevruHgGw1WZct68bcnDF3V7xX9OwcF+6s5GnoK9qVZLZ6QS670m41YQ1DDJHLQiLlGu
UVOaR8lBWCuS3PiQexH8JASccFo0SDFGkszpf6W0l1Up801rMp3z7VChF0FQBC5srUGdJlh2zGhB
1B6pArj/8cJ047lDxZ/DiBXVGsTIUF0dfidtKzqzc4oVQT7r9Z1c0HbJV1aUZwODFmnp1r5Ff67y
iaYs8XL3JhOLEKLwG5sDetd5xzrqncX2QjqykDfb3UqwLRWlkJXBc8j9XykFMFE/ixHh1yh1HTjZ
WOLFJO4JOHBy+ajIItDrjU5FYf5T6cRmSAivuL4mHgnN4r0MdFrSpfULhBuYeUkE5H/G5OjWt9DR
NRRwoCcBh46bW8yw5BvajC2fiNV5rWEQ9jERkQvSDggwWEMoS2i6Dw3F0HDRCAz3Kfboh0dFfH+B
I3ijPXKCx6KboYLDjWe1uCjs4AWjQvw5ERmIxpe5Ew139Zjo2WHOAafWONOdaK1Xy6E564KIEAOi
/XHmL9NIVNx1kLjqh8NLhmNOWQviIOYCI/7RNh4UQsI37+Dz2KsOpU3d/KIkL1QgF57OVstSp41v
ib6DfJBptnjzi49/Dh95RO2593mSHJHwwPrMN0W8YKK7agQISsBiv/GuFY58N5N3qG5b+ZK1m9Fy
vYZsyXXp8cctyAMAZdKSrWfFK6M4FuwigyajfnaBXyfysrJ9x+cZ4AXEHsLSrSzkV0KqIBleJHwf
hGRDEQH1gYGWz3tzkqM1HLZy7xK8K+JeEGei0AgKeiLffSYY71KN1KyuU6Qo5Xq6g8/QnzQsQN85
j1jkouDU8urV8bfVv8Jo0WHcqoEd3qrgIJvXuvjISvRSKxFy2LtMay3cU1n3RPERSVauctslr6os
EJ27nncADOnjT014rUOYZsy3mswh92cM16knbkOC1PvWID8UjKGb2NoITtslAjUZFrVaMTIAXgeH
sX6zMWuQpU7jqcdjQjBDQorE1udB1A811+CSnM7gC3AogQigggPLEDJ9Dj0dOldE3BRbTDJh81Yr
x1F/WKRV4O1DHRp7K58XtgPK2+TFdhq2WfjQx2Rt6p+5eufpVBXsVSg5xQY7IRUqudstXCmk1AzT
mthb4kpOcE/cpmLlmvDC9HNaQ2aj+l0p+Lrctrg4tDaH6m1QvlS0JjXvdtguJjOcO/bHyCAYU5q0
9rxtExw0/UPxL8S/yt620A+JuY2Sgxk+HOsNAVtLRsXHpGwQIwfBLQbHV6yzzxugbXmsC+cWAKv4
gKLGC65orA5SszcYncmTkL0NZuZyokNrVNzMR3qkj0CiqC6lp0116oA70QXo0sk8qii7XegsRAly
GV17DNJ5mjaS/lQRwyQgV7IESpt8DPmjYNvKd4Smxa2YL7rAX0I/z6v7gFxY7n/4QKWWFoldhhxJ
Jry+ogvCDkkCy98C+Y++biIca3PbBWuvXOb6nKTqLbGQCeq+HAWnKZ89Qm6bjRB+eeYp7I8TQhNj
leVfo7Ic7bdcZxJfcMnCcNnN1lb28o0gTLX+0MI3Nb9PRHFBsEirUF8mZA+jl13yFzDstj4h5R/g
UFNCgV/rrXK+6xQkeUSe73TfXsCbsJwSCjo+bGIJzIWcur2JKYGfs+zw9hHlAMIV9degOg94p1Bq
dihpWCMJGzbH/UBpdUXkCMCq1GKkx3AVnYk38NsBL+3SsZ5Kwsh1CGIcW3gkcjI0bKyL/peu/kX8
rD0GPNn6BmqhIscV73xhkeF3TlAoATYubW2TyneKIsfmTPBzbRyAsSbzTIciCCxeKrLu/xFuB39J
z8s8EQb7lY8/CQufmVKVIV+Rz6KlaQ+Z18wXtfQkKAmXSJZfZXJO0kdr/Uw8BRITfCokjP0dfUIY
MukoW4qSY/UhJHU20ap3/kp6OMlYhpSDE4CkJ4Sl6JZErC+8/iRoi1RL55H6K3pCIuUxBm9oqTUf
eS4pAIdOOVUJsMhBb7ZSw6QtsLr8J8XcwqBvWmsOB0FptSGBnXeHTFQ+amV6ps3MqXuKgiBoOL+D
gMvAAdq1916zo4eGb0tvV2KpV9+OQUpGAGn//ImxtufNIRLFI6vxJHKuiMRqBNOQlLMagCypjXnD
tRIZRxCegdAjpf9II2OWiGAM/4/rj5yfIaKbJH0Q/elPIR0NRzO5JPJTnwj5Gt6ircQv129zGmwh
sStK2veMV0F5HsGyGpbc3PxxGK56//jPgwP01+wUHyCfV566y7cEKfrg/Wb8Wj0R9oLgbqQHxH2J
ZtoukbawkYOzdupsUDqABsIrbqlbDYcyo03KZYvjuGoZrf6B+dpFC+6REoZHEC5hO7sYdgOu3is2
kB50o07FuerR83MTor2Ok0+8X2mCGHtF546niy+r9Pc6GRAh3m9x3vlQSXx6qnlSlLXKxoZPGtNJ
RaYBB8dBlX8FEEwwXBU9NfvI2VYTIkrGr/OpYqWs82cgAb8T0j68Eh2jIcFvwboCrnZ2eve0+cmU
p6AmLXF2GqfAmhvs1eYuZVrD/lxve5XzTjgujzwmU7yBXeJgI0SEiYa2XMCckShN+mwQKZIx/MDQ
RtinQqKTzZHjgFZnW0Xe8YHnw4P+NKRAAZ/6M0ILz3R/0PuvadgpFXWNSwZAWwaIo+4Bqq/q+bP7
v7InzXQFyOOVqBchyLYxA8OwMwjV3k8DOgXGZ6BNgBIHkeHa2gS8ct0tT34N5TZ0S3JPnF+QVyv/
LfNTHF4Hcze2q6bZo7Tv0QzWaMCkw6C/OcCgFMTVbzqvBZ7c6E+RAQBzYKf6MWU372X0CzuEad/b
wRnEpMvWCTNNC2gS0hSUv6ixhaZO2KPggXQdSSK50hAbHTlWKBuJHUg3EaWDSeCqKZrMbUR7iXJp
RuAid8pWmA5aCQkOyYFIprR7hji8vnXxOYw+RqQjdQzgMHWzyjg2EqKgtwzZA4F+OQTlTXS9APNI
zbUcdyKsnaFnoKBoC+tnWQu7ghU/hf7Vkx9N+V1r11D9kUKy0hHaF7uY7cvlrwyis4Rfr+qWU7f2
9XVp8drGpMUfvIzYlntSopjEpglm3W14IckMgwEnspj42rF+Dgz0FaEs7Qp3BvZ4f96IH8Tsgm1F
jIUtXzticjiMRtCZo1eQiLwx6erm+xlmDZ4JVzT7Nt6wzih2BCKCggSEwbyr7j1aHuRDGKIdpabE
WlvqWyS9Oxz/RM0KueFGAdWrB16afjVSplH/6VHhVvAl5riG50hxHfaEA61V723Il61M584q7iXC
eg5W+Duhh+sKdxh5DOZFMWf+w0tUJBtOX9P59mAmo7uduBS1mOWW2nq34S4OSREghxG5LWIwqjfC
8Ksk7Qbjfl8ewnalm2yLe8yoZnod6hSXlpDquVngFmznFnPyeG/SV69yEVsGW5OIhoLrZ9qKqCAH
fc0PVnczcbDX1bekLe1B6DQRu1RkXpjd2VRR0kTHUufRsvF7YozaK4QDxCQu433EWk30FC+dhxa+
Q1Kvb8jRZH3Q6XXoEEhiBSHWRbCO6UmSIjoY9wMMSYtXOOzuDT/+ZODjXJBb1d2jmCJUoMCaiL7J
WnUkaJerbtgSxuVHbmxdW4fJh/lCwVmCC7AjQyxAjImpxTgQ35taK43kh67bS9pb0X6nBoGh977e
SmPCdv6EMIxwx3A/JUeEsI12MNDXWFdqCCBIes5OksfTkEeNmWRHkYs+vqpib4MwV3xYq37YadOh
GE6j9JJEq/d3Yrvg93TQT/Jaj77Q6lgywSbYuMlwPTnjKud8zDAZaBi4nUdZ38ZdmD17QAswahn0
nQfKbP7IhDQJ1qyWXKDoN0CMEpLkx3f+UpAPgnBDmdWx/7PzJ3bSFgQs+PYcHvRtQkCGjtLLLUz+
JHI0GCyjI/2ZFmxH1J+s4TKU97x/ZLwxdUGy0fgtWaQw4r9PwldaLEmstfjOgq3XrCUVaMZ62ebV
AFZER87KgHyGetmCRXahBtep/TIIblGUNxoPGmuXTztH2+pZPUcnK9eLOeIhqmRkxPcC8iVg3rBP
BNfwNGRILih6aRBJHAuCen3guoIFz9QfvXybshd1e2LK6bW1xOUkYgUjbDnw1xW0KL8S9Hvmv43x
3bS+xSsLFhu9Cx819Y/zkn0Fsgis3aiulbFT1AvFX5M4I/DIWLkbhh8tUquUG75l+08CcNHwQ0yh
uA5Yfsk481sUF38eazYpF8qx89/T8Tcxo0UfArIMNqV7J4OXOF8OBGolKSHg58IgotiubuN4pdk1
pcAj/uYbIE+bIocenmZgscIVhyqEzFCUm+YqIWibf4sXG7k+dC05DYVNme6mp9aYgTT2vx2keEyj
yN15XFmI+FIqlXwYywP2vPGhU+rG9AzLkfI7tQa8syEqJb5q70Iyb1pz2m1i516StEWKjPpTZY8C
msJCTiu/sTcWhEDCrOcbHvBCf+enT8IdLei8p+VwIke6wXjof6RUgHmkKMNivzk+zndcAhcNtznh
t4JFiV51/8vH2PZny96F6V12VoCiTJt2eE3VMx+VLR0ASAOfYI9D5pBqfcCOKbl5eSnBer1+10on
UL0R9MmullnnuVJ9JeK3ZbfKjxzFFGODAyMWrmpBt2B2Fg+Ojy2QM0D74Rhkw/apSQ0XtUFoajlr
1WLXpV8TkCSWJH899cQr7EPjoQCntBAMPeE8eOIsbjBS045BTKTAUzK3qZ8DhrDAEOqrwTRADC35
jcholZp73+2m1RRt+auT4S6mL35BMihE1gmUXknQ/kbVzxVlyd2vMu496VFYp9HZ18Xe7C6QCISi
xuM5VH+NuOENvFT1NaqvqvwosnPSL2JwqgxJ44J3xB/oiPhTvIeZvvVcd8FKmtaEzFfFex53rF3Q
Wj7hvZhIGjhA7W7n19E+FyD+UXpRwSDR8erfAdlPEx5qYHly9j+7aRNPiJbWbD/4dnL5FpVH0clr
0DQ3gasxVaFmJmVZQb3ckTe6bq27gY6XT5njNEm38nBWlSMFP350171p5RSFq8YRZbqnHum6BoIW
MSnwd/DPBCSK9SXoo8pVFG5z4ytJrbnX20e1HtgMtwrh2NrGKD81IuwdXdpYLci8dSnhvgvMctx+
bF5oXajq5SSB5e3/OulKcJcenEZkJth8l2V1K/pkITU2xHe7AWY1ux/C+xBfxZ3bgo03hH+tYgKX
pKpBwvQzFD+FRi6E22i7BAfdOGLF+tMRAmT+L6p8ycN6/9kVH20DDsyvDiR7YnA3YLVQysUrJ3jK
5POpoMMMk8spc6to35C4ZfNqEzNqmSzWF5+tdJxDUAzkJOsbWWG5iEFjvQuZmlp8xAZQV/vE+tYN
qlLQMSb7qdj05rEEipbVZ0x8CNl7JHZqy8T4zmpYLNBFxFAOGbeM8/HHkDwUixR1vG46U/5I9x20
iRIBySKjV65B/9Gra2dgF7rHX7mNSKvh1AkIi6pfRsvQIn1NmI51NCWWCATqd/QSI2ayK8Q7bsiP
bFTc8xXCn1dN7mqEeWjPAVQUqP7QXHLI1NPRLy85IUmSwUokfabxJ0ozFpUCxALJHiiMQ/MA3BwG
O1QJZbSU4Y/kMuHo2va0evXrRnPHdlv0X6XAbhq0eO2VkEPN6QCZ99x9HsB1wvzWal8eMNgEbjNv
egh41qggfox4Mrydna6rdk27Cpcilyr3V5Ah0NBQeKg8hsq7MTIoxteWxBnuLahlXz4Kk2KGVASu
lpdMBWKnEt0VAd3cm+J89dHsC519amwCmikYILQtO/K1Nx/CFSGvyQoj5wY+lN/MHy7msC3K95zB
ROoQ+QzfQloT1S5liqD/XA0euvYeEN9EIN4Fwuj7LomYDOkVeX8WcFaO/uiQd88Jk5QEmtpyHHnD
TVcflnXLZdAMPjsFRIYDkObREqEclJJ+pKtYxAR4/LWW0yDOQYQsUpIoBUietUQv3CZK39PpHbL6
OKVr3yhYRT8a/cJMhWq65u6dJlfntA9IrwD+CRyKQr+m6hSaWx4mITZXfFzcJtcurWe2ROc48tOK
fnEeWq0RQRolkNtf739WIdAtAv0UXNlxHQoA6HS6o1mLxucwbFncbP0k9Zd+/KnKLyf89dhBSpPu
AmubFdg7bjn/P/0hnUPAs8w3h3BV3GImBRWrJtz5zVFWvoDBBCZG9fRM2eTi//e0haP71JzFiNze
pUpB9sOuGRDSIQEWwYnAWEXP//t//u1f//5vr+H/+b/5OU9GP8/qf/07//2VFyM/fND8r//6rzeC
BPL0n3/nv/+Z//lv/OsQvqq8zv+a/+8/tfrNj1/pb/2//yHx0/z3n8zf/l8/3eI/KDuT5biRbNv+
SlmOH8q8QzeoCaNjsJPYSKQ0gVEihb519F//FlT17GYqyzLfHaRMSopiRABwP37O3mu/9q9/+MOh
6tN+uR/eu+Xh3Q5F//NV8D62v/n/+8V/vP/8V56W5v1fv32vh6rf/rU4ravf/vOl89u/fgvNz8/p
3x/T9s//52vb6//Xb6f3rnytll+/4f3V9v/6Tbr/FDoM/NAPgyAIpffbP6b37QvuPwPP9VTo+VoI
I13Bz6jqrk/4Et/jeZK/jxDWdQM3/O0fth62Lxn/n8p3/cDXrnYl3+/+9v/e9h8u3/9czn9UA7n0
sADsv35T/PTm31d5e1u+kEJ5gTSG1+XzczSvofn++pBWMX9b/p/Vj0pkkmuKlZJdMSrAyo6eT0Xa
DHCU1oBmuSZBu8BPfLuGw3rKigA9eV5VH2PJ0lVqRqaKxkRYeLe6jX4mqic30pH0B8OG4HqZEfOc
RjmHUAQ+ZP59WFt6uf3kMVhd9fl3H/x/3uDv35BWf35DvghVIFzXBRJotq//7g35k83hhzJXrRr/
1VlNdB1uv7gNBJhweAkUfrl1wWG4KIJJoCiMN7BZp5toRbQy+hkBDEV6mfbhTWZjJl11vXyIWnvT
J+j1lyLCziaxDPYr7FZVk+2s4y648YwIblqOGpdt4tVH6cUT5NuaaaYq0ZRV68e/fpv+n9+mVorB
hFJGeibwxR/fZs3NYsau3uJsJpdBQutwKKrLt44h9SlNe2R/zHXh0jlUrNqc3BbtAdkQ+tOAIuFD
PxakHZXzbT8nl7IJl7vUiIT2b3mTueuHoFEA+ghzR4NNl9NrvGLTD1b4jKOVDzOCZ9q23XkIItwV
qUi+NTS+zdlTG4e3xJ+e15F7HS4dErxavDdjLOkwewPjfZo+00xjgnj7O3uX+YAex2mzrxZORiWm
58Oo+vHakpHRTF1+icnc3ZvBeNdzFHLUosX5YkfPOxY2k8eff5wrdrwmKty7JK2C62ACll2swE51
45xz7T2TrN4o9IgRqC4iQZ0lRYzXF1i1FpPfuPn4n19SaU9/faFU8Kf7USvPuFqHyvdCoX+5UL2x
jW28jBaD7ul9Io25KZqCH5+OxWXgXIqh8OlgZ+q284iFRry0XgsHpU2eZppiZ34tF4EyQNX1XbsM
MQ7CRTyIqNW3o/VunYxTerDdA2gzmdUXeAAqRSN6CVrsjanFrZFrqNlFUOz/5q3JP7817mujQuO5
Rnvql0etmZppHR0LmUzo7pKhfIN1nETyiezFU9JK99qfO/80Gx8tWxAtqNBKHGwy0d6VY3s6jw0o
YmNSUEk1sohZ8bB4gXopF7J+xOTSBlfUY6Gz3Pz1S5f/5aX7SgaeElwaL9DbVfvdKjGKumjbxcHY
ga/RaWfvPJqs+DzVNKGqKbhu+iXEHkGIW7A08bWLlaApk3z31y+DtfrX1Vf7LPAmVEZI7fq/rL52
nuZ+ELTpp64NT30BIoApH132yXzKekhtUUifM9l+R4Qos8OqeU7SxueS+4+he584Y3hVBybkHMDv
ZjeJ/v272POHvRxpn47OQK5Dl0Lg97g+g0WZWLIJ/t1b+W+fqPEwCQjXC0Ott7f6u0/UVp6/EIOa
c/ZsFnIB8/G61w+2SJnGbH8Ytof65+/Wuu4uKR8Woti5R/7nl3VlzViy0AKzQJr+c68oaNs5E9wN
0+AwtvnfrKP/7UbgiWffk77hdbu/3Aj0ZnSw5Ax//FHvKyfGP+fKfD9mM/adUeKPijMGPTI8l5GD
u8D8EOi2/vo2kNsa8MdNWFMdqG0h5x4wvy7m80q8UKEpcOcmco9YMb+7QS73qvLcC9Z5cRPGnPht
imMi4ojtJ+34N5dP/nmZMkK4WlGjsEohGfnj5RuXtBzmvNtUI4V7nciegAhb1LfpVnAW9M+CGtlD
psnYDZ34OkVYO+rp3rQcPWa8VnOVzLeeG+1UG0O/n2rOgGVIttn/+qMywte+cH2P0sfzt9vwd7dZ
pa0KVDNjp3UG7nBH+7edVOuVQoFUmaG9af1NsN4P5iYpH7taJld//Qp+fhJ/vFjcJ/xo1zWCEu3X
Bd13ZF61ip7x2l1KE6ePM43DxIjPeQHY3ssIb7bt1F7Ug/20eAk+4MVRZxckpROU8sa3ObFvwSYR
qkJx0weWZ14DhBMRjaSQVRakp0s8YO89CIvFxfghg2QXvTAtU68J6xd/5EgVLc18+Lmhl+OCPyCv
n1W+aaS91dypDoVNOtv88HMZnr3eXv/1xyCpQH+5ZyFLaU3MseRTEO4vS1cfyZmak17SlDrEUL9W
A7nGcZP6+znczPReJ266qmz3ZgmZL+tlHxsvu07pjAddgiyvxP6buymYFw5kW7H7aK/Houv+ZqlX
f364fKqkQCgphQ6U/OWF5oGI6z5aajr7V0nrr0jsw0ncJdYXdxouRbgk49kdiivwyRb4jniSXaU/
Sblcr0VXkGeFhViVEH/ZrWCW9PoqT2f/3PcFbcs0Cf+mYvgvH6zQknJBUJVDL/3l9a6LMMnMPv7v
yq5vRXryJhXfdLpFt5eFLxOOlJDrfVd044+/vqr+ny+qYCmkWGVDMno7dvz+6fLKyGSZGbaLOoQn
TVoAUwrNEMrqoWS+J3jqRT79zeKj/rx3+JJH2nCaYDc27i97B67ZuJ8bfmziK/FtgnEVJx1oncH7
lGmSrms3ecjn0t5nDpS8STNn6pzxNIxtRqepq92dKt3+WKTrt8ZryVMcgAUPuXVQXkf9o1jRts+g
u//XH5avjFE+G0jw56WolUDEK9z03MoE88Xp5jAidNX2LbQyVSaXazEF+7/+mX+uGDxBtR9Sc7Fc
K377xys0+NmarXyEhGhgmsnll6HFZ5WrLdAj3qcBKrnSp0HqRYyyihgUSlpeRQFCXR3gIasCoK8i
e1ws/fecZihnTpoa0YvOYzqjrXMaopTJbQ5yM0o205v7N7e3x730613mKSlCTdHoGh5K/5e7LOPy
9GFH7yUz1I1LYO67OW9OaFJpZGbs90FCsEmC30Kn6nZ0SD0yTvYwHs0cgz1ZwRz15iB0CXQKjOze
cyxs1SgEjtckaHeX6CZJXLTSsoTRVxUfm15DS/CIRZyCsTrKGBMtmaIX7hjiA5DhLXX1eZRVcbTG
eXcbsO8yBYMBVWytcwR1/UOl3ODBmoCPEctjF7jMes515pDmiFvJRngF+kX1B1WgVlnHz52Dtapa
++vBpQ/mCcLK2TgutMPgKkotutKX0UOuPtbwQdMxBPrcYOJsNVoK0yO3x0FvQ8IWOoNSoEnebaOP
tZ0kkYAjZ67Ybw+9M/zwJqoSP6s+FOWFscxyw9C5nhpQIu2nILL28Z6jXHOop6Y6sDD3u8kS4R7E
iPbmFTeawm0bcDLfF+FrLOhIU254+1F4wI2i/DIxkwbE4SBunLwXlTKFsD13X+YfSomjpODHdnk8
X5tVfpwdg3h+R+6w1tm9H2UkMmlt946yz1rA0x4WtHI5hOhkLo9DnX6sM39rL5PQLaPWJSDWSU9W
NldjDTEqG9BfTcOukcxpiy4aTlElmWEqMaC2Gx04MKBeZVhyagTO4ITzc1Yu3+YEEORUDhi0qww3
ORkV2n/tFn3o5kId5twF5IiAPUgYwRazq4/2ag1zMEjKuUMhR7AEBAVP43laKmipS+V8z2HBRH09
f4hlQZpijZmtXb7ZinGMQ7M8KSBe+zg1Bg9OAqc7jH55uh8yAH599dpHFG6Ls0b7phzQLUYJNu2U
pG96nEFOZU5NSLOFsgaqFCoz+vtrJ8wxbwGYrUlynaYMH/zuJU/0jLw/hNfelh/mpscgUWKr4f4f
0GdVW5gGITXyaogwYSWhfg+L4KHc0I9FXl0P1wG5ZKgRlvu6G+VtHPIP9PQrVY+oLR5bRilYxOdo
ulrFu+cuFYD9HLVRnuTHeOYWLwvz3MYV4pIByIJBFaK495jpubscOgVCpL2oUPy5K9OEUrvbYdVe
umm6iw3Cr0RzlC+r5nuc8dmHPMlMT4txVwVo1zIR5kfJp00EHeaTAfmgGfhn0mJAuTY70y6eyTxf
WoZCGRMOWYLQJM0YExpYIc4lkJXy9cIpRvIF+pV+fmVTmvo5ENa+xOw63E9dem0t60m4YFMeDq4F
N9RaAiBXwt0aYGdDibExSUoQXOdS0aZy8garylyeu3zu94sKxst0hv0uGlivRbJRmiYkXeMAYMZu
AyY5vZV+xrwS8GNSHySHf4wXKJVz7rRZJZ8L4Eh0d+tuT51XXrHYL/tCuAj8Mqx92WTRQyGj7jzM
t0soHnUlXPZ9R+5WqeDLJoU8OeX0lJjvUQ8gtvPe6BUC7gvEU8uKBL05wOVc5sRbkEHjpLDCxoIr
E9XdY84Cc8oQIJyD9YuQs3fUWfXN462phlGgG5p5X/bYN7uI8Yix0YFi8ympluQ6z3q8mBKEQSfB
Oy5nXSfRTYaeP6SVg0ZYL0xQLRkwiEYOqWnxLghCuCPZv4V0IJoSOYqtAvx21ccuzK+GtEAGSaQ9
I1jNvL0amWDHeCeDihly5+CIDqFnpWYDJ/vIm8IJjU23ELVgis8RdrEsafRLh9CABw3hVDjeiBCa
T1333/ttpah5PNe4P+OqgSQyT/meKsQ9pEvzujSQj9NmGm5M73117YDjfFq/AiVMMkjkeZ4uu9aS
6JKXI+A863wsO8ZzrWhRJYeZc+HPzhf4vCTkkcrpAUshvYQNRIVi2WJOzo1ijMrhHlWOmw3sC+mD
leImqoIQaKf70mfLNjgVrINMQ+eEtqTv5i9iIq0nY5bbW+++KXDB6YSgHAdtfjcjXxuCgCSMUTyv
agGiIwtOD+MKXQ8pb1E8OF4SnbKEfsvq5I+iR8kXgFYr0wpsOO3MNvmQPFHkvZd+YO9n6970UUf6
H74rf2zVQQ2oCutu5XYqeuzxJTFqddWh6KYHxImCeWxR+4ociFhd4H6E9NEjL7CmeB7dex3OTFAB
FpvCnKfEB+uCWGccGKOZMJkBnEDz6uBYzzWSdr8FgJRFuTqUQ/w90R0sjrEcTrX/1cXnFiR2pEt4
Uw4rlCKluitb40eIM5gAZHZ4jITMULyZkFQF+ns0FQniXJb0tdlujXYAw7rl8rmDcL8kMVETWqXn
UA43Q5Z1R+1Cpg2d8+YubXoTQ2SIXxLZZfui1pjdGb26pkJxM7k3oR+8cgpwkSoyvm7n6aro0LBZ
V9yxTJUPFmZ+q3hdXVMBKOlumtJ5TjbpexAgQohS/pp/1CGhLXmISQTRf5526wZU3/XIp9AQzfjF
UmreejSYZ5r0TMfwVhZuefT8CiMZSC50wPVJdvRQ1xoRUCy+V5ubJ6RemzVZYGXqayDg2XO/tGib
Av4/a8WrrInPkyHMlNGekORfrBCNKrOM574Gply0MGEAQncNiLaqgSlmp0Mkh+5YljI4mBW9vRIw
b/zZfogTQMNZsaiTaZ0R4qf6vgzdejHNOL7LZUMC0CrmQVaf3HIckQvl7U2Kh+jC3+5RAUigHupX
BcmxH4NdabcIvGXUh8lBgjZ3haX3C5NTkIoqmbvir9mZecUPsL3KYnDLe2dIDlrfNKnSX9jxCsQU
GWVEO+6RgvEsYJcgLCsE4l06aCf5Xjp9h0ZPhPY65ZHTh3/9NGUlpuSx3shouCSCAU/p4NNlbtv4
EF/VDYE1Wj7muUAcWp/i+Eg5Eq+EV43e2VXZe4r2yy2c19h+mqGRHRN9uTQY3+wSyH0ZmkNZxCSg
smpfKPcjijt8eZ3LHlC6+5Y2MeEgLPOC/HOhxG7Et9c5AAZjpC9SiIWsDkSjXn/ZztzBSxUmH1Wb
P1UZ9z+5cYD1XUaDFqn1QE0SJjmhbFKRutgZiC0y/t5rT+51xuwzBjJRCLgyQXRDnfY1m0p98Gxz
q+Ppy9gNkt5ScY67dgA0T23aIdqbR66p7aejSD3qThQ/7fo8GIh4jQd+aO5h763fwgzZlqXadCcI
09NrVOY5opgphzfWH9jGvMOgp4+V45gbp4FChlAkbEXJk5Y8doO4DBqIy5mIoH81zoXThvqZU+KT
wpafD7O+brRH+Jzw4O/hGyUdPMSUVlYwmpwpu9WM3kvhD0SfRl/c7ZEo0GywmIJ8SdHuNm6M1FX1
H8ehjJEgeA9VGAcPeUCoRqrac0XdoZT4OGVrsB/cAFZVUF0LEEnXA5QdCu2pSS9ZZImWzjUgV0UH
YEnFtF/qj2Vgw3OmNGcnA6LRN1SfNdxFqaHc6/7RQQxhU4do4sLF9mqy8KAz50uek2VZS5BpJY6T
ESmE13m4PVhMSrqQu0yUPwZaKnNR8nQkl3V7l1lICIm7zbqljx3YVqe6R5PJVDmEOZ068WGR/XHi
v1lA2vKd9Wky5tssnQ86Q98ou+u2H86RbgMcHig4XZZ5afsfGDw9kb2jqDQCIknucqyhHlSDORWY
xGslbnKiHDiVfDRI/5v2yc3wbnqkQBQ2PVXIab2M3MxSfqUntlVor6E0+JA/69G/XwjAlSMEP0WX
ZOgbKnjtPCwpThKkuYHoiv3iNaBU5XrXuCo8hRUuYJPn56jy7ql00vuWumoQlbzCPv3MoSQf6/zo
cJRC5Q4Yb0bgNOpwRQUliQDBku8hnaSgr09TYr92WUt+8oC7KdfYUahiJpe8kEIfdOERrWoz58lW
xGpbWE9lFICxjEDKba+0rskPCnmmR5XspyEXkMjAT0DPfU676Ogt6iFRhIlnJ4KWPxZGoUdgulb3
4i2p9X1tCbPKgyDfGbnGl5WU+4GOHXv0F4atZpcPiB1GN0FstVceUnUTk1o3tKiwHfMucvebEDOh
JSICKJrBRqkddEQh/mMFJiJow3abfd+XLn5Kgn0OqwnAAVTPBdgangwQiZ74kvrBNzMAOFTqZfNX
l1RiSenYHTyqT14c3U0YGXAzf7SU/vS/a2IEcZx6EH7iZ86WSwduZF2+pE1DIh1ErgF6X9CTC5cH
cQ8Gkc00R7e9puvnIjTPZa5u2wZ3d6U6gKqtG2Oxu/K7Vt4uEWKJ1cizxBauG4h+peBMXEnYOZII
yNRn8yuchOYmVKO1zZEbVTinSrxiFAriylHRZnmXdCucz2A6GhflUhefh1E8RZW5qiU5P15cgrFX
yY8qjRaSXNbPi0JXE5RogFX40ID9XiTBk0GC5Z/T3RV77tEoq+5UBe3Oc2IPOhsaN1jTYsQXHzbF
a2uJf1qjDEGRec9QKJWae4d1LqrNcx4m332Hz5X9+m7xyYyhHmFKClOhjTgKOHm4K2YcWIPj0FgM
0xNAbuUre8kR/FHn2RnhO5C/RMSod7g0fkxUrCgaqO9oA+PSinOSpg+L7V/T8Zat2xunemeiKD43
9fxVZZI2UJbhxavDq6pzbvKugveZfHWcsr1MlJcdRo21eSJbgsFPd66N99CWimMcpX5zGRo/OHDq
5MPLp0s/vo4Sy1AOBFi99Lh5fAlyvEofgpyGUqz8x4WZ8qWXMn1YNlR7a1NIViwy5ZKDMMxniDam
2xIuivi4tWIO3pbT5xbAngbT7NoFHimrJupn+jb8+xtiJjiB68Qz0SKLqaMRPTwYEZXniOoqzDyJ
WtmLghXjmsuZtqiiLaRq65lDbDSwhN0ED1KZrteErPnGXumR2Gk7HnzN9piEROY4ajzb0VyBEvSZ
F6dfW9W/Rx3VkonEh2Ey3KbJczd3VHEWVwITkuYiNBH+4cJ/r/P24DysNEtPTYTEr6WrMQTEn4Ua
I58XjOgJmx7hMsCRGaxFXqOCrZHkt319nhbU3i75p8aT5DG0JaryhtvIqWKCfjMdXQ5r/aOQ3XyV
eN4+DjguLDbxD3NivpiMKfCKAbktos8tne2dP7DTTDmA/6S4NZIbxYsBG1DDXfbCM0T3FsMxqHrS
2Bd79MspPOthus0H+32e9C5rYL10M6poCAneqU3tRxPNF7Hjy2PExblIHfWc5pM4OU2m98NEiLb3
FnTIsFqU40eba4fTRoYTvHRAtvi4mZv2xZk7MPomBbfkxg9Ba4KnFqtwhEUZ8cC3xWVtrdIaNFyW
lsBAqn04+mxu88xxptvSIZ1zu/WQqp7AxLKknxHgpnXpskxdwAF1vCnS7Dga58FWYt+ysl8VW7JP
sR07w+4tjGn2DQRXaJ2cxkLhQii8t8qiWZgq3taQxfdtFn9G3UxAldkWsw3aXfq5ONh5+OrA1pBK
nhdvOa0z5pwUWidUjaEuiLtG/53TVTJ9vEubHBlre92XBVdn4BLq5DmQTCYTl4yFrwyUOf66YPIS
Bwhpl+P58iSEsLZRu5lFyg+hY1g/OGOm+0bP4Bz3FX0UuK6k1C5sok4oKT4c/CEtxnLt8oFE03BM
XRrvxcYlrlkUFwXhJKppk6N54KDX4FyJV+Q0RY5OsTzonJMwGY3npd3ODltmk0qboywdfweG6Gr2
NrDFJOnx4qw+tpw5QjAFlWTBSuaGgGvTUPhGa3AhO5J86P4VrlNCydXY/KhIx0gwF4i593MXNPiK
aVBo5+BX8rEIZXyVKq9iejrAUxMUfPO4fp78BNy/eaY/cupd9TVUE9SoEH23Hnl8RrS4DEdD9pPy
rYjHU+DRuPOnZUJbiwbaApHCL49+y7yzppKTu3DRUOsoyOHbIQJ6gXYVR5728zDV96BUyM0lRyrE
VFCug6FwdB9UyjtJrD1X0XhqE4MMKnp3lon09gIapaviY+cMJKwr0GVAQCk0qHIEfYtCY77pyhld
SefDiYeWzcNOP8BAxbdo9eZ5eJgkNNhQtk/aSeH1os4jqJVo1QZzah6R17KY4XpMq2xPCxtEXKFp
QZA+7s23qfJpIhVleSDh8TANFT6l3llJkKKAmRY/5FbjxuwnSyQ27cnJ4i3EB5I74cNcrft2qR+c
wG/Oc/qlq5LkJq7sweth0c1lxAKxiUnlclXm+H3yZ699GhbUTqTw3PsS8x2d/rV263M5zc8IfHDQ
dwvO4xaC6azBsRX8n7h74UyZIZlOYLK13ae20xfplFCtJ/3tGjnftIUt1U3ZYe0FoNIpg/NuiRxI
Y787VnN9Wfh4SW1ySU8c+aTuP7WcxhoX94pfjyXLwnj0q5wFTwn6J60CAPEcGnB2HaLiOK73jU/n
LxvEuexDDpVhdCoEIHFl0DMEEcaoCDpMnfBMFb6665v+GbPMm8K/v/O0A/K71ZDoCnKF5im90fil
V5ncOaV9rCOPSHr0Tdn6Sbv1bag2/0SkV1y9Fh8BAUXHaQK7Yw1RrHI+6DJa6dZ5gCt9FAu113yv
liW5hMVw9COQH2imsP1gNWrJ0xSIY4vWVIAUKPUEfd1KjghnXIYF1ZgeC7HakyQ83VNfZgORc5Fr
D0N2NYCN1g99tXUkkc721AptiSBvLWuouJg8ds24FUwbcrsIi40RP76I26iI2HhjxihlTldAgPvK
m3kgJTGDsJ9/6Nci3iUTCxGHcgb8IVSXzBAaZocHJ6fV47bFgdWFo3dZOQyRGDnmyNnFFkGdJMVM
hNr4iV7WhG/IXU5CSMJT1vK7k/Cj2qq/dwzjt1ph8KpLgiK9nKgGUkNWGmU4tTzN/RtMPXBTLysP
xkpICt+Wcn2ruQIwBVCrtwGd2tSkyKohFypYl/W0Pvm1Qzto7M8mIregGLkrVByhzN0czR3ngr6P
slMtsLRv+UOhjHicCP8ZPWqkig24kaBPCfNDZE2/dW7Gh7hZjmKS9eWYz8FhqUPYFSOU8yjBRWZs
ccoLuon+tBanzOtBnTFxR4Bjb2lb1CdfTN+c0JIsBd1ZK+6pxQeAOdeG8DcveONgxWpt9G1XZA5G
vfmN6W/5SBjrPk7Yq+AGswUYlqYud9VnSBDLqHZTX/S7OI/mA91csIayeRhaPLldsUWieI9u739n
E6GTMCbLta9izADdpzEIXLJmnSuUgRDEhpKp0rsX+LQl62fSREB8R59tl71Zx/mql8nunCiqj569
XmZ/OMW8DT5IVE+md0E0BMhh2OdalmaO3k1F4692Ya9EwFV2MaHCawO2gyHjEFf5sUa87I6mvJYr
ACI1ewcEIK9VyylBxbezxx03gRSM0to86QXqrr+Ud4NEBgRbhw39weMsssMBmI89zisiZBNQFqxq
JydNfsRT8oB3ktF0xTEQvrBk4mExkMhbkkTb4+ToT2nbX7WruGkqLlCh2gmoL2bvZH0rlju/g6Yj
i4Gtr5Qj4RXlIfaaZx4k6oHiPd4ObBhrqAtiNr4E2eGWPMvuheUfkvfoM7IgjMbby8586ueBKrNi
RWKr7omTqMLqfbUZxO/Be1voRkQN/JbS1Zh6MFDprjnqxDlVa4CeJqPp2GnafT3c6Waej6KLwxsz
VuFetrz0an4e+5YBYg8qXA3ow0oelZ0e7FHA7uuWHp9887kknzYPs/jJm+Mr/UGo8xy+IfvmfURP
tHYe0WTUx2iSD9FgXoaIlbnhM6DbeLVw37pcr2zRIN4qAeRz0ndi/ur7td550oFZGUZ7MhzDwuWV
z68Vg2KJLUCHjqC72kMMXL6bpec8TO++CcznXrl3Klo9oqWac8TTsMtqhI55hnU0i2/SroSmuZWq
Hd6Z0sNEQwTIhzzB8qdZpGpHWtz4/YOLEcQhP6nMxue+4/n2EMZMSfKUBGB3Fn7dVbIP9usiadIE
HJn8zO7SlVWRBMF8z9oS7hmVQgkpkeyHVhxmj1ZnkHwIvdbdcVUzphLTUZoC7pNLZFabBY+NB57e
DSe4dwTJZ7IAiB61Id4FX+ynWD+IpScWm/0MTB4fAVGJB7ckcwh8efLVSjyzJsV3ovKR5Ow0WUDJ
lY/trEFX0O7aAfUD2QGZyXMbTHV+SbBvyRZQ4/ZqHR8yzjfVhRRFDYuNAx2WyEECtAqPDKC2bM9t
xjAf5RP3pzcc3XCGsUXvioKm+1gpS4KHFtGu88pnOq6Aef2Y5qjr5wfJAXwX1W8FPeNLS9MYYy1u
J4Wpae0ZsgC/VSkt8azm1uud8YPvOf5+8WleAiTEftQIbv9KvfqUdAQodWy4IeUKi1tLM2R8cSfW
/NEnpE042Zu3Mj1wm2m6sE15TS+IUrEL2JA5HK8x01LGcmevV9dNyZyq6PFPKNitYzy01wZ1CuPG
PGZWHSTwQsW405CruejfF1ucUXKTFpdxFBrg9sfERru6P7gFjO16pVncT0gviuoj0+h2F5Qu0ydr
fkwGElhRtHyXd6nq8DzME6jmhK5Vtl8sx9mBM+2FuiqnCRPTOPFteK0M5wfXONCSassAxy7HNneu
4qijd7Ek+6XIYHrQzPJ1/oHlYJ+Hrr8T9YohyueutEgDfNIlaQVcZjBb3Tg8da7zbGyPKcl3aRKE
KyNO54Vo6F0ZBJ8HJ/oQVNGAtEgQmWbrAzJIKioVykM7x96uaAbmRSFqh9on6pLtNnWa+pJzJY5b
c0czccE4BWiUz3T14NGny/B9Zppc0cPCgCJ7VpFOcXCYZ5eBG0fbTuttln2rihhSgwBg3q7tS70O
n6NMXwdd+iML1bO/LPTiVP3ZC9vp3NY5iaNttZ9mWe7b1X0kQqnGcBVxakt9Ij+Ss9jSYZlGUqP4
Z4Tb8AFcoAeeuOKhw/M2ZjwudUGyaGafaUHf6059mOmNw2aBQxzPWIFUuxMdOsJ2pk4oIxJLxyU8
BRie4rn+7rkZVF7Jo+77NxnqHhpPy2kI+seRwrMq2MXXMQ9Jfe++vArC9RZOfacghzEhmhEtv8BN
VUf3i9e+pl1FXRnBcPPwcaA+GlDrGXXP6M67QOTPuamaZ36XE02arC+wazgq1cH3seIw7sYjlvDw
rR170Mn2ubPkwxWpeWlYRQ6qZ02K2uhDG0Et5Bgdy/ui6ALMkRBaZM3xcLykLo7T4jmyZXMV1D86
zv67tX0S5Yp0MKs+ibFF0EdemJDekwydF9RnV82oQlAGLMyVpcE+zh7lZznfLzXW2E54l/lAq24s
ZnDf+K/ap7GgOmHGi3Y+x6zAx7mraafnOKNWjIpRjCtyiS10whG0iVqgKC3rRR4M7/0yIWXIwgdw
sUeji/IsByAzU9ljP+YJnxw8vqp7D+IY0PvcHzrfnJKKpoO1JP+VObdbTbsXGdllaL3uFM8uUWZl
xhYNrjJc13t/IdWSO9U7qOnVzVV5EE5N1COmrTCnPq2X7EtNRO0Y1fXecq2ODsyPqQ5gKC8/jzbE
LNTRwrJDGKDG0McoDtHA0j1K8dCCC3GrjgzF6pMt8z2nDpDpc3S9oJwmwprPL0ipPbqars7/5erM
lhtVom37RUSQ9LxafWfJffNC2K4qeki6TODr78A7bpwT54WQbFeVSxKZK9eac8xlJnU3CD88yFK9
+ktsghOVwM0rzXLIcWBECXiXBaQ9VVWKxdTcmeWEurB6iDpGTkI0X56kkVhXCNRcF/pTauP7rcV0
p635x0r+KEYd+5wxZwxVNBkkbG1Fyhcyj5KDQMQJwBCPbYSLlV4vlYZH2QdAsA/Ms+KYR7Lw0ldM
/+SVBbOvxpuC4oTm4FTc5u5BjpyAPP/iVuUNHRyqHuIYnBZCwjjsksHH22k2mwE2wWwyK5kouKoo
fc9kx4mRvlXoFPTffIBUpAaCw/wcBOezVsxfrr8to/YnCOlUSdFn6y6fzshjxjWnTnDVGf3swphe
4nYCjMHgsFHheYh6PJOL5tUxyvt8XFKo66esY54f0nS466P84tIu2TsewZROynFBgh+vmdpmC7uq
aHeZza9WK9WvOhDPBv+erGIYLDEuSPprbte8qtRrN4nBdmau8pkNwgUOoWLlHzv5J3WmdU2FxezC
faUqTAinNskbmtzDOBDT0EkzQE7H75yDECb2uoTZBrsnVQolR9fucmT82zpqHzxnhEwXWVsDGT4v
8rWr4SMA8MfoCvqph5oZF6xjRZa8DJ4yjuzBgEAxxyx+RkXnu+1K+zIZ3GcunRFZBOj6g2cr/ely
8Sh03bO0YEF0LNqf9WjvmB7/TZIIdqKn3/uK91qxt3ecJ7delX09liU5e8q3HyXRjF5k42qtundl
Di/wzJBBvCLbrIHhTkLhtyG4ay5gD3VVtRkkx+EhAotLzwzWst8CMSzCiRrHhlXZdNBmgsnbpMQx
zeXwWdoLwZrpzF3T99+xRo6ELIyP6x9f0RJqe9+5nznupF129hJ9pBA32b96d5MU6WuemV9xmJd3
riH+6pw8SFcDY5gDgiINOeN9QRDnhGRVlGyn2TRFW3+s3yeR/TUXSpCPCzxuKjSKRfuPXo9HoFtj
Zsd8pP5zAvbx0PQAtSFSmEOcp4Lp5505VB+DXz04gmQwlaWboWF8kBfcjq4TbZR4mYNg7TX2cPLI
YgcZSdcrDhnXWEjwBk7qVqkLHBTWXzOa+vd8XnmwV6Il2dVwntKJ9SeFraDc4XXIiveGfIE1c4Nn
mc8GGiSExyM2OPoxdGwpLxLPjyGCftj+VGyB2X76I5KSlI4ePYZXM5AMfVi815bPslm2Bh7Oql5V
rmj5O2gr1EziKbaKfCUtQB92+uNWt78EMNPmbJp17yKFG+zsTdnFdIPj2KrxFPX4jcPEB50XNm/t
DKyS9jZuco/I9QohgVXai/zIXkuOUcst8k+mhGPnmKbmbLjFii69D3E0b9TT2GixHgnIJCuDO6Ay
cGy73YM5yu1ULguYkRdrkjL+RqHP/BFBD7FccN7SjhUSKdnamqaPcDZPZuGfA36Zy5iWC3vR/xhs
S8IFno5m4O7E+CeoHfeEyui7meFkVSG0CHO27+PSDjZa+XDGO+p61ZaP1tRS/U0/IXYfeuq8cYqm
5BhAk2VX3vrU8KsxaRzY7xEITA/f8DhgBafh/i0SEiTqafrSpgdrEnklYErCzYsRX7tFfYXdZWNk
nbpN8CLMtgf350d3uDB+RN+8msV36o3dyvYUKQDmhIRB9/RvmEuVNRq7DMlALZBOkdSVLhM8GnHp
SQC03+HIQSnf2LvJ5U3N3LpaBugeefNL5K/1bYg+P3ZmMJNNVZk3ZScPtRCvgRkk56nQ1dPozs9D
STBhLUwH1aaGitEaBxHiTUh0dhWh29EJRqETZ4x5yrI7Ni0d2zGyr0OiSX0DolDNxoeZ9A91AUvE
neXanskaW9xOkQv/d87bc2qxfys3/Agij8jkVCLL41CzbQWVHmkFdMbtbdm4w8Gi/0RfF2WxC69u
DNyByZRqdrFZVbTAS+86OjZsJvEgINZsnHiKGbQ33WvNG4vtEMxMNt2jV84fujreMrA+mYyVT0lI
Zg2EGOrX+c1oaJmZyQT4ZEKiFXn0ZaNx/utTlo+Z8ZTU+VlBQm7ygK5ukNpH080Q9fj+pZrBFdUp
EozchTQ1Ak6qETtPA918NcXtYfY7iWhuLlc0bjw2b0WjyhmvIxkbxSAuo4Vhccig22pS4gNG+TC2
wcSkcBX9eS3byNp7OMbrhg6rnRU28Mf4yzWxyfkI2wBHx48DTeHW0Bs++MgBq3OzMLJYQJOTk/8o
xQLf+MXVx6fDGpyB5rGmfg3VobVuKD+jDQ3Cw2znyaq9jpTERxGk/dGVSq0YO19R8C8919ReZy49
TnDddcZKqqOrMDJ04E0ALo6om3ouIH2N/QWlN3oXp7yr/HBXJ1ON4L7CyudAgFQXM6jy6zA3e1f7
D/1AaIfO7fxotu1W9DMI/tY8pRN57T4deerK6FjK0V9HKXN12Wxs2l40FCD+o3YE4xx9jlPeH0tw
n+3BTOPnpg8fbbaku7oP6a8y9mgh5TdzjFpgInPFLkkE7g8C/dWUTdfAUUA8u2mHJ685hAvtrM/d
t5LmPxjVGs2dUeT7JlzGDux95UKDkHC5hEWohvar5F8ut443vNO2BIeAJeGkR0o1pct/OkzhoGUY
Jy10J3dOCR6h6ptbOzbWXhgk3PqoSVNNVt5EaUXYOie+hB6tNNyYeRnC5NCNfsZ5Pg5TmdzqZMy5
LRIII0QD8Mr+DVrxGLQAHaK5exQMfR8Huwd75Fj28fepzR6/Gkuk4m4EIdSKTcTeNSipNscdKsvI
vDm+110k4B/dSXEblst/X7f9m/SH6dTaAW4XR7kMneVwzupsHy+xv2UzJk9uEyZPYU+GVelZ6Q48
mbunglqIAlZZ38uao49IpnDrLk/90Yy3hqL7xwJkQI3ghDkGYX5h3bbvfy+9T7MocGLa3gyCznJ4
qXRE2Rsn3XVM0xGtoC0f0aBLB2a6PQbxyYiC+RUr2ldtVdH977MC8Z6KyvhB9+aqX9wmOWRGNnDn
PqVX8hxombNukwX8+83UiSEsuBeLeAWK2tZ96r25fhqIAVuexJKtuWzy+zxLgbhZ1qNtR+LRlMXJ
iV2IOyIpDlFXk8VXds6uQp+BWNUdb+1T2TIN1Sm5jb1PZT0l1Qdt8GelG389yAhQnMHckmlrsrJY
/g/s+7S3f13uyNUyUkLhOVaNHE/dMtP8veR6YrrZSPeQdcR1LY5MUzvteVouv09/L+XgXEx/ZuRl
DvQGCbYkpjQ8hj1e5rtf81jTGIyh/ehH6ql9sD48z80fhihsH9wgJFJZY/uyPibLvM6ALiR6/vdR
OmS3Z81w1EmevqcmlWPQkxlL1+o2UTlu+H93W8/Vxcm1mRfaifzWlZPfNzg7XjrRfg/LM3+aw/Xo
hWrlzJpTs5+8lswVTqoOQL20gfeAXnv5zu+l6TrnVBTDG+rcPyYqtudpoEkjAs8m0yit1j2jv1sh
dbfzOvMlisHcqAC5HQawegs1uVuaFq91EKMxw0QH91XB+G43ep7Da0VD4Ur3wLk6V19A5cMsR4BG
xZiqbUz7hGnKhuDX2qfRG/4EiU0L2aVx4VvNczol9b3w25rsymxVhUN4Khd6InClfkqSrc9w9PH3
0uX1sYIWez+YRQ96LsLVExCQFPUu1ijD+ShIAG2s6ROTIEhlvKz/fTmnvvNRjLmG+dCKwrqlE82o
cJyrlUIRvZ5D7in0Wf2KWD0+MBgxVgZNR/BGfrUycrd/lXmCeIH4TrZi2Nh+fG6qMn8Po2OAQetg
1k1BUEHVHhTGmUcDMiomQU1j22Cg4o9gKcn1bUI3ezT8yN8mgz0yIpRUjwxJ2ROQ0qAJBWyTdG/C
rcJ/9GlbjYFJm2SeUWKq01IWwCkmaoUjub7mjfeXZoUDc4SAIS0IxPm906i33CeaJ9Axhyc/g95Z
y3FL/SzgwvN6k3PBw9+LnTuY0acC0wPpQLsxejOSwHrilJ+8WMBBaSxH17oW1bbsNTG5Ae5lrVv7
4FTXJNF/nIbkuUCN0Bi7nujQuv8xTWY9eUd1CGbAts7T8FyG3rB4VCjl/b7ZWm09HR3tZmdr7KHn
ObeOHfWWj5694+/r9s6ghyeUgYBCrW3hhICvlks+Vcl/j6pa/6lNbAdeByjIz5v0G28WulLW1sfS
zsRR9WNHcW7Ht4IOItPxL41+5o8ZViyltHWePGSJO0+YIKoH2uG/67DlB+UxxjV215oguivM3xuD
iLi4Ve4jbs/4hoL/74h45V4nfbiJifEzEPCd/I4V2gyVx3mCjC+Gljtj4vyWjgrFa21Gu9/FQS+r
wqx5Exm9bwWKHNekwY47o33wXYJ51Rh25IHQ8amy9tWqXERMIQV9Xafpe2Qm6bZJGr0zPJW++2nw
4RZ1uXU7i+ObnLpTXMoO1jmPwLkRPCXyW8xxn1m1/PD9pCfsLHe2oY/2sJugiOQBc8Sh1yZ6Rbt8
/L3YvvNmoI49/T7DR8TtHJPBx9L33w/gYph3gfHTRTaTVHbte0PudO93VycququXGsE+yp2/sqmO
Rgk/VCZgQnGPv/TJuDAQ1GNrxOOdxR85GVjwodhlxCaENIa0NO1vk/BBtEzijxsjoK/SHBF744w3
J5fzvZqYzJhh/ekmRKeGBTDUJnP+FVZYrBPFQJFENdQdUV9Q6fqtt8ILBspKRnTYGdptO/Z3ern2
vTSVeamWi5XTq7r7fe5oEJZY9Oz/noblUG2Za0L/XRgpaiZLJ+CQdlTuYrryJVA8Qf4hBdbOsDnd
Vi00uV9qx4gT48lCCH0X2CHjt8WUrCYrPf3+iBr84px6qFT4ONTeG73Ttzqwuu86qJ9rccoYAlw8
e0iebKchyh1C1ir0QQnZCI02s0tX53eVQzOBnqLdhhIds0werX7BkCKn2actYfOmJkfc7246KaYT
jXJNxE2nu/N/D/UIyFIQUzIXCfqzgbjm0p/Efk66cS1qanIRCWNTlWiKZeGK18IIWGlZN3ObEqsy
wZF1/iODiQwXGLPDqqRd2oU+syJSPdLUzeAVWt7TRJvmHvXfJYxaSTphSmaPlQ83d8yO2mRHUHC4
CuXWm7w2ko1tfphZO9zfem6Me489Zx3I9jvrLWNnzKToNkFAgrfGM+e6JJAkHHH8cHy1w6ba5wUG
a2EVLwhCDG3cMmNy7qpqmmnFDqj9OHBu7AqbdsjtdxsG8Wp0Lv3dngn25A9IZLqkOZaM9LWgJK61
9dfBE7xJPNs8oYY3TwXjjk445b0yxhLmHJVJnrUHa0Rv5xme2NXxkJ5/L5ZRnVSSjruMJYbhTtRt
J5WB8W7Z5dDC0b2l70/9KE6VpLFuMqs0EsjjWJ9WLE1/W5w1u1mn18zNF+Kye53thumzZZykMoml
KooIPj3qdAsiycNE/rVt6gv1KjkVnt5kaJMvue/w1rHO2ahz9SCylzbv9xpZ/EcRuwSgmD46PMa8
/ogWUad9tMFZLS94BMxDPUp3H8yyu2+Ulox1pvw5ATOHsUW499WAztYwxreK1sh35Vj/PVi+YtQ0
QdMYqwbGPtJL0QDuUXeFzwVpHAP2M8TqaCX7WRfAUXDm+aSX3XWlZb2EHv+HJo+eEMlvJw4FUr7L
tBKnjtP0ypMSipdjHhR20QQV0oypM9AE9vhvQ0xrgFPAeKG+HXdz2gL2bXJAEWK5ifvCBaw/uk+O
IHi1Mx7zzn91sI1xgvSfbFLtaNgwiyhFI0HdgUjP6H2mKn7uPau/SkB7KZ/Cp98LbpUHnRvOCV5T
gL4wRpD9f4rH3wry92tIJn0EB38bJeQDbk7ciGle/uQq2Ht5mm/7Vvdbe+Tc6rnpa7Ioi0PBq8wm
AkCyF769TSygE95yAFAsF/e52X9bouZtXZAFv5doYs4+hWQLKFtfx6n1tpnDISicGvdmQODZhLV1
EsJPTu3kQ0L2snZV0ddjvlT2JFWwZAmjGi6sfy4GhmNi9kB+FecQ5mj3SZyIS4hGJ4Ib85nN3T5p
eVs2zFy6fdFVhMEgQP9shIChDJ6v7LL5UA3pd+XWFytjFzYV1HYrMBheJzQwsn66xwMb7qYROOpY
Weam8IZpFQWwBBHvxoffylIayXjNYAlws2n+4YEeoIc+/gbkob8PdEfEtaASLJEdHXqTVqs1TD0H
IUw+UyspwRYYUs7nT4nE2ZcGytmuNutL3zb1xW2arek00/H3mciHY2gW+WVqnmjR+LdssKIHwLVP
I+JtKyXSzRAzg0Q3E7e2JMAgzKFDN8vT36+Fii1Dq8WUPC28rUI24jRkPQ85rnxJayJ6l4HW+fdS
E68Mh7BBVhE0566/GklDcYcaA5x3L1A9uQItazCeQskAtoGdtQ6igXyxiKkVUkOSR+QwVW+8PMzD
6+kzzRKXu7SoDpHSDEM9hsnaW9xhXu0igu2Jt/X0uaaj98nBx0JPoeitFEiFAH/Fl9TMM30X9Ely
8SGQlR0BoVWLu8IUFWJNs9z1Qgf71vK6J2la3LE5yV6uRCBk1EF5TqVzHPHcMZMMzv3s5QAlZzsB
+T1ipoF2eJ27U4Rz8tUGi4yRYvrsbMxdsfSmQ+KOzoMnw5cU2yrkgTnEzDx4929lGCKaEC6Dx9n1
9IWeMSEGKXb1wdPFPo/8vygSST6yY+uEoe0dIRKSjUJlW0RsHFdVSvOrm6GvO1Fz6Aas4m1Q4GQV
tuVtS/c+HOL5r1MAwyzGOL3nVekZjzfmHgvsrfKB+okmqrZzBG64RpexTbzCPzU4TGjVkB2F5mki
v4RpfTjZwzVnInX1Vfbo6GH4qmV0L6ZcfrpCsZEHgfM4OgXIkYIg7SqiNREFIKHjCQFL0ktzF8Mt
2dYa7O/vI+g86pqEpB5KqY91Q7vT9zKYAMu6182WPpfte5Tmzn1DC3DveupfnPHstxfw+3WlTXeX
JB6e56lqmMkhZzJr5tJ8hgBooPKpOox6//9bhlbhxgSZgrPdt44OQrxfMoqxrDC/j+zUVjtIDK+d
jKfT/1xmJf/30y4nBlIN0Hv++5EUdZQMGzJ5l17F76/2+5t6y5gkSRDb/H5jSCkGhZiyk24iQuhn
9Sls1qkcgxXDnjzdxd6cnKK2n86D1zLix82DAmoinSMaH8q5WdfNkFyjXkkCU7/qpm8eYovvj7bL
S2mUq98fdBPt8gm24Lj4FqnxQOhWdnJrGNTDGuWSVj6iuP95XqIADL3iamCG/xKBj3ehabuHPqS7
OapOosxFgTUn8wYc3x9TOM9Jiv1WsY1uU0sfAofMlj7ArO+gTQlM019lDtZ4O9vycWaVDt38rrHS
dEvz4GB4NpTmBzeOHwYrUc+dMX6mjCj6NkIl2GxjNrSL74bvjNuNXTJueuk7hN1m8Q6oUbByCHNg
XL2STm7sy2IUz5Ol8L0xQG5KB2XcWHhbLesz55ulFMs4luXVfBCaVz5w6k9djXCjOHfs475HUO61
ggTv/ruOCv1YZQNRyllxMK0i2KxKA0E1yp0UH48xnMyaajEMEEOb6Rydbbhi53BsOW6XOeQ/niGk
2mO4fY0IaljBD3HBXVO4ai2PeRvfZIdVXIqESFr6fkkzwH7FWFeaKbmJiCrNEQpD6yfdxpHBtfFm
IDI1GVb+/Ba4jANdm/lg1h5ps/2zTQbaTtGPd24fv0rYqqz543rqBzSUfk/OVzwSxIrmnyOFt+2d
McSA49trEEqkbwLwwPhqrQq0OO2W6gYpeoK33GCgnS0By2lNCwwzV1LVt0GUp6SjS1laZbeRVgP1
n5SkobuVuKSNLLzGdvOW4hB+MLvy0ofqEriNv1IePSu2MPwQRn1oaD4AEkCrNER37YRjH1m6QrVl
6pdhGaE4HTIgizpq3RVanrPZPTI9ne9iBILLYX1lNpN+5uB4iyHrLd0zOuqmfnJq5iitSDHzGKHZ
70eqj3g8uxkqJiyowLRndiyXvEKrJfp3bh3kfUNhX/L0ra3L12YO6EuYqNMa0910qXmuvDh+bBoG
uxXTG9pJJ/rQpEPhF6hFoI9ByXaOSwa64+RsWLqXT6dNRHiv1pHXl3tOMeamqcXfxt15LlKysevt
c11Wh7khs1PCu9r4prx1JIzMRtxfoq79qbv0y8DeuBpiXe3dxHU4gMcBguWRRNTWA4aeYlZQbbtR
k27xn2UkUKZbFMANB5vyJ57D0yAJXsC1yGk0jrA1JMgCypxP42wF+yD456npLxs8LQPL/Su/mjJ4
H+mS4YWi995O3qUwdbrOI2RUmF/ZjZwZs1aTcST2+C3NjziGnoFT4DYwMEE7X36C/pxQeOrNKGaK
/LgdVwiKogOClY3RDH+awZQPDE/5C6fphPJjRZkUYAYguKRpZkIF+ARVBkkxDfl5Q4F6s1LuqeX2
R20bu+AW9FSS0RVAnUU4vyB7IWnmYkIzjihkcSq/BNp6GHOzIuem+VDVlK1sAXTE6aNhjUa3XkfD
trIC0ldsk9nj4OHpIsbCkuZP2NPSYDTM+UoXUDWBgmO9L7dznG+GVtwnvJEbo0xI0AYqgtsCnsLg
dl95A44QGTual/mttepdVy7ex1dVucUenWGIyEg6m3ConlztdocyI1dWNRBVlCTjy2FE7ueMAumn
kmvusC6qJ2FF9srQ4Puj8d3ph1Ooyp1u64PqSrb/vhRoQIh2GzOMqREagixE/WUGeoJHYBgP8cHp
k3KXGhmLrhpnYGnJvwi71BHJVLUmfhpgj642KjHtQ24i7+DQtqFBZ29jTcT70GPrLeznZJwN5qPe
1qrJfUoSi2CMUWF+NTnkp+5WOuFFKWPnjSWTul6nNIaiWyNFtLh+XGRvTEw4rd6TUGVEVMVPkDZw
rIcdzr/wddJDCQsar1egvZUXDp+hyfGsC0+O5/T7uMMAXDMD585mE08NOPOhRz5jPB9FnBwKjbRA
CLgTo0/5MbYEVhV1gkJpQuHthu4piPQXopkc9a7zIG0CUXUcMmvqcSFYzOxwlUR3UR9ci5ZM6KLs
OLliCxiQX00jEbcsaNm+sGyCgzMWRFReCADxLWfIBljGWDGoLr0UZG3JB8LnTMJNMuEfmOL+1Pfu
ZQLierEGtc2I6Yqt4VWFNv1AYgY9R4KJaOr7KCdlUfjuuLUqq4LvlOJ4XFr6qmY2VHQ2Tm/NJNcr
ek7IDO5WLBd4PKgn0FbilRtQKHlxfkyUbM4M7977SZ2mKjK2Ri+/AmYxTcVat+yJ65wWt4HblDl2
S7y21ByeP8o8e8gTfGjDHBjUBN+94zHAkUG99kn9iDTK63KqYHj7u0l3T3aQHh0DFrtynWY79Uec
pihKJzrPMELCU9gOz3npv9dTAkpUPcuuSZC6uCiJCp8xUS8fgnm2NrPBNEqV8l9B4F6WGdEmF8pi
oVs3xoTbsMVoQUtoX1YQBxgWU9NNy3CEY06d+tde+wr3ZGNug3zRUWQeUAdLiJuLPPbOwagyp5qh
aTZufdfCxeCQbF4LfLAsyxzuDXYlnJ5xzGGgajZWExUnkf6ZbJQ4Bo4OVRnBo/DJdY2wfdSzyTPv
VrLyrlMt7FMIxRiJCKZ+fJnbyZ0QwlEwVyFnnBZRa9kzUnVQ1CPPb+2N9OK3IkFDGwcvqUFVOtI7
4zaJxgPp1XRWiTAZmZbWifHZFpSTWYgz2Mntvyk5AcWSjRhdshOlLgGNSYL4G+ot299j17ScaMnR
w/C/AR6GCAxWq0lDhkEAevM0aMjlKZNhk4rmkNc65l4US3QdCB9Dv9Vu0751VvVcDM5TMhiMsxWA
38qw8YzG16QUpNtFpDNXKJjdjBl6MPWXyinlhXrUxccYdgcDO5WBbRGt7jIs/bZ1RskBYQdwxxBR
8tff0pzlQyMw6PWZgvkRp4wAKhqZpGlv1HI+tiOC4Wov2PQCfbxrjd9hKh7zvr9XbicOsT1+trCO
hzy0934iPr0nCyzazR9DVA8eLCPOpOw84mFGbr72G/fByIkDK2eXsSyIivRsyTk/NjGfqa5NNzat
MzLm3cVRj70yGcwbbJa9/Oq91riyGeO+dGEBJMQ2RoJjgWy9HapzlG83kK7kiWa4pafoVRLtNzW+
Q9AMm3Apuh9upT8qf8+Dvt0UBoDjWANQgHl9XyDixCq3yiI1cDN0OIAtmr1l3TK1zjdz6BdrgbZ5
7QSDyV04kgFBM1Tr8J9VGW9lh/e/dbppNTrRgn1iHKRcWrR4HUOClwbsNF13TgfSFVtvIEHVVv8U
q8GpQMskbQVAwGT6rmP07EaHwmqwj3Vv7ebKfNIuy5QXRcECA/I3KaZ4/PzUa3ZAuHQryFhAVoYy
294ZCPNCb0SRDGEMRVq1rfPKOUlSe4TB9gm2Z544ojjme2+Bucica5Qlrziis627wHlMh6T2jlwT
TYCT5zEUcjCrGS5Gr2nrlCE4yTo40sQUGAP1yinidptORIDFRkLYCPtqjzFixeH3R84B0ouWCXMa
WF/IBQVpX8PVnBIfAxYIQQ8CeKE3QcYs0jDRBo/qURfcmV45iTuqowB2QRq+hO6KnUpSHCMKTL5U
4SJlztSrjop9VdbjoajVZ9D1qxaab8xIZ8XxquEXQXMelc4B6U95RysW4nQRfcjhA1LkYpzk/+zP
ER0RZZ2qDj5Ra0mEaYg7wabNrMO1vSvVHB1UOj+hf0F0l4bvWWD866u53mYpmVkD1OsoQ/AhMwIz
vZwjV/noRcmiok0xf+XFobWLqwq7fzR3XxJWT8yIUbRtTq2sjXNDYuVQyA9g2XvlzvtQhfA73EGs
SknlYY6PSs79tivrY5GWE6bHdAdLWmyxAJTY9xCK5OiB/MT7SlEZrosoofGhXoYZPKmMbVK/qJuo
WhP3PCNijWWLBaYtYBxP9VdhY+DU2P01DBSZQNB+mZHlVxPCxMk4BtXBaAKxc/zawidSv02+eGjw
jCi0lad+zt9h75E1ZDHIDKe5vbMal7dS1Hjk8M7RpZ/X1ucMuY+9EFFykPMeJcGlU9W1MTysLJ58
oYYhOahn8uYH3La8c5tqfIGcpRde3xc6AevRSdV3bODgNX1klKnNAs4KeSjUbzwDeTPmUhNbrrQf
/Cr4CLoSZWJ3Tcue9n3Zk55p+MwwCvPTG/+Y9JUz4b1lAvurHQbfbS3XYHd/2VbPuhkWrWz8HAjd
H3AbMjzQWMJmb7kVuk1HAkZvlPYhMKcnAAp3wG5vEXvtKltUh7q3CTKKn1wcxMi5AAmKHBE1JxXZ
I1GcopKYJVu725qiufChnjgxOtdWtbuh4AacJ/wOSE/xFGY4SXqMSypeojN6/5+Yg+M0FE+DtLCy
dO79gLpA0FXEAk3eHJIt9jlFnuiJ12s7MG26y9jkQGBwOjRcavwQpa9VD1jna2erBIeYIa+bTUw8
Bl7yJyPAYYe9jOk7ir6W3iyVmwmfQCBhsmyoJXWKBIveoZcpcvxKJP8YfssQ6ogRYWXV4wnrypp3
/yMN4c+MQ/ZlEHgbxdAFfQxpDBZeGApu/JIDnUpRUMv5mxNufxdFM3++LY4ejd5hHfOGrAjXNUl6
Nd30SxORQyPmmHTtZ99wXvGNDlFqkf9A+AnuJMQ52ST3YU+OmbXzSdG0BpxbTFFvaVB8hYXgrNij
lh3m7dwicmdW8V2OzTHOh3PnkM81duoCBYMa2WqeZsPZOEaNdlyotxg3yt1EZEk6j/s8YW0KLD4s
+Iyhi9/5vnzToXOJLAr2RDgslON5UE68dXS3rM0/fpJulDzPxpPZ0iqyrIqiHlH5mD9KHZ4LOzrO
ClinO9TPneu/lh1in5m4EaaS6MCK/sUDiFDSTkp/aI97SJMsqE8GCbek4a0a58UYejyHNe0Sy9Q7
ESpSTma1Ax3CyCjuawQw5LMw/wis6jGZJr1mfzjCC98QZRdSJ8W8u2sTEcN+6udXUbbV1mSfxLtn
lw8T8zru/I1sFOnTywICGSajVHDu7Jbc1QpFwlbirIdpB4PNLLDWVe6LkeD8pIV2F/YWPG9W7PMA
1tKu4Br6JlXa1NCZLBdPWIG18+IYfX9Haduu+ljSePblbQzRojbN8CUT442uQEOUFwm+7mj/8fxn
FPsABwbeJYwXYrOsFhXsMdDhMflXeOcWG1WFSjdxOqKtK7J99J9FbxNDlNhWtgsaz0Di6CuCgSMo
PXOJkbEdvdd5GJ7RdwBM86tnX5TnIomuccN+5JvfdvLPj7tsPbQ0z5Myuc8ZAwMheWd6rVdldq+t
4QzH4sU2jbtZj97K8rmdMBwt/Znwh3Cm/C5r8bu1uIvh1loMKAPoc8zkfOHxsRfpg40HiN6C3gWT
+e14/fOI24EIVyOjZ/z/GDuz5biRbMv+yrV8R113zGi7WQ+MQCAmMIKDqOEFRkok5nnG1/cCs7pa
YrUp2xIWKYkUFQQBx/Fz9l5b0cv7KISdkkYRqt0CwoZo8hdbaZ39WBgqK6F8UWJGMykT560x8506
o/6DNgxBxRouoiBpbvqcjaPFnIZLieCZoBx53lCBFsp9VPAQRKNDrhHbgRspF1DeMWbEYZN3SoxG
OPiiChwKYYNhhsxFN0BufaFuPGbF4A+1vldyUi8y52Bb9M6r8WveiIuKTHKLXPIWnMVV6+ctnaVH
3cEZF8MRYbtcuJUxYHU0FWpDCQdQJdvmZgAdsmlNhpRmgVSr09TdDxUWIwnDUGHqDOVyPxu1R5mp
LshPLNncxiZIMSvs93NG9U4NOeNlJhtUzt9WxIxm0ps2J5SMFI+PS1j8wKhCczQZMJ9lkgKH+X4H
oEuH9UUxlr0ai/Ess+6RTR0shjHZwi09B02LwVjByWOy+cOr20AI4apXaNPe5Dm3mQC3NLeBcZux
KSKnGHy/W0mNs28p9MwsD3eeg7fjmgnlbSnuUwiW3qgjLrbHmH5qxy6vUpK7BAnBbHc0CUySvo1Z
37aFdrWq4jvDgmprDNFDiHwxBEzOIhS73ULwn2OH2qGFs5K01uemT79V6PdmBprb3FJ9OTNs7lHZ
jH6MZXccAQnBV3LcpgR9YyNTEhN64Bg7Nog5iJBzFVDxRI+tY+gbUXAjloNFNWPeq6oRuU0PpSGy
46c4KNJTVxIh6MTwQcVo0U2sL7ETDDdamM9uunBBZsR5jAGOjhkASVEr35mAVnz5vRIZ+8LpIr82
cn4kAc9jEri20PSY2BBxqY8BYdHccxQMh8UJmScpNjPDtP8s8jIkpJL+Wk/1AmlQrrwfY1KJIWZU
3ljK1UR5cERmvaIpW1bxPiYe1HmK6Ui54EyKm3Ll9dTO16hBdsvGgVb2ZLyi4l9uLJ6uW+72HQqj
jVhEtVOqqt2YC83OxcFYPjBNAjgh+dTGedYF6oi4vMJeJ0HKQjEN3BaiJfY9lzUeXg6i0yzIYzho
POvxYe1VOexrXEib1AowWYvzYqv3BdCEm9AkJBNNBW/bIpgy1IY1juCmgM4AQYKiGbEPS59p677R
jp9zjUK+z9G8YwbBlJ3SC5hjWlu17fxA9AQWpm5O7EaLY17OjzT+Knqi6hn07teqmBlvN4dKzsO1
bJTjKP2aeydrbTKnFwHbbr1d296ZjqLXXEP2PG/6iJSwY6B3n8aJq7/J6vXqvY3U/MmIwKR1rUXw
nyFgV6akfuHxGW4kziSX4uup7Igq7iBUGubyJdRVOgtmsBt6496SIdo+0i+GHBSoLYbjooiTYje3
hTIYN45gfpzMbLkEXep4xJIxU2LPWJsJ6ImuuSlegoE9NcvVkVsALaje+7Iv71Whlud8CPfszfMb
WgAXWSfPhlYzGVO6FYtzhz2hWt9tR6PzmCJVcDsnFFys1rZkIHcL/zjC3Ky8NAW1jWO7iJEcHrhE
0zUSMBYsU2P+NFp2d8CPEKBS2yTQYLatSpHXZyELtZnoW6M3fBN3AXDNkj6y+dh8UpJi9fPYE/Dq
/Cx6lEBKP3CphZPbOAbT3QnkeWgBPsnTbJ9kHZmv3a5p09uktlU/xaS/XdIU7TEyFczt6h3iMBuh
+/SNmASD+eMOBJhbRPpEKcm9rRoMKiealrRMWE9TI3NH4umYRUPuqls2J0G6Y+/moae9GsQIFknp
lipITx425CLO1jpEiE65/bUryERuWpBfoHxuVCWEDmqhsNcix0cNHzFY5idNS3SnmvgkhFlg+cwF
Z84Wxd2iD9FG2PZCBYufu4poRlhhzaa7R8+OoULbDeQrBUt3O+OTMgpRgRZrP5ew5d0gXqVFyrEj
s1WdJjds+CaFwIKQSGU51q2GvlT1bKsL72yb7WIdU2IlPOufdUO7TGHPJne4A0fdHCLNPilr1QsY
fdkNWMwJhh6vzkRK6tLqe7xI/W3MpZXUdNaHDpJ3KKKD1OXbvCCvkQaB54roeKpW51B0NInIYIUS
iDanI0I5/GG2ZgADD2SKzv2+LbvmBTkIzbmEAdZy0nXbOPZYqe2wuEpH+7wCpQl40iVPHU23pk1H
ZDyWP4MXb+nkfmjTp9YOxRcqwBAPRnBtTLUn9H0Zz4VDZZ416RNDXeGn9mQfnRUgpI8PmlE95yP2
z6n5AanGQBrQXmAIM+0QYC9JiCOEsf+iZlI561HtA4w2vaSNmCpUFYu3mroiZQl2ZlwY1oJlLI2R
ziRw1+cv5cDwJmqJZ0pQ9m5lxZS9IJC5uBddR252Omw7ZjrsbMEOoZpdvGlWS1cQ1MW6solCgnfa
CSgDFM9TmTWvWkFG72SP0cpSwjEJ0c+1hfMYwzpp65xnkK40e0F4eoyqxHVGKrtB1x+qWPdi3XJ2
9RR7Dm3Hai6NSwap44F7C3Bs+6VRUDJnNEylq6KUdMrXiWVfFbQuDCmZBI7sD3qlRxhZTKyvAWPk
OjSYhIIaALn7kvb1UzU4vja8WJW4bTE7h3OdfzFBt7EdG9m/6uXAnLtenrWQzoIe70AqzRu1Gyba
IcNRhSF8So2nqDOToxGW5qYGu7Lp8JdNCR0R8K5rnC4gjxlG1Iw1pqPVZFfSjdvGnWaWETGH1lZG
0Z2RJA9gyE2vMRF6Thgiso6GphXira6b5rM5ttGW00ndmVYnpV61rdWpTSL9YQzhIqzOGl0kLiFn
bwq1nMmmzlWXc8t0yCtV61I2zu0Y0hCWw6yd4kFfDgBN6A+DtoG6EIIq65rHqSMN3unSxBsvzqIV
h6Esv46ZcKUc1VsszOpWvKMuDWq7ATwLRqUtyxUoWDxNXtXiLAnz+po6ffkEpfJbuJUa4Ey2QQhg
aTKH1cKTof8UWQ42Q64o9tkvZgh3qls31xFLZSRJ0zHVyJcAzjedNW7UI3lYbC5mEGEmJo6OGT8q
vPgSGxQORiPDDQ/vV2LkvwV1ck1lWexmhhFwVOtHSecNkUO2gXtwCAUzNmoAtj2aCt7FcRUqdvoy
05EBidk8WsEKFZixKUAAgC5Dxjs1mNHNOq51wBaKmu4mvXk0s1e7HvULfbUemWW8ZDwHEQD6o7Cv
CGfPhhbXu7b4UQnH2LX9KqVhKckp8zDysZoZZck0JavoAwfXZOy+TaH8VBgmLUi2vllqnRX8aCFA
07plXjqFtKqph0BEMqNgbdwa7TckKzjEUeNvx3H40QPzcdU8e0JoO4H94fZSh/TTQgoUlLxNkOHy
nKpsX5fjgJeVijmcs33XZxeS1IXbVKvUClkJiOc+ZUHRWs5QjG6F6rjaiSI5jOClcqMNcMeYj9XY
b5nvf2Mj8j3sKWGX1ux2Qp29pq1B30zwJjTmFlZn3E5tDE5i+qyv+sa2dr4HZvmqr2ILS4de29AD
EY0YaO3ApqD+eSuX5mFYCozptFeqDP40PJwYQuAbOn2sgr293EiejpYgt5mJo6nrVyLTSlHHnqFT
otvVtxxt1QaSU8VNM+fVMzr570hWd80MilTwzYpG2jdqMaKRVOzHSZdf80H5IWv9GDtG5w+TV1Th
vWVNez77orDr2BZBAgNNjScXna5fwX/nqjEUuBEMLkKpPIKccTaLMu3sBpPKOJDlVokdFp0zGhSM
zgy40LjnsEMhMg8oEbSueMvHte3TIRWwtbdg0H4M4lMDb25g+LEzG9DeUevo22LE7N0o8oeTIqAV
Ntr8WlumbbaI8ZAgBnBek/weX8K3VMta2juncmRIa2dzsq8xCtJFAgU2sTnQqfEmYfqAbwfErnWz
HCFZCMY85HAU6ZcgM2k1sWTfAMh5mxQkvFo+phsk7Y9WLL7ojF4QPOgXM0t4eDMlTyJQpthSIvIj
5on8a6rzcIN+5hJp6aau3kprDxc73hFt+528RkbKdY+UYrEa1+mMmgEgG2wbij7N8WgztwTkLil7
4B5QiGLq6CuK+ZNIxWlAw7zQmPciB0uaCpQlRN6NqC7+wdDrhD0Ui7wilM2o2N9r8qkAaOIzCzv+
hFIT7MuDhNNRTdCHmn5t6erWLiGy1xHR58a074mH2C2zHR3UrroUKEwGPm9jBUxJQ4AFZllzBybR
N577ExfhgjyEPTo0wJHFIAGMZjtPQITbcxCxgstGBrvA0a+ypshQm+GkOoQw2HF9WbCK7OIRIZyD
td5Uqq0YIpZfEmm0zHoWxh2q1mNuTZ/nGDlfifXiJma0wty8bkBko/3wIqvehmECdNCESoGcGhhl
CulvHYT11uqNIy1RtROCaTmDyRvL6cA42DU6roGkHzUv0rGaFjFwrTZjY6/hfu6jZWuMkKsDNkLQ
+Fcd3PDSAq4tcMjwGA++pQUeCwuNsErC0HEIt2z/HbfreIvmgBUm0N4yEZIFUM9PSs9JrJGOAxj6
5MgJf2vZFMyASr6gPe+7Mb1aGWXjgOJkGmckiSFDWxTd2xBbynmesr3V7yvppMwGtJu2SsErpb1w
2ekRBK7Kr2hIsRDGXbdNM0KtIqJ4TmWgX02UQvGIK6jTtB9BRYcLP6+vyUDZjwv+M83Kxdaai/GO
NlbXlCcbDaGZqD9S5rh9GO7p2kw3Fh3Iw6xBLmS+Q0i3NDaaFRnsC0q+J/kQJNltT655UfHeCzkj
Juq1b5pe3839qLoFntLrQuwfzIxDVGjLMVsM4eoz1Dnc150Uj1UQ9pTr0bibp/q5Dtt8HyMvNGuu
c8rqFy0gp0CsWn2S3xnZ1sclLp8dQMa40wvPjpxXbPNfFnCnSaJ9n4U2760ZlpLkOhiH1GYEsGyl
Od816gA6jBZBWRvpqTXyQ3Dbisy+U8flNDZG6BtYu1yMrtm2qbL+VFXGPXzo9l5fIT+z1fA4XAba
5KO5bpkRF1B0nkvDgfUjdX1ny0J1hRTFqSnJWlMwDhYFKwneg9wrDd3wJsqUKlc2S4iGZQEHt6ui
1StP8eRNNY5vxx6X7dgOxrZSFYf9dHsy1MLyBlzMrsLlfqMpa8WkH1ekHbkO6gmQL7AJzI6bLkaT
3wlCvW2WLYTHxe3Y4gNsj5w3Z6MoKh+nF7ahqENirw37PDceWPWZwDPjMPRGHArUyze2KaHngfNK
A+ZUZREfa40tmEDwdaPDAO0j9VvDm3QHQRNXkbE8SQWdlbqkxm2FljmIq2G7UDfyM7mN0jY4mXH6
lLTTMclTGk45SFjADkRrxI+ZzeBwSvIXSGa7aRi8dM7vYyTrdqTsnYxeRG9M5cWuoSs50WY0ubVh
TOGkdsZ5B2QNLPBED7vQ4buY01ub6X7SwNkekA02QRF7QZDdjSUIO8F9sJWx/SrD6jzqkQaTOjsY
Wvlcggff2HSqcecx/LZQP6id/G4F6ggyK6Ud0pG/XllIwwfVnXoLfGMVvtlp8ZAtTMmadaiuUeoY
k/PkRPFLYBCFo0nUdc7EXVGIhHyfPkbpwnpDfAPAsoSfJsR1ZuIsjakiMVCyV1HQ12Ak3BNYAGxq
SEiFt4XfaixtFNsgXRpBU9ok1AkH5nkM54dRj3EJRc9OiGZ3SXOYmpEbEZjkWRTwBNmZ2wDVbWdK
xPizbR7HFNd4KydflPUJUiLqHPSpPSPj34eA6f8REUdEo2XZprYGERICtoY6/xSCSFdmUN4H5QXV
1KPDdTzrzvI8o7S+wRZ/Kkk6uhWJ6ZyYVTWuXMxnyoRhP3Pz37ENeegqWX7pFJRKqWozlF5lViTf
nHT4MjxNMKMoHe17pRLc5fGD0SjiHiytyZrclL4mdIBURIlg9i+Qkea0jedUvxYh/dqihBgEveXJ
SLSSSQ7S7AoB401UTBdF74tNKWS9Z6LVXirL/SsbNu4wRYUq4dg3+pzejQGKuNqZLT/AG+n+/uRp
/5FxZwlqXgvEt6bqpvYxIFrjwkaNo6Cd02tzDdax3KDsnWNrM6wH9QPuX0DMWZrtXLVIHirN2RVI
aSkw52OTgijRGOihhQt3qRKxEyMrb6PW8b5pUgIzQohGItYPSUU4RzLRNNVahGqbvqyqbQ0w6c7o
awzTcvKcXNdPWpkRAjxazFXz0Hm0Z2WLpte+q/up3tkAsv8mf006/xH5bdFAEUJT1TXI0tQ/XD1o
FkG0aEh1SfPCUVOa8loG0SnplOizwdibfmHIXC9nJl9hmfnSZNHr2E6Ig2K26yKLa1pXBdskBTCy
i5p6Zm0q5tsUdAsuoBBXVW+gTaV3+B4hvcAXQ6l6jIic2WOUb+8ikxe1Bf+mlyBGUtJtzlQWz1pT
vLTN+AUo8woGbNXt1Iw13l0mOb2afBodiaavI8ct78ytI9reW+ZSPnaKNHerPNEN0bDf6BoPV61S
y4csCR/YtbP5o8lz1iIBUIql7ya2qvAI2ypjDwOMX4GoeGuON1ZNSIdc/2I/wjKrkkwcEP2vCTaY
eKq0hXkHnibvgBzNQScu9JOXwzQYFCNlMW5q9slrNPPA9AFy4NKH9Kgrir/cVl/g/joXA5mrQyaC
H0TzMSf8YV9LspsNbXJQAoffSj16U4fB3k02tKw2Q2QXroT3QiW//D2QNUv1FOLyAOpFUSS2Oylv
G0Et1kBogq+y+pX27/GNtQYgdbaIIAj6Pgb4b1+nAJgPyIPyNjIY4ABzfZmJBJt35sqgj2Dg4DeQ
5/eXqTDlOXfE/ZxZ0VfeHIjynlVVGz8FbWVuxwwW0HvAel0OwansnonkuVVRQO0J/Yo9xjjOM7BV
SvIZuWrVIEdY2p1acXO6oaWKlx50yUavLV8jpvWWKRB6eLW9MCG3t2NkHJHTGSdZLSiyzba4RoOK
xqfXX6xytCjsmcXM60CPtvoPbZ6k1w1i2g7Qye6W5jvE1DPXZ05oQbH4qhpWrlMjFgAnCOqtrKO7
fBCf4zJOYbuAN4pW0UKzls7M96BbQsr0bRPdm5gYYLZa85gu9QqdrFr6kNDHwYbUXwVLSJpMt/XU
GA/LjBQ6VQhRpOVyo0ZC/WS2MOdnNNfbJYK5aGhLe4BoVlzbAWh0haN421iJYJM7GCj3MQwG+sho
JRxT/AB1untf/P77+/S/wtfy+ldMbfvP/+H338tqbqiTug+//edjmXP8z/p3/v05v/6Nf/rx9wa8
4Fv328/yXsvb5/y1/fhJv3xl/vV/vbvtc/f8y2/WlIpuvutfm/n+te2z7v1d8H2sn/n/+8H/en3/
Ko9z9frnH9/LvujWrxbGZfHHvz50+PHnHw5xxv/985f/18fW9//nH17z+vr99ePnvz633Z9/qM4/
iAQCnmCqlmkbhs7jZHxdPyKdf2hcpZog+VFatiVJNeUJ1UV//qHLf1gEOQtb6qrgdtLJcG3Lfv2Q
pv+DPpRhCY1QNs2QhvnH/3lfv/z4/u+P87+KPr8Spdu1vJsPyakqCnfcFaaq6Y4mJBP2XysBnR14
rocmWYjQEbLYRGBpaM29zh0U0IJDl0yOdQQx70YCZ/LsQZd064vHBuYDcz2g0Wtonxtq0aWW5kQM
EXqVDOrBPqpozFWfLWwqtz+d3H99Ez+/afkh//P9TXMyTX0Njl9PxK9vGiUOEXLEqm9yTatcsvku
wAZA2DOJ0cNXAEYoM0NGGJo9XsO1Hi9J3NvrUb//mzfy/zp7to34zDY4f5RSv74RTdShUxgM0pJ0
QVofzhPZIvhAlw5Jr6HT5a/NN2fsENE7YecWTD23hrO8/f5tfHgev58OR6gmlZyOE0/98DMMIPy3
YRCv2t+ZOL+6csdA8RtjcTZ6TpjI7/81aa0Bwn+tDOutYKmqSvgq/0nD4soRxofTPwRsU+j50VjH
53RbdSCkA/1ZGZpLo3SroTnVCSAJzcdEkBbZh/MLgo/gvABdwKjPBUBfG87B5wggCg1pUkNUf9SR
U1mYQ1xTEhumAuTfp2MFuzNpf6CYv2GpIwCGJ/neRAHnclnRz4vvB1GjkUNOeqJR9yT6STkWdR3u
04QNeZck8QPdZtpjuXmKK0nmRHsbZgGmx7rf9fBMdrK1rXMBjwbvHXVvvqmoXJb5cews18b3DOyE
lEIjc546kj62mcyvBjsxcP7OpoiZOwZxHm8ZzrRbmr6YTILhra/L6ai292i6xms9dvg5AFgHSSI9
ens4SGlyiRjnf2tFD12i0BpWFrjC8E+P2EQ2FXqWRFcNvyFlLciAF43GtAdMSMeYUI59hpaFaAvQ
J7hob3N9rkjzhYiRCe22G6dxZ8iYri/pFEi0lCk6tU2wmcBo3cDqCHc2eWzbyQwfCUR6zHRvxJpM
i7L+tjRq7qWW8TlQV29RSyd1wAVljuRoOSFolzkE++OEPQ0EcAcEzds1+rA6pelV675uzadOc4oj
I4Jla8GduxhThZk3j72uJFoF4MV+snGKMMJbDprVfYKrHKAtD25hFQGZmDtQ/QbbXm0w8ltYsT0a
FFs9tp9pVfZPFdoztrjzTquc+aGDxcRAY5D0YBvbRZX7WI5E6k1DpZ5KRT3RF0i8UJMjhA8n2EiS
iXeoasK9YRmRpydhvlFjZdwNRWV77OG/5OpAhW4Yb4GTD2zkgeFYdjns114oEisJYAgmRre+6KPy
RZf90wwM+kipXG2kQl9YWEPlKhDg/2bHpn7Ysb3fc7ajSk2SOGPo70vizzs20Ol5XCXhRo+lq2dE
/zDzYcZHJgQ7c5qkbARsKOaN9S1GGcpEtAxuiTK5G5lE9Atxn5R0h2Rw4mvwSPgdmkRBocJLSZf7
1MQZiqdH0bY9qyayKQXAHtCnyqcwj0+9/Vcd8UsZ8csSvq4Rv64hUgjTQilj6iTP2Gvo+k/fjxCz
Ho2wjTZ0Mgt0G4XjK/d0veIbNjf9pqO8IXPEOGDuZJ89nEdrKT3FCQK3rNLj71c08+MCqps2A09g
IbaDoVzaPOx/fjOTYTYVyuts07RO7zG7jw4lAlZSP5Ur4r7KFZGFeY5NHHfdxIgQg9zpvWJr42Ty
gjnOtiTrkFYh6mg/J/1FDqb6SVm6+KotV3gGGI4lyLkyNJvr+0tMhtiZFuYpS7L2rz/SNfyHqpLD
LW1DhpX/fpm1AiC4etdH0Hc1Rh9fu4SysbZi9YQ/x/7UJYtr5mL8asVEPLZx8QxPLdw22sq3HHMU
24QbvNTB4CbjMJzKGK1YhloSDggkkmAInVMZ2v5kyQtIxs4VDboMNvYwauj07SLINn4mgwe6mfm2
JbID8d3DUkNZIm2qGP/mWtc+Xhvrj8OyVHNtUBgGD5hffxw27PZa1QAy2zYl9awloON6MDYaUz13
sGYuamxz0nAxROpxkuMqH2toQXjmaBB0N0S+LfuAfd2GthdPgbHOvyNAVPUp3gFJUbeULeLMv8t+
p6naXTmr0Z3VYIRoGKq0apiH7GzY+JFLC8dC+dqWwIhzHqdJYRTn3198cv1ufr4T1u/WptozsHEI
k0f4r99tyi4syAXhfZbiZHem3b4kuW19xT6Plj51LGh4sX1akvTAZRa4SSP6Y2P3RJ5o9Md77c5Y
0StL01vu79+Z+bHM4p3phsObo9WBDINK85fbgml6BkCGjhrqSy/CGE00vTLdgzGZT8qQfddKSun3
PwqtyiSv0Kw8K2tJfI1DH1OhvAvCTLuIEDB3V1y1NQhX2vpbFS4xlgu8q2mkxzeS4grBDwawurKa
fZEE8DQwrCEedC6DkKU/lUiIoZUvz2CvSfNrsyd1VMS+W0qC7ez8WdbpBHeHF2x332A7Rx42sadU
ELDGTP9iSD0+TymztSzY4lqdnqaq5UFe2J8aaTEsiAXkX5MEjwIr0M4e7dAvYYtg1RIeSn5UHkPf
f5N9Hd8OQ3moklUBGF5wGv1ddaWti82v14MjTYsl3tYZg5ofr35uwtGcUp3WMTPhPVhgYmKaaKag
oyEQkmdvp05xRnZ1saeSJ/yizAdrKnU8wzEGcaamtqpf+2EkhqmutT2zjcAMcbUiP9vJrmevW8tn
GGST14pk8JYqtDam3aiepE3xQMYxU3Yi0dBmfSpMUERR74gfGtqoSRvrDXrL/jyaVneUFo9nshLG
p7zupGd3eu6SnZV7TDelh5aCVKZpqu5bTt+hcOLcC1vAs0u6BxaOEZTsKGA3MAfITAzFOV+ZeWU9
3rWjkz8GtYUgS6z77d75DrqAUOOq0Wnt7XNRa2cRSgbN5JVxR8QDvOZIDHvYGUwCrKm7D4Yy8MuO
6I1KfzERMZyIbzLuHexXe3g1z8WAq9LohY7ksCQqTwfl1s+Z8LPU1N1itCyMqfzW7pOVaMnOu44N
5zKGpM3bie6zq8Op1xGxkYK4d9vZTK55WY273KxDxF7Jlm6ocXp/MSMRewwfkI+2cLikGZVPdl98
IfpC+tnaix+ZfHs5q/jGbK3kUhuxnyWlyhdr1KORrT5DtUtOGXjgU8+UFIeKzL5MdPW3cSbp1i+r
xgNdBaF5M8MM9EuensuYZMJ6z8XmnMnMdM5xPDvnSedSII9pPsaNMTwWyt4UlQoxpB0em1DD+434
Vu/3fW9o/vjvl1bIL79fXvSPyzw1jZTCkoYwbP4zPyx8LBRZLCew9AJQz8aygI7C6c8PM2Ccy5yT
8qenUj+r6wvTs5lZiJC4J4weinMJKXdTjerOlCvxvmgiRt8qMlKNapqWcZT08nvFA3AD4Mi5hg5b
sEndBIhj3RIFCZRYoe3iRj+NSj+jOTarB1qFyrnLeaA0caJ9atNp2SlSvFnIDm56gESfeTTgKysi
k0UhCD4XVfs1X8rmqtsULr8/PVL7z5KPE2RBztGJl2AZ/lAiUUVO9hJFbC4lbS+gKYeA1fWsdOSn
hNx8UM+xCVhVyWTeNr7Hk52+OomxBcs1shtDaZB3hnUJEKkcFnbrGeuvB+gsuzD2CrYysVVghtZn
BUffbbOu7HRhSTgOlodwEdyfprGvugImijUV9/Uawmkbne1lsC4e7ODaY2WZXyvNMBEijNYduRnj
LSq93fvvyCt7NpwcLSjzDUJXTKr+9ayacYD5K9QuRYSkH6sS4SFaJ1wRYhMdbVbzLbzTh2ycKDWS
2VVhgVIBNvYzXMm7QteWV2R5G2KIbxbViu9AAl8a+gR7MY2FV6nWfI7LMSaXikZ63dj6nplFRYEL
WmsRYMHFiKIAdThORyF5sdvYZUNEC23Q38pktVwrFpFRGC3AfCNudMaxuAG+jOsSkfFdkOILd0an
epHKPpr67krKenANV7PP4swHp2gb30Qm7uNIgFSay4PT6LWvsiXZQsPEfmQu1r5WxI71gwqLDM1c
xcMOOkD7JKfIoU+u95i2VPVT1+t3SqGbD86SQEIRYAoBVqd1j/TGruXjg0LoCj9ZxbinnWjeWx3p
eo5NPJHRIastWgCOXdw84Pe19wPW/ZtyBX9Sksy3q0MXjAfSMjyQPlMiBq46OycN1U8Un4SltidL
69qTuv4Kcax1+P0lTp/r47POlpqgzGPHqdEEe59T/bQL4J+alRDG7EbWvi58rfZNsR4WrVPhOzXz
Gz9R/KjxQ+nH0k/fj2q4acFGSL9o/FL6vPla+jNxFkTGw0nyh8afI19E/sS3FfmKhuzQj/RzD8pW
hxG1HjO/ztYjy87TfCqyM0UNE/q5+tchqpMMT6Z25EiGY/Z+zPkxCdC1HHSwUfKwdIc+O8AE48AO
Ks/k//F/JuUca1AFpL3AawgsJHqs8irLM1qPYZsa70W8z+q9Pe3Nab8Y6zFGB7ibQwWc7SDeD6c+
WsbB4rU+GvWxslnoj+1yTLNT/H4k/YkjxcK4nUIWhtMQnruQTM31aFBdVozOzsX7YdvnbDmb9ll/
P6bcV21U0T5Hl/tN7tejX+V+OfpF7qejSzspRdo/+lnuJyaxmj4u3QD8x+Arme8Yvh076n6xYv3c
ZgYEjGx8tLWzZB3uz01/DvX1tevPZNKF2XpIi7d91qzTOJ8MzvR8IiELYMhQ0btZD007coiQacYx
Ho5DfkwH4nIO8fuhyQOWurk7dNn6Ojo8yPdS7oNuPfBq2AFFn0fcwaKhkvLa0dMyT2/B8HnOArnT
I9N2ifdpvR7x92KAwbznGAFxIbydDn3FOnlo4qNpHCpe6yNpxcNy7JZjbjNMOPL4jd4PJT0V2ins
T5l26sMzQTdtCCb9XIdIb9ejXM75cl6qs2WfjfcjXs5j7kv7zNFz2om8e4GoUnPKrRg7/FoHqVH7
dxvtj9NKblu5bmxNx3Q0xr1ifcr8dIvpy5DjZA0IzwXIDnPUUh/wB9I4mSpEzgkygARWt9umUbWv
IVR6jgpdppcVqmpETheoVxomzwqTroY65jyhizaxdlxIQ9e2dTaEu15iDyWuBEQWg9MLfFyeTWXY
3FJoEjrg2NrJyHL9ZClTgJZrHn0nsdwqDQKfegydnVJWe/wtBHUBzH5a1jjErEvKv2kba9bHdi3n
wkRpq9JDcWzm3+vHfzoXk8bEJekwJ6Hr++sgjY2jCN2lv6m+hEDnGpfIPKzyLVXh7PbBeljpznk/
onk3knOFs0vfBTBX5x1pGM77EVDeFuuR9V4M1xeRzPsxYxzpPUHn7/2gnCRBJXOguZJH4GGPDd6P
xvEMRDCqNzj4D5mqe7nqmTBPXFWhD8n2y6NW5wjJhl1tNV4SeSU5PJFXmzsMaS3F/bKLUUN0uyX/
34SdWW/byratfxEB9s2r1VC95FaOX4gkTtj3VSSLv/581L645961gb2BAmE5azmxxKbmnGN8Y2s8
VhtvM3cTL6i6zcIK0Dc1svvHYq7MGqxllQq57bKwPbBKWJUapJ6N8TiiLGRhHWDVwQZNFS4fYGWw
qsW4dYGhYzLKtqgvt4SaMOz2za0RbFUessY8lHk4dSEWVZZ4rA7CjVoWVHNA7BxbFRpOmHXkB4Sl
CicHscnyBYFM/1qxCvFoRZAi22UZLanP4dyGVKYsmYWMPFnC3wZyq8BcGltHbut6a0lIOcsywPl7
G1ZmbBJWs4lQ7tTLyu50UEFGudayUBOReuQQQNyv+3aNFjk1ljW7y0rKDSvqNqROatMmURu2hKwB
W9FjAV2Kiy1V5ATq1MYuutXsbeIsC3xHHIespAoBC6GSggDNasmmqEJqAPlYHbgFIxxl6BmhkmFg
hFMVagZu/jAxQ4IsXBn6j0X0pkbbvApZwWNpFXbZMOYMeawKZNa8bdytYivbby9ZjGSXmI1tJrZ0
gpt4G+ODdTeEJsVyWeljjSnWPghXGw0xIjEAalmEg7CmYW3ry4I8wupIIngsgF5pt0mtDbEEMVDV
YCOzLasHDdAsqx23mgk0YhuYW/A8nrnVg+3ESUJSBucJpwQm5i7sOFv8TcLtIcywndpP3CnrLkSj
1SHjfaxGIb4PkdGMTlhw+nDiqGUlj6VNod2GwRSa7bL0FnFXqNpw4BzJQsHJ4m9Z3Gl9uW0Rs2La
ACBUb025NZNl6ckWZQlLk0Q+QPsD9IPEA5zJsvpgzWiJpfXLqtX6P++K/m3fv9ylXMtYhoa+RWLI
P/b9mSon9ASkVWTLBoB6+dQkKMkmfSJXxF27os1Pj2+naPv/9ZWBCgzlftm8YNx/uLvRXY7xR9u3
0XmAjcIWca4+bQ+9hUCH/1Q6GqlRmuccA2qn/cRHrUjViLtCvWQURfMUJxea8HR7EgnpISYhLK0O
WIu9jeyF/+S42g8/NyWsqKx6tQp1ACf19p/fCePfeyEMRmnMmqiUPItG/z/eCgYDMZmnHjHlJjCU
3GMk31rRGLqO+54urx7fMms3pGHKyu1DkhyH4VCjwyuXFZWESe+HaB+IvSdgfS7LC3aV3MVgF+Qu
V7vAWZbn7Nxkv0RjNXtSjZgx7M30oD+WPx/c+YCBHg4dmHuWLI4D3DhrWQF09fYEY71ulyWDUwkf
M1hWUZ3T6ZxV557o2wZ22TkaId4uKy+w/ywrLi7dADLo4ufAnObKAyTdTqZ2AkgTrOOZzuYxio9x
sqzCPsjhgNPDKw9BeUjMvYz2NFIge1nFHquYw28Y7DRjWTVlfLusTOFTWxbQUSfZa9OyandvpIfS
3ZcdDLtlTRD858PAL+gfRnmEhyPlcbaWBYaI5bKnnE944TL6Tqeyoid1YiXTmZVWZ208x975v5wF
Dz3R/9cR82nJ0wTkiY1ZRnf/0Z6nPB0jKFrNqiy1eB0PGixns7SvzD219VA31uvUaxA4iXP6ZAv0
4WICn/10viESLF7qonm24k59FmbTE1aDI6BmKLYeJyU3k668q4zNA0GX/RvTeiy6Grcuq0fPM1fc
sVILcwXnCaq++u6DAc1IEBdd+kEGUPzWGli9IgIWoLSJDdLeP5AZhl8oXzYK2/1qsoJ619cp0t24
NX4BfN47Njc1MZrtDSQprfmh09i6UglikSBs3cHJwWUKrY3GWu2J98hDMCJN9K2KbsySGuQyZ7DE
ZXaqhlhBnMV+hB7H+kgSACpylvJAPOez6Y/4g81e4ISzHJIatJEJZXrPq85Dtljs46C7dFaj0fP0
4N3NCS5Jc9Q/usQ8uAH7v0IrF0nwEu3RJO6XqUXOPlbWFcgEmNhEn26PQ9ZqEbo3tk2+Hemvbp6k
V9lVR0gB+mvfGnfenxGhcQkck4nOWPbGiTn26+Qq/VA3vYPN0kd7ya1rX6QErhIrUx6sMZjgYFG7
dn+RA/Vr0CjG7XHQVBwdLFoAOOdkZM9HXdj2vXGP7IDtz1pEzUE5k4/9LE6/VK3fdSCKF4DuVxU3
DbdUGPLm3PlvIMg2jj50z37qdc8xkvh1lLcIrJJoEfyXW7OvsZ3X1aVEvHf2IrjbjV27n7Zt/DGA
qP+ekPT1mR0nT5FzDvxM/y/tYP+fPXjTtA2Xu6BrBKbuGvY/zn1iGHrVavjGoIG8JUyXeoIcTswF
ml0dEwweJ/ZtyoGkGY2DspnfeGMGfXCeA/PPqNvNBsXLwFbNOWXd3JBp0TDFLfGG667TWHS1uew7
O36do2G+W758qQl2f3ZQhDyXaX8zs6n85CFVoTDEPzpG8yFNRbH1csoVe4jId3fYPvDIUi+PA5BD
fCZlf0U9DxqxEUfHHyg9CaTfDViN6IGuJmYbi+DKQV1fVC9D4hArUIp426sfvTQ7Nv9DEk4Mx7cP
THBfD1jM0uZDZWiZx6bE02D6+3bSRgAm5ngMMv/Dy5h6uujd9pVvUMG6dglCo6RfQ4zrqlZkthdq
dDbZRLEex5G9aRUt/cFHGa6X1kdkVdbe0P3uX993ZL9Le8N9j0u3OUB/lP/lkzX+OXTkk0VAiu4m
YPZI62P55P+fYiQf8FebfOxPWKdAftXy7ko4jBMiwWIukw3h4dVLGZOT23uxeSMOEWnzGNl7IHV2
1zmhTZDfylRgUBoUga//+a6LMOmfzRn+bbq56ISXsdS/9x+tqeM68Og/jmYK2JC+QaWZxYEo2C1w
F3grxkwY7wj0JMxMkgR6O74TvJDSiJjfWw8IaFVbh8ehSyYL4udco4ZTgDTm6DgpYLkZni5uXi9O
D0dmqqLk3TNpUqZBXZ4ImC/PLjgZH4kHbjEEG0HT5u9m7pKLjTY2qa9Kls0xNXE7lbHZfiivAoZR
UxvhijxFIsjDJgBpCDcuw+dSWe9tto8j0R0jTIkk5IxsdcwSY3nS2/vHq8cBywFJFRJlAWAOCzGd
b+yyptDfogTtiJ3buG2DnGjKOW0J2JrKU+YwzpWRB2LBLMuXypvWsTnJg2HXAKcZOfbSre5a3n4J
BdIjHrkPScMbTolOGu3kDNaziapjZVPA36vJ/5166fSdutCsCs26J5YDGyc3iDk3J+vuzqJC79Az
/Df7587RNXyqrVqNeArfK+8X1vadB21IkDz60hIWTsUWRHtXRu7R1czskLb1t2OwxdbqyNjZIBfW
RVKYC9VqfpF9aYRGir7DLcnfStrYXuvQMTLlE6qbCeeKWyvE3IPxiUfO8fGVXt/1RHZYMzBU1X5r
hyRSkddhSp9tCOmdlQX6nDRu3LQO4B93GVpGrqSBtzfiinEQ8499GffDPvD7RSVsmcQLpCl9qYQo
NQ9/cjKVf4e6WhnkNSFDicwD3P55NQkvP+oKAtdYzObOy7P23DcjOB3GODxGjeRoVOJoI8S80l8G
eTVlP/saVCCn/XDPG/u3FslnYrQ/kqCsN3IJFosEGOkx842j6Arz+PiqsYv5aS51cdcuQTTFVz6C
EfOHz8cg+nuSTc5J0dPH3dWaL2xntlM90Q+p02uvRHUENrlW9eKR1TosPMDvxdkqayJSqu4PuDNx
HnsZHYB8FEykfHhbY/wbpgS6Ues7jduv+GiJeKAmnDqomZN9QYVqQgQtB4aaaJFpWOv+dGMQgOxo
BRqK5ovjvCJMqa402jHrqmerV/UvLwLJpfdzd2syPTklXj+jMucPTPcGrms7Ja71jE0MybCo81WS
AjtlKi523d6vRmKc6qoDKx0H2wLS5lMwkOccGWkKv4W8rr6bibqGC7mLO7YtbA+MV+MBNWtna2MQ
rrBp/VkPx5JAGE0b6ZJWBVkkqquMkJSHjOoZgIHtjKh7O8WYFdURkvv5zxwXkHzH6C0adP04kzm9
ciXNGrduSE4b/fFKWAo6R+PyeFEMoDusCiBG4hjeBS8X248kO82k7t5G5khEyULoMztI+b1tx2vf
LHU6UVDBdc2jpCGHoddrF3oSo8skmmhKdoutVChjr5kusGHdr3cN9humS+zjJzOI11HEmWlnyHNL
UzxXsZXvEmTP3LLlTm+AJ3co4J6ssmq3Tb3wEl2j+Kt2SG/8zUS48r4p1Wcy5d4ZuQ6mb9KgUjJ9
m0UuTLUKy5HM3vdBlNZx+r+HYkTmKAoJzEwvgKVUzotF8u/VtqoPiKjlT5f7C+h8+q1M+pJ1l1nt
sfe55AJfo53r1ORMNAC5QJJRFjeO2hA3HSB8E8Epx7+pp47JbEmprcjxfKYe8R65UWFgH6ozYpZ0
ZVo5UFrYxE+ey+xl9nvnCODSoRRdYjvkYfJasn4sgCW59/fxGTQOsrmAz3jddES3yajc5Uz2iC/4
1JvFYdG18WYazb8+Smx6rDjwevNjYNBwmJaDKKhlc+ai8HjjYJdWTD/bCbOINhIkW+TlN2lR3sX3
82zPdQqEik9hz3ae7PDMm1581a8qq5o+xkA5a1BNLT3mpv8MeCQTzEopzNBryhrr7leYAXrJfcG2
7hbmIIYxQtuTRhrHqHseG2fIHhfXD9QVDFfKUGq6iV5z3jAOXuJGQeTojfYdMv4B1xo9uF43t3hN
/0+YmJMjLOqaux4N5j2auzOTwQ0C/flYUvqENTEc23ywf9sk+/7Ua3n1eCJfHyFN9mKU0TD5GvC5
T2mRtXQuaneDuXI8WfR6Tb/Jn3kWtE+WgU7DpI3mBaWGZH14q112wzlJzHuPUMsPhFcboza6V5uJ
S6bl0bNrdeh9kHNuKbibI48NmvUkvG7nQABpYmyhHCe4KZdwAcNP1nM7L81vTV8N6MtCDHt/qj45
FXY9b+AIWuuoaMVRjvndhArNTXjCBY5xNN2LSXy66fzbSgfrMyVj28Cyv3UekLDWSVCTNBHboiZa
Z7x3GHKzaCc7kkwsE1tkSUjqWSjp0vKDe5siLPXLllzYICVQu8Ibneb+gV0XMW6Vxw1qiVkK/PRn
5IC7NX23AhIvrjrRLBdTH8CXTiraGMUgtsJpeSw1H03qNF+p1j5PnRBQhtCIeULzF2L+xlo48sE0
TtwdAjesjdR6LlxtX/QKNXKHgQdYMnLqtn1Vy2Mai/Yxm+5J7Pk/c0u8m2nbMEKl7eNyvRSUo6Rq
dD3GUO7Ui8OiT5fmZteRq1KCzU16T7/YEcAeNoM0ySaFn7OMNg7ZkuTY+du2LaqDKDGG4oANQNAm
8iZqLzhoFrgHQAt02+zuw2p+omiwXvuBZp1WB+6zngYtqDJJvLfGZM7Ox1PazT6OjyX0luvyVzfQ
kYl7bpXjPDJyr1ATVqRVu5FxE/DQVlYxZttCpRnvCIiPwp01VK+tffIj8faQIeTUIHiCHdpnRp/P
66lMGf7g229sfNqeg9rE7ceDTgjt0e3VFtRPewJWHt+Gztauvf3MOWh+KhuIG2xAUqsD7RYQY3K1
mxfPqkiODvTQhaTvDQQlNbJcm9B+8Uwm5Rfz070hUqjBKnK3sZybQzDF34VFTIPVT+Wuk1RcyJyy
a50FDmZASubEiKdXgGfnFm7fRq+bYk3lksGPd0gchXO1RUQwP7m+8C+24hPS8TjvwI5O57L6Rk1C
PmkJDseW0O90LHVPwljgG52XMmSqp6vQcopauwfe2BeKSoBRrpNQuTKJn+7uj3aGFeijSsBLiAkn
IpDRIFlzo/WkW/S0B8FRun9cnHnwaANOh+7lEZv3vwevT6MdRvdr5tO3bg0kng3gizhxq1NtExVd
l4zVSA35hj4RsXViLJr77RcYU+LhyLm/WGL44cLyObQ2KV+iLkCYe5Z1exx8jQZZWvjUY7l5bQH7
Ks28JIttKZPJ78lkQOGNecTe0diJxLEPFufVqmnkRTOq/qnkMn7OmRcz8ZO/tLLrd06vwTjP1S0q
82/DJgGu1NLuAGCn26Hkk6ugg5cUqKZ807uuxamuD6e2ce2nYpIuEz+/PPlpbJ81IwFAMQXzRTga
OiOMDGdAnBjvMrUi5JgGcO2evLnKnkviabLujw8hAR6hGZU87OL4hvS8DvXB1UIev9YxG4CL+EP1
lSA+W2uoQxYJQLtGqRDtYuXHO48MuHWGkVwRvQA3KJek1AjxMkAUeLyZ45i4hLtrN0P48ZXnGSbi
MVuJwCl/JyBrsnSuN1MJ+aP2u+4muwmWQOeeFWh8ZdnGpz8ZYjMJY2BQKiwkorEDRt8CBujNTP9T
dPG3qc7gnEDyMrLvGXrvtgqWAZi0F7oiXFgdc+UPeeziDNoWmMPVPNUDjRreBu+vqdrgijO0Bjg0
TyckjNPJAj5uuKreuZZwX2rkHztz+Bb27FyMnsFCnJekXgeEHlsmzxIPtmw2sNkl546uz4+UpOm1
1RAB3hfwov5XEVvgCoiMUpzsvg6OLiPlh4uvse36Ouw1ZFpbqrRX2TbzhzPvVQHqdWzZyrQO/Tu6
McahX77qG5gBeudNm1mVTIYKGm2A0P91SNoMn2Iiru0Adk9vMrnpDFfbLlPSTTHcmon2FW5+ubcm
mLiApz6D8QPCnwVEwIHI5dJCgL3VYDwFvBnn3RIVzF8oXTTfqRtV35Z9hbMSv3ftoNYIsORzmlXm
U923w7oa5mDjGXQaMuG763YywJNTxm/7Vi+3mKVf86UHAyTtR1IX+VrYfgqtJEnOQUWAvcnToc0m
i3ZzJjY03IcPNuJfmk0xSBZN5d5L1TdbFGJ5+Hg5OhpUHgeAoBha/1jX8VvsdTwRYgOqb2tK/skd
AUsFjFPYL71bdu9Njs86psSD9ccsq9YKLgMzr/pDWsYvmTn2V8yxxVURHY2JPy08ZvlJ+cfLpB/2
Wvu7LNK/fRJRp+Q5zfjAkyvFxn/dmj4prAgMajoLxFIQonKEJHvgqjbZyOjWNbBbyBUN9Sr1W0AA
RmK9jPRC1nNTOW+Gqf2kOUxj1a/o7RVFGHllvDGZXK+NZR/li+TbTOD4eyXor1jZ1daZiYxuaV3B
u+8+2iibbnywMB7N7qPEEHFuJwrCxx/iOgi8zMJx7Oh3G4Fz0brpnWSHnZZnProPHelpHpSbUU35
k+s6w8VRA8KwPvkNOUu/jEVMkZyh30bIf+pmDTU1WjHUIzAgMpmqT8uA7AzA3jmIxiMANZsZcubF
gb+yO5FKhQKvwvjndIGFCp18Stjy/S5ziQiPUG8dU0vFm7SErSp6spvs5EWgHj+hD0t2gTd53ygH
M3IJHbVNZfZmj6o5g6xJt33la6usdLzbYA3+DYBhdkAG+91qGJnhanctabgNqMyBaJcEyYXHeXXW
2r9ZFgEey8ytBxHlORrwrdZ6RoGW5NbhcehFNOw80CTjkuNLBsoRAS9p6xZODr3/TLC57OaJBgAx
B5l6kmTVjnQVAUIPLR4xcmjIp6yvI+3Ch7uCNkuD1zMDESKJSUMczcRGK9dkaRT7vMHjGXjJ8Bon
cnjtwIsVudxXGCI+TETrKxIQLJThJrNJSehzi+M8cLr+3gCCPJFHrOOb3gxj5/zJ8o2fy/QPgivG
LXHhvmoz433ib6joQYoTN0OWU2nsVF4+gxP+Q3Cedh1sh+jRmMZlOREn0lD7SvxtJFvAp44b/Mic
r8+iAjpTSX6wGqDdKOYQR305+NZIUTME7h4UHyA3M+o/q5i4Ndv/QneXXKesyJDOzg1hNVW/GqTX
HUZtht1DzhJEQeNllOl8L0XJ/huCLGS4mk2Nqxdh5wh2ZVHnXvsE6iqlYbIDQvtuzJ0dDvhVYvKe
Up4g0rGPAcjPpwztFbucIEAQTy5xseyxk0G8amZ0tlTVnJzlQEBwxVawsN+N1lOfPhceDY65uk3k
yiDYJb84zbJvpyHngh/xFFgpAqBE684gYE+GPkcYpX0Oev1XN7o6ZKiVjUtIsxTtWTjzhgbfsGr6
xAi9CMOuOyTZpknVN3z/JoxqfXyOSPIwGOTszSVrE88iVDpPkxcaEwsWxi7OU5BRvMZielNB/aIN
9luHt/fmBoZ865mamqU239uR+rDumtUsrPTEUz07ZUKnBqkkZ/SEg3jQjySIajf2Y1+jNngnR/PK
TerrP3gHjNfgoYZGEyW4kG1jTK5J4yUMkNJVW+moeQJ0X1i8PuyxO+Jal3/zpSGf+FgpNPN9mr7p
dP5CB+OGhjZD63eWiMRHbjo9e96rgHKLxthYsRlD8dmFmYeHN0PTEuqOBkqGO8ChTSxFxiSjcRFE
b4n6V8Zi1hUDYYg/+8XuECn04EKf05tuPD+iJDGoQvnX3f2CZLeiIQ7J3pUfHYbNJ1MiSBzLyrv2
ceBdBQjBg095vJzQHZf/p3BKFCZRT5nkMK10Sb3y2/ynbmT9cxszQScWNOd6+EJe7rxPRLknreEc
NbwDCW/sxlmamFgX35piJKYQIyoAJd4Tjy7wET8ebLvMF5t8Ih8zrRCr4IpBgwW6piYmiY5ky+Ot
xr+8vKrH4ndfMRFazLYb5cz+PeE/Jc8UxYU32oAj81o8ab1mnAMNVBE/Kkf07Osw5iMs3NskpfsE
uCV7YoJNJlUcGyHvLnmbpLUcu6qD8STlYnm1dabk2ryP3DE74Svg1DEmEEsE9Kmu/O0OGsGzle2c
7bL4TEymMsHcA9FIW7tckedYc1548mwyFDzjt64PqVS7dJCw6pNZgFpRJJIjeobDWSOaIKZzv7x7
TVC5tEp4C4lT+gnhPH/TxkrcI89+FnVGF/dxoSyHB/oiiEcXCjh90qmu/5i+wGVP/tW76U8A7OwE
Oi5Kucqc6x08jd+l0SZPYyL9T7+tCQ2BY33wequHL5NenKIyLiQF42ayKwfuaM7df7Kxa7Zk9wQ8
Hs5SK6a7BdyJJ+6mi78iOSqIPUwncWraR52/0Ad/dHEYcWwi0l8e87TY9eNDGaTF2bdHeP2K/SJ6
kWa4ewZKWYZJ4vj4Kpuq7AiB2+BuzglkLXEfQ36bK1KQxibKz61KLprlLchTMj0aGygqBX57ntKq
O9He2JaVYX2IsnuDpKG/uFPqEmsCp4ELtdy4tFpRV7GDNXU+fcNI3DeLsQvq4/mmO8p589Bw5dVI
xYY3+pUP8MMYbP1jiNgbgq6FQuZ8Vx2km7RLrMtcBAeVB7A4Y7/+sCYGMiIu5PKABXFBNOyxxqAg
I/+bLZ325mCP3cY+kJ06I8/G8dDoMCdi2Ljkt9W9d8BbTSij6WtvoFEV4WwdkIZPvyz9bedanGKj
09/1+VMEFMhiKM7WJCKSFWJo9R0xIF6uPQdx/Mssk+TgJiq6VtL+KO2R3X5GP+ypUajp+yw445SK
2SYk2soisTlc8uvfAoALdsyvkwTDuFez5FvjcNeWoKM0008J7Zm3NM+Rgy20Re7An51XBZcoSvU3
sHjYwmU7HR8vjRQtWdeVeUhE1XNipvrZ0aS57WK0Otw+V+nSl30cCjvauakFIVKBOI1VX9pPUI6T
TcHZQKgvaCrZdl8FHbPQrov4nQw0LlOr5jHetqFTO2R6B0vPOYAgKv2BUjyuhxvj5urEAI4NMlST
nZGN0F/9YNdnjnoZzWSHndMGeF3mP+ZhYAanDBxxdn7I02EMQcilq6K1/VsMB3ZPtgzJHTbx7vw7
wp6i9Kmf6/Jl9NAw55oe7ApBE4rBziYemvYo2KNEiGdM7BzkBLD9GHMaLwxg1a2nJ/pkGuotj3Pz
ld0NUckQCUeAFEUHRMvLEb4r0i9eWiDkp54bvzXOe5d8mkuZSiIcHfOz7D1xykdC1NX49XgRtON9
nvDCDJZxfBw0W+BqblFtMJo6135a/LAT+yPKq5ssomOj1fLZmGiCEp9IDon/HpUJnMoxsTjdumTJ
rzWHHclFYAYbxQRX04JDAaFjF7GHqSu3/IhHCxR9I0mwYI9wHl3ts4r0a1pb6XeczFc19V+OlQDg
zZy/dSCNE5WSvUL9GX1Y/l+YNZw22iTT/eRi6jWQASCBs90XfLgGoyNzOrgTHlsh23nfLnzzh/uS
Wshd94NCU1a/AyUpXsBqd3jhHJ/t19xu895vX/Xc1nGL1B5jt2pbwaU84bQk38OklImXQ8r349hf
gFSo9XssPOE4EbPmLCp+v6ap6novuZv1CAiGmvk1/31dW4gtMj96UtiXdkJEzoEU4/mYWDh9argn
iNdEyUYGVb/XQVLM6v6QzDSiTVjAlBT1fZ5RUqYWJwq8LeMkhK2DVEOIRMA2FgLweOwn2AZ3h8il
4upLIqOs9mvI5vLkSu+rtd3k9WH/AxLIllUSC+qMebAuG3qIrR+7h8fBEQvTbcGYPf6PIeJkBH48
ToQMTjz68wV83scl+KKg+mwN1HJiKijxigCEcLzstvM7PcXi4hV4YigVnacUme9F1p551mATLuVX
ESA6cglfjCyhPaPkaTkbMuRFzNqyVemoFfU/Ip7Ka57T3NozFiK9owJrl3m2e0Wkkp5inKqIihWz
jAT3Vixt/QWfd01bJbAIcftD114dsrGB8pwjAnSqai9lt8ZOnJ0Nwt2PiaZuVm/MGyl1FyuTL39I
nXjDMWWHA8Iv7YJip1dsjzJcLjem/vOpLfEeJCgyywiWRR8Z8pb4JVHzTKChHWVY3eiYt96rBfIl
7ErFdJq6+KTFBrcxE3KBXdfcAcHmwaphG9Sl9jrIzbdSM7yfgesdI+BQyVMjiX1r2x8wpk+CxL9V
x4lxEKYoQb0PhiBCwkNp5qlgo49Vu+r9MabP37HP1aaTSwNyW1N5HJqh6ZkttPlqMhoRkmEC6ode
+lXk1HlaTmujl8YNPEG61XRBNlDuvHuPQTJgOsi8rX/gPfqDSHtnTYZ9jfVmJx3nE0TkuDNr2Apc
Cdw2ddWsomihLpp1fXGj4axntXwqlff6eHT41N4wlp012V7yYFUm7b5WMbiNqmAHuypBS2zOF2Ub
b0Ys5P7xKurMe8at/hSPMDTrNs4///WVct+MqTNvgY+JXoF3DufYi178EfFmEmTc7JvkW+Yk6/kC
YF1jVWsmNtWNe7ZcDYq5t9VXoVxmVGiZRsMrcXPxWck0GvaeL0+SufmHYVjJKcgtcuI8Ro9taTHN
9/C924JJX7AEb+Z5vwHsZmxGOvi0oppfnVTjwYns+taCg1vam5bn1KdEkI7V1M5HFFgfuWE5u97E
JtPyvs7VycNAfAG1rl8r9sfXJvfcY+GkBy/jSpSi0o9FkTqrLteLD4I+yQvN0uiHOaZY+FNyDqa5
x9FQ6+HEr7kN3Hm+gp+vnrLBeKlG2ySvrIves+aFPZGzaZoEIYZF2DRbehH24/RAk6eXOsb7IyBa
h4aajVduT3+nCsVyYMDUlL6Nvlxmw4+IT0tFxfyrXcKK2HlVF6tvSbuLSImZTUPby5yQtUw61S3i
6bAG45Vc+lhc4cIOlzGDEeq54uZ5wFZNCFfrvDbjTTeZEWnfkQUSjwPQRPuU6nGHfrf9mZMjt5sa
QhxdKqZwmIzsDt8LagXhS6fHy3bKdwF5C5k2vD5i6H3dIDEHQDi5hwqKE9vxtJ3FF+HsbLS6fD9k
fnnzoukHw/foUALWOvvIFNy5V88it9WzTSO2IaDMCIL+MhVIMeCrlmGBZGnNTRLE9SK6JZsXhFKJ
BC7qNIHWY47OooHEyZh3jCUqS49Xj0NDvlndQdnqhdfeAtozhZ6nqzoZxktEPKKNx5goFqTopnII
CW0NEyjWbBEeQ61YV8HwRFKb8aXH9Xs7E6RNVuhvtypRjqL3WBu1/mQWsnmzQTBHOmEYj1eyqRBT
aBlQAttXh9l0nzxhSkbiEKwglIlqa8/KRbPKoYjFJzl7yWEYUzxhpprD2EsALRAshwanlEQKiGnC
UmCmL3Yps5dIAN+0mqM3lu+iGujX0kO/4pTm8i6qCKG/nxDDTIlQ6zoAc1Is2r5Rr1Uw+68zw1GI
lFROyBj8VyZ71i4VRLt1cbPLksUoNJvDqzWjLrAr988sBmM3pJrGdLngzgUvm5GwKD60gmgUxC3y
F1OmfU3Gj6omXFvLHixXVXJ+fPU41Es4OJXK+wCsZ1s5GEsgFfDzwDnm+ouvxfQ8KvwTIkviPzLP
Xy3JFgNbGlka0TK9y5rhWCEcyVIXde3y6vH9IvL0dZ0TgJCib3pJqDF3Wtd6T2T0nWM8NE+jVukv
kyJBTZNO81Z4gB8JvV9k/SaRHigOXyLelbQ0jVOcjOPLwOXnzvm5aittzySMJ8zAHGto/nheudaz
RZ+qev9Efw6Rnh7bz7k7R7vZpxEwC4bfcrwgCh/DwWqhfDdkOkJ1qNZ9Pw/AWHy8RjI7m66bHnoB
kFbNSoPhX5Fz5RZQtqOmIcKEocWWodh31CqC1yI/2RUGmHxa+sxUBJJakranrfQEQYrNLPGTcehj
U99YEw7D/6HpvJYrVbIt+kVEkHheYXujLe9eCEklQeI9CV9/B6fjRnSfrjpVXSUDmcvMOWbUWrti
rOTRqVakq8ZsS7QFzv0FMgAngwVe08pt4tyi5g5+xDM6hPpmTpx0VutP1ylR723vjaf/niz288ci
4QOeE16z0jFzJDLrD2nX2qDWXb/cpSSnhngr3x0e1sNcZNG1cDVjX1Z8j//7UxiWD3v7CXyGJZmA
CIZJoVkp8/DfzxefjfhksWmfdI1zz6rn16y3nuGC2Kd4JB6mB2d3tQ3Gq92IXxiYNTJnZ5/Ung1Y
GWQsZKLQFYFTIpG2/UPD8j8bCG9AWxPU9vjocyO68H20fs8SghFCdszK5DFTxS2GBOTFbGZB3Y5+
FBQo1Rr8QfqSEWrj3mVgdqrZ3Y7tW6cYJFxYy98rXfsuUFekxZrwONoX0b1nLGTmGQ6J6o9IOMif
PTmjN6xaFdJcSO6rcKW44zvanFPbb8c8AUiCGGv+tBjwlrV9zC0t9Maz520n5112NPv4nD0htll2
qgf/rl+GwySgbzj9L5/iRlrWnRed4+WY9O+V+DR7454VIAdOshXML+cyPvvVh1Vm2zpmZuIzaUma
DWiFQk6nYSXWqu/ourSHrF52QqwBJlg4S/RZDIXb6NXGcMomcuYrgTmniZ+qvUuNttB+NDPJb8hI
JKGPI/P/cXGRFX93JjbcNmIs4JHPOuy78cdu5xPpkKLAV8XxW+B+WtDwka+u+wkUcP/e+zdBBMkW
pmQvi3zRxQdYnUOXn4R/jPQo1AuCj4colNMDPbuL39Kzfsqvgizwqr4OBQJtqM7FfPJ6iOb9xXfg
NPDt55retmn3o7cXHS2A8zgbw8a1+o0c+o1fPy3GvElwGnmIVE3W1b1dX2NY8yXmxH7SqFhJYqNq
UM5wIsUr8IHUKjRiiz6HSc9mO2cEPKB60+tqSyop3sdmx8URSo7/PsvOtjTCTATEBGEJK8M+eouE
wSYI9SacaLqSlHOPT90Egb4k8phjiUT1GLZFwaKOsWaU4W6xGc3WzxJIJoHmMU1KdKTU8UR3XZgz
k6pTpKAPiU1OmHw6aO1UfkTBpPnOJ5vqC/jNjTkaMbxtVjWjt20WizYk2vgkRzkpAcn0KYEm7Usp
zd84KuIAYpxQu5K3VDMPzkBBaI/ei6Gq41xn94VmbL1UAqDjDYNlnmW/GS8LUqg7Jm87Qxq0ZVrQ
2kjtzeMwf88S6aIf35Yyvoqm+5r0dJ/J+GXW2bTE13jp9znopJYT384OUNjB8dNXxmN3zAZM2TBZ
Y76i1Zx+ONxpavlFJfasexgvBvOxHdQGfQ/0CC6WSj3nfmzc8d3YLsY3AeasUfiEXINsh+EOrQ4p
FNa91+dI+7tsSxi0wzs7ZNod90O1Az4uSg2WSKttqxmRKrKAyUw3TZntkLKQ0mTnD2RZgz3FORgx
joPn3+vxwZ6TE0iSjR/JbbpmvPRrMmT1pDB3yKkKCvQ6KfTRjAFdFl+bJAkbtG1OkiEmTU+dSsNx
BJXnV/4JdSHRpmQGl+NJKm+vs4Bg4rm8xuzSWa+AzYBdTwX+J6vY5kMwP0uCVpDCXaXE+EoqTpf4
B5ecmsxeHizU5K4z8dRzRGIQ3bPJPNRFAk4JQPV0YKt3AsUAcb9EgDW/sjSGWtevvhRvk2on/qM5
X3X+PPrTvmyMe7GhOiDAC5L6ms8Sk8tM6nnVRciu7HtVuEjocr5kAye1DRNVEo0mhifmFbGGLU1S
2wvFvKnvCFNyT7lZPIMD3TGTQMnCQV6ymNfAFzYpOBf+VOqxNxk7uCgQk3cUGwYhfAsPVw5FvGHA
2QH2W/T8KcrF+4iTD/5ToBPdqC/j2ZzdfwSxbTz1oewvePLf05If/YLX0lg4W0bnD1r/biTZbdDI
7vWXGyvOUNa/DItQpYm93xD0JN9mAiQDPyGFs61+MvMzGyXQfIt1UH0jrQszCXHqKFB3lhF/Mt0I
Y9NZrSME7AG93Y1pU236IWLZxbyu4STmsZUlpkxG36O/cY12W5ftN36F6TAuLX54B9NpGeaVwZSX
5UuHBqeZtcAzum2SlPBVUedo3taN4PPY5XaCrGsaxffECYT2e48vLBxNwI+WtkuY4nAWZ6J5nyM6
NzoFq04vGmgfnzW1Vi/3MS4pkZYvIM/vC6R2vP4XKex7+Lqb1qh2msJtWSpmWu4dIWS/ueVCon+K
R2rnKGFcYwRLBFk58s8ZIJfBNF6zrN07LoJodUOF6DXe36TjpFWsTztvrxx7L0Yi1gAwBgNW/ChT
NbpEQVCXRAiD8bsq/1o+YuT+QWnHT3Ex/cEE23IKAZUc0m8wmtUGlgVjxdI4mbH/uAiEq4kkIa7d
RGbDS+wGixUdW0aAgKM3lWki8uvZRmsfRHNwKrIewMJzkOl/aPHT/BsXBROY7+YhjdaMFPBUI+eX
kHthksBOFGAqGQAUGYY9/G9M2oJEQ7vlVsemlj9w0i9LQ8hRckeeb+iB6q+8/NknFMQe1mykZp/q
2qUyItbSLUPVjNDulvPJzByMcfGD6+ewJJDME8HEZOuXXvA0C53IQO911NsvtIJZxd4i2umR9peJ
7lLXLSlL8c6enYceyo29qENuqp1u2ds5qe86jzDfxdNBpsMcnv/ZRJ1a0d9swg4Z870s/CuBaHvZ
27vJbW5O4j/VabXDAn/rgTSriChYItlr4xCh7g3ykZiEkXzKgqTGxn3RZ+ii1V3hMPQoML6SmJJr
6cXAQDKReAdq9BFOO9I+wlB8Xhp/KEYWAvPTtIiPybI88BfWrZGkiA0k05DOjI0Xxlc10APVhjoY
7Hj2osPaXzvbUVLQFmzaNiK+gyBMhbnw4Rah48+bqIbpkLHeSF3ytyQyHKS39XePHpJJ2tbGawCF
xLBx39q9QdB2s7Mn/WjbBL6jBQrhlxI954ZG/u3QvQ8ZHqraP9XGiyRlLIKG2MbltincNyLM4Bmk
l5YbpR5eS0xjVawfW03uYsJsfFvfdeTOELPDWnq8OWX8qFDQDG51yDT3AcEwImmJkrfb2c0UtsyF
DWjNWlZ+9mtEgqGlf60VcdH6sBDAiWRX3W4DMOd3UVKd+vEx9+Rj5w7nOEP7QyKVGyiFxCoB1Df2
8qoP8ZNFKq/gPsccamHD8X7zlDJEMCULiP1miolmw0r1P+XWL/Fiy+3Q1vOxQ66yWdrpCywdIYjs
v9ivEaZU4cnNHqVXklhsMMwqwzihQor6Ot/3Mexszd7oLBcQEJoUoQkrabwXAcvF5OpiZiPDHstW
84/cHkYLqrplmnyoVWWDGDVfY9QIA2zkoDGQWxGJHZUiCrKujyGv0y9P/ABlz7/Kqp4KVNvBxEYv
VtrRS1S9NRsSSGpIVom/YvtzegnJ2ttyuxU1+ue03p076H9oryq4hgKqrso5veYw0o2zAF6RVfo7
HOyXqC3fdeU95WtKxYhwi+dFaRxQPZzYjZqRaVX2Lc3dgSzAVIWdW148ZIthVTcSdTxz+r7Cspv9
Q0seh68d469V8/VPOJkbKnkiT515p8CpM3dsHouZ+W9rylC3iwaVN41nYiQhb6095z0IMI2FXod1
J3f3OC4ttvzkYs6ztkUijT9PkHaPWWbroDc1KuKeygLQQwOWzGjbb1KReKaSbGOY6bLRyafWcrzl
tu8fY6f/q1E3MCOhALJUnJ5YxSlj2tUistEkjxS6U/vu5C/uqKGSmlF1A+ojO6HuQ3fSzVAbSZWa
vTeSqjUEg+1MVMNlrqFfS9OEfUX1hYQj4+iJ2MORtGOmM5yKghXKtiHS2S8LyvmZ4M2EVccmixR2
2ex1XSWbiy42bIQ/FFPwPeL495y/rF4/BiNe7u2JTpnE1l+ZkLSXLSN4h0sPFZAw1vSzZPyC//6o
XCrdGSumPrdHU29v/y3iJCK7erEFYmR2+PKzM61yUxJMGhaTeJ3b+QrBHTGgI9fkiDTZKCyaI8Ea
Rmmb4aL13xXa/Mj656iz18sXsgNu//0/2BjngdLOVlycKqf4GuLpsZnnS5VadIaM6mRMqJjQVqkD
sb08Fd67FrW7jkF9wDTh1uj2Xz1kHxxzhyEHILN+UCqyzzheXGay4741Jwhj8czMVjy7mH345Zls
KmG9DMpFQmaQAp8Ii9JNcw5VpYjZyJkWMrQL9Uz8lISgr/O6wBHC2kmWtUPf/msmuw4UAvBjjmJK
2ubZE/ODUT7rql8CXQIiqbwfPaLXzf17Q9PfclfB48J2EWoM2Ma+OLkEp1BzxUUgWIs6aAwmfewD
Wbu3eYTBOg6PzViv4Wp2jmd2YMd6TQeskLLlxa6ZlzTMefu0OFoVvBhnftNwwIb5mhnVQg2yo2qt
RABjgpijtCIHSy9/xznqaMLVX+V814aog8m2Cb4w+38u4WjM3mrWH12WvuSS/S5Lnc8MsTNKAUS9
OsnYGos/DinzGxp+kGLfTSs0Cb5WxKf85josNYc85U1L620Wn2SFAASBiB/k1oLHAnGWPmZ3hLw+
sHxqAmlanzHxVmAMnXBULBYx9Nshmvkxo1COOAAK5vihNlHrmdPwlVa/ek6KKzcwDCjAWUGD9471
CdjX+VQVdnOeWVh4pjaFmuhUqMXVZhYCVtfw6rI/2Ey8YiPnwJrNsWPqQiNuc62XphmkRvNW+xRv
ZtRDlYVBGuXzV2HbL+zNcQ+NP9QhKly+W3bBdD0NcYel/63rv3oysi3XFxM2hl0EeuMdpjyZ+cCw
3jQWrTqpDl7pvPbgvYBKjwdzprJA9klEy2LeBgu1VvHsEo6dP0gb+11jccSIpOBgfK7S5GOUw6tv
PYwdN6ZTvBPGjj4EhmPg2ynlFLCjyeoQJPWU2FK/dzWbmUjXgPtM35qeLGfJnJ25Mlg11vOtq1/6
hvx0bD23ev3vSJaYochpLoHHDQkbYb38sh3699RMuq2fcibPGXIPh8EMuOv7IbJX/9RNMNDNUjqa
2soeAHslyXQ3ee6m6XPwCwhcEQFotvpUeCsnf7j2iXeK9OZor8EZrnVvExkq4vwgtfLN18necdwJ
ihGOD0i56URMDl6YsVqxZtdkWM0ljs1ra/abRXigJHXY2gVmW7sZPmUhr6XBMqQdPzklp20xZI9l
5KBztBAp+bSwY/SRAA9iQIaJt3dtnl2yrevEOziNdU/2Fi+4Zr23nH39/DN52oc9zMdpfCBW6apq
3B2p85QU2neGpkyzX0aDAYQpfiJMApMz7tyIdXyE+lopJp5Ny2a2xd9ADWGqFyn059RbLka0POKn
uiQYEwOl84x4Kd/qeukPnW9uah1FsZbSqJY1GRau4me87h2XuqLtnlp0RniIyAol2Fhnqu5I6xFX
C758+zHzUNhCrJuCqYVXmVvGRqJYJOP1x5Fs5uNlIOJc9a9O1d10v0JQ5FTvolreRqhjhfNYUCXi
u9CIqajcgoguPqOmNMHYyfifJUrsu4nARjZBq4ClH+hCeyJ/kgw3Yp8Xs3un7UFVZpqQJYd4o0f5
sa+IhoGuzlqpvdML8SK74X39XyrcV60ZmCkxPbOdJ8evdsMgXtd4kMhOvpU5fpZliqzOzHauhoZk
gpVgpKSfVNPFL/I/jXu/LeCnttGwUSUtxn+fQ1xg1az6hxgxZd4FhqWu08gdFa1fZ5qkp7jVjlY/
3rxJv/ZmepxjIoCT4rulYNCVCXMB7WvfbwlegtghppgxJ8mIaOY3JpwbyZCsktOzVlQ/Jt9Z8HN2
FC3MsDCUc2k9WbK/mWYGYX19pj17JMOvHE69XrIfqKzQNmhwTP3gNQ+y16LQLPRfFhAnvy0PGtIb
L04fHdn8UG8wRlr+1pe8o/DK9XezpUCaR1zTBGdBlPiexvg6eeJnTGVGfm6DfmqgT0QoQEKpouWi
cJq24NEZWBf9reZ5k035Te70PxQEDwDMd0PPMEsslyrymWRU56p9l4sYQgxQ6GzS5LmxeAg762f9
GPXS+OfL6IvIxiOo+x/XMLE/0Ywoo9WCmcx6rN+SufxAACv8giJWwVgniF+pXTmIs3+eu5U22ES+
XWCq3zvLOfENvcN1ezTHuAzlQCbgMKndCMKVV3yPovtEqN+2itexnNWBcijN3cKcy9IzvvFJTkMc
W58dwFkSb5ZgNAabIZZ/tddH2vUzKnUDhXh2VaQqh4zA46KHb6VhQjAnowx626Z3s28qa/8EbjJc
tca7odidEW5BaLq567Sa1YllqhCo4jvqBQaB5fBuuvmfsjE9CPzBYd+OG0ze8w45lQqp9c4j4ll2
dBfDUYQbRvh5TfvBTJgdj/rkoGfg+5MbkQxGp7/lzNhH3DX1gPZNK4GANhFf+drTL3rmQBZVK0+0
9i7RCMc90xmv1RM2h55StkLi4xIg7ZNQFZQTGQ7tgA7RqOldFHFKZORRtEzRd2upAqzRtxQOKU8l
yWvKLuztQt4ZMTTLwMAUboRFjx2KuO2worvxMTvS4Phbv/annVmdS7uDYmlc4y67t5P2y4jHKMxR
8W3iT1zkpKdZdtBqNgKCCd3DBPGjK3SIpGtkjZt/x4X2UA0cRSVTZiRtRd1bjK1v7prs1ndWGbbk
hGt8jfHi3hVeej8NRAqkNplRufWc5Z6+H+QEAElfVvok7dWsxpfBtYxgqkSzdVkxn83VBWFrzrGq
iug0FLq3j4vxLllqe580XCaugD3QWNGuZt4X+sURawMNUq4z9GcdiPywl3sbIbGuD9W5az7nbHUm
jNQHfs3fpBXakQjWc6wg73JkT4xOPpdK/x59a+Qm4feI+QBR1Ng2PUWdlbgPnoj0UF+MksQcca4t
BbSBCDd2UajLGXYqw5Fh4cS/KQvWwKtwXMfM9XRf3dk+y2yTLYfP782c7itSNG4NQltKrCJyf4X3
zoqfD+4VhKoW6vooQzi4+8IswTxhbw1cq/h0uugVHS4W3njZgyqBz5ZP6yjBQ+VG2mLVJTfTR38w
9HRWNTFJRHXq9SOTKxJsu/mX7OuVpbL+BQCHCyKAx9ojVFw0F7shIheR0R9at1NTlgeZNWaQ49kI
Sod7t1PbWREMOwAKCYxa/ulrzmhTvpizfaLaphe3mmobLXdpZGj7XoNMUgFFTrP5NQZMGqjsNA4U
PmVC06V19SO6UmRtuMwaHkQovNML4fA0tsRi++kKWKCuxtvoQKPLjrFB40UiE19uWtEST04C8DRh
lYo4nJKqLPXtUOE6Gsvo4FsGKvz8bUKwj3dEvDnsjy34Bn4stY05w2KtYAewHkTlYim6FGuYAiOi
KeqIEcYL4CrnWNbRhanQVaDTrhc3Du+dUXbcU9lXH80nQ0/gcya7Qmefb3YPFZ62yPQuzWr94S8H
Z80UYQ1NGla5q0NmrWczVNLbfudwI5oZR2WjTjnjhPGWjF0X2BlJOijQWJOc1OS2aMGw9SSEP6fC
ecdW/+3J/o/y8MOXAPXxE9qYFKVkbSFZj41zxqev/3P53ELQVadhQOxXLjXmekZtuoHHqEC16A7g
fmxMnxPyD8gA9w2q07BfwlVwtvnvV6UQPwzVmgDjZdyzAWtjFuwF6UGoIoGAEfpAxO4JsDduLASZ
y3o5lW7MsSRe0I5+65WRbmJpHp02/SLUPWUA95Hn7UE05SXSlq2utc8IyvYWdeKoumtjmpslW97S
bHiz2mYj6R7xstKb026jY1ZPbY69tyRHHC/ZqWCIyGswfbrA5iJcA4a1RoBN2G6rhHg6tvThWCQ4
jPAZBbQNfoxZ13ki19UJbBd23KIHXYM7ueJVEV37ZCwTPqoFfq9nl0xNpvsOXpMtFn57fqzG7Ckr
ixfLQJyorV/AyUTRzv0Lo6Dk6JVf+SLYAqPpxGmZPixl/tD3xiuAIMhXzf0iai0YjEud6TzARocx
qsIHwfbemfgjhd6/zs6PMRIB3Pbuc1cnCHIIjD1YvgalwjxHvHMRqTcRM9WhA2xayltdKa7VeL72
aqN3+RORMgmfWv7YTVCYeohHdYty4dXPEsoDvDa2dF/t6bNe5M10qrNmNc91WQKOxcJdDzttWvhi
TACOXXf8sszhE7YPvV/KKKYFTDV7TIs02FZsG/v7Tlcsyilq4Xq46zZNa7x7qgje8T7Bx5tvkpFM
X4uU7zjVX1t0tL5Nll2W9JBGqI5lRBGrrgu1b6B9WjmFXoW3hBF5kCcKaT9vtlPb1GEq+kg9knTE
gzmRf4ePraRuLebA+yAtnPtFAoqOSW6m22EOzsO9rtgaGdjoY9ntMZ3rose04pgu1aWBlXFqfPcB
q86faOpr780/4GhCLPTPacd6jnUO6tjBPLgJOmtrTiUmFfcLCPVLOo4ch+t30xYmXIUmeyVJhJ0K
B0DgccIx5J5w8bj1M+7sz2GIe3CuKHEi4mNIPFm2abSFvgdlcLaJby+8Q1enV5sSfAeIbF/NyZn4
CW6knh6pQKXaXHJe/7TFWkA6i9qAo2AGsvPi6E5p2mlyM2bPrngnXfbFMVhNJp9Z190ogwkoTamR
cumdjIkVHjc3V6OzN+zixUnRBU7pPVCZDcKI+7eyJE7REpC32hr4VenSh8U4FP1+fM90q90avUkc
ctsUu3hePlE8Pxdl0bHIN34KjxUiWV181wVfmKmiqPCc/VgDa5qsZFtF7SsgGHRtuPbOJZYQ1Lva
kfcOrGTDOxCTIj5ydWECYz5MjLRjOj/YVLcWYy9BaKGP5agydaQB81fjMaR1yjQYVwttb9b3plw2
TeagSUiMl9SSlC1Z/M6w6osXdq8pq9ni9R0ZWh0r020AKI9vg5OmB5W0Yew4pG1H7jmevJZ9ICL9
fmTJItIKwTTjRCzrwZyZ+LhL42OJvLfGuoDR9ygdc6YejfbkDTlGu5TyoT5183zv1XkS+D6ZMWPy
gGFvnSBHz8A4/UX82fWE44KUyqBYCOXV2rM7eG9GeYs7HqGpYvrU6rwbKF1O1ehdc9cLirE0ydpB
Z1KsKeGaPXLGSZa+Zg4QWe7mqtwukJLoXbsHdxbn2OYacmEMayDFTXc/eS85SfZUBcgq+lr/MhA0
yaymsoinv2ZwN96KUYr16cUzhus0daE78rfYfpwHwtWzwHAunKqMvQh2CRwPj0srmnecJ9T9xvgw
Fk5I6k+1Jbn5TQ35o2/IM2IsskOoupIhC4RR4neFyhW6PDNIRhkyxte5NmgiU0YohZH/jKOJDRoP
AKttJ0aLCQzA6Ocnd3Hc0G/u2jp5mLwCV2D32uD1CjFN8VxXWbAghsDn23/CrvnU5m2D/DnAS+VM
LV+BloOxd3V8fy5679dU5OSL+0TQT5c4zQ5Ln1Rhm+NnyQFLGRqTcvxF0YksN27siLrivz9G5G9z
Jp5xJVCzO9V1iY2/gZ1FmMzFJ7MNQEzT3dyaA+U9Hhs5Na8R+GFUeU6JS9dQRAaLQjy6sUD0ysBj
ys4g1MGqM8ym4uxhGTpc5lZMxIAEvz2f8ZHLcMwwFeRCQ56XQvWJ35Kq8whcPU35hN+peWMheJtb
7RvNG10JqiT/bcSZnvj+IzKrr6lzf2r0RItv/Ys/pEEzrc3M3Rod96lpAJVXe0LK3wXaUxILeA5c
g3w71X1LLngE4/Ls5JO3RScehfCajEOhVSmVFLKVeJOmb1nDkykN/zl2akqqfm933K+1wepJWMO/
sfReG4cA+0EaOrUk4OARPWiGPWPoum+fNb1G9nhnNQ/DqH5ZiBBxQXzyMsORJKYTISDLaXJ4DPWY
Zi25nWsTYM3uWW8oIAdy8PCyqUcWahpdGC4xNDsNApfczvLQqT5Kqn/lN9ytM25wbV8mOFU8p+Pr
kDZcMlq9zxUdc8Icyeq9a5fre8y2aQDbP99WYpCnlmX2REd10OP6yWlyCKxOXiAJgk81SW5rb043
xmh0QaMzHkRguOFjfyTpG6VgWz+aeXUXxRFrZEA76ehWQZRrG8aw3UYARQyjb99FmZXWJPWRmJVQ
BFfXOvOBU8TQgM3RuasyThWe4poirMRjOrfJbqkutl9/qnrCUqhTrS+iOjIfZV/rmeSlsBkuutbY
zhmHatbH/5wBfXYEmy/wi/uhceg3Y7SFeO9ZS9sepriOMj7PHnXNA7jRmKtVXgvUI88Yh4VBB8N7
Jwl37T/HkSu2yriYDItyturNivWQ+9241lU69l3b8GnGmgMKd9R/ME6vp8xI/HYMgYQUuFLJTT8y
UQRsRoEorJMu5atNMgJbZYNPM+d509BjB5HphPSwh0Kffjn5IWrED0L4oIYKdha0i/GSZ6dYY6cd
M/HCRZMuNF/TwssPgAgN8CCubGUOHBIVxo/AjNleo7OpKYWj5qbKTts5sVsEK3Nwp3dOd+0JtQsG
pFQ7kQ77SnrxRvVDtikUBLO4uZsK/72XItmgCe/IZ9kKu+phBnrLpkW6n2MZPHZmWLQpMhCRPEvf
yrZpqW9Km696pOmocLIGpbUnSGGfVIT6YCFpfM3YLWEvUGxpEDxc5olMvVD9tM85Hf+Zy2WX2PmT
RjTfXuirbWcZtIfOjmDXCVK5BFYtq342GWidZaNj+i6NfJs1XUIh5kyHweVZkG7V0vVZ39k4jVvP
tGqawSzZWgmraT1KLyz+Km96oID3t2Zs/2tLwqXLMcYfkohHI7HmQ9/xGmBMIW5vGJDDWzUKu3yh
v/EggObtrRQ12+GJ6QIhQAGrOWIECu2Oy70OZx8q9LT2dtF8s0rWyylLHQi0JEjaPbl3BiI0t5DP
o8UAAxm8vQFkI6Bjx25QiJHVqgBVZmhHSivSgZgwuV1fviFVHBitQokaEwvhX5+gfZmX7ZR8KKTm
p0yQREe9HaZuHW8jf1nO6K+ZYmQ5HYdvfiUm2V22NX/IvCoC5k5wtvUZa8tcnR1t04s22Zf5wCMc
29EWRF8KFyvJX3DIseEws3iPIn64KA9EBdLEKN32NQwlgB70ET3GHha07b1T2EtQC8PcN1icj1pH
KErDsvDFa5bd6Bp32pIXf5xMO7g61leqWsJkyma6RmX2I1uCxv5L6DWMioG2odj1QMR/+e+nyH0K
fEEQBoFTXQuhZY95c2/F7fweN967b3506q8hp+Pyv9CPrHnHr6/h8322hI5WnNv4MjZJcSQahZFy
VnnwqHt5thi3IjkgSymLqubVcIuHOBlF2PJnhaJutNt//0BHnx+TDPoY9tsAebjzwuqo3sLHIkqj
Zw/kNJB+62o5kbluXcbFsu8NfMjAprJ3PV0+tW5xLm6aIyfMhQpx/JqX//6xpG6KVLbalZH1NHd5
6EJfQWfWLG8dWdrhVLolYNWZv8Ebvvx7hNrtT7cWjHbUY/v1lhkwVAama4p+JxLnInwTD8PkH0mf
me/aCOxV2b1TkCHQ/y9Fr3Wjw38/zUx43qTbcB4Oi3XUBZeMYZIcSqXeu7vU7prD7OSC8ah9JVGt
AXFcq+sY5WlY9kN9IXoAPJvlH1ENoVvF3vLRZ2cfpqO7tgXsqtPAtnTvUpGvdnC5DhgZUoVPwiwP
KUydwG7McY1gsjndyo+uAV0DkGS4E4v14Fu2do1LTHCVUtlVdNMKY4wFOwePMJMqAo9gRu9JBAUl
y3J9U6djvSkkPXKXePFzHamnZunKr1lHKD96mJKMtlrudGIST0xNR/ZfiXfGLYHgNbUoFTF2fJma
e2+lRfOQ18uzcByoBQO3NR4GwcXVqnRrQ+bcVQayG6UlSO0U7JDKYAwxmDn1XuruEFVVt9QnXcDX
UshnHiNyvyn827DyC1mZYF+tUDb5vevvQYg9VlbfoZfzUGTWqtlkrYnODPn6FudAxUJcZUTPxtbP
oFXFnUnUG+Hh//+juOj8I0XH//69aebLsXQ4It0K/DQxEe7W1PPubWKmmYk+/eezHR77EFmBd85A
wmw51le4TDscFgd5CRhcIM+IH7ZT0xMaGS0S+EZi7X1n2M9Oy7AQLM2cJoqgdRg8gNBRi+SI2Fbe
6ARM50UkXGuKNXmRGG9ehKBUsr2m+5QkQhb9PaaV+shbryOGeW6ivrq3upqB0zRDDU6fVey6/E2S
/J+KT6b2qwe9BTZq2WSKcDrwezp0EWuymEYXdS16prS+YtZqmfDJcSGd8tUmpeRdmnX8epWQYjpI
wuWVImKio6ecQMjEWnpKuWjO5KI3iSLDqrclSWkm0krJwAbP2CYaFgTG6s0WFWe6o6KdD22JeZEo
b4RkbZNWH3ZKz90rHmDy0sWCzy0rYLvCgCBkfP1h5ji/SZyfcSDOB3cNePMUVKp6tmZSgZbp1ba1
D9CwMO7mUR6hlLUbj37gZa7mlTDXv/mT0LYNoua9l0XFGwJKJ7OQM+rKCk27tYMmhc2SWT4OE8M/
1D4phqvdxcgrMjRGuo/OH+ewZRmBJWGGkTHF25R/dSYpjW3tDL8xHbX54kZscUREfoVpxiejYb0+
5f3x/zg7s924kW3b/st9J8AgI9g83Bdl32eqs+QXwuWy2fc9v/4MZu2LU5Y2bOACUYTkcpUoJhmM
WGvOMRuzjNb3jycevqfmEFyNML3WuVefjUQjd9e39CeTSWOpVXF+DWZsOZI0EGglvg94TiOL0i2d
e386jrLINr1mIBUfXl2MT09ZSxvFx5u8HSSVFFuLhyUFfEyDvXeph7hbe5nmor9zQDf0Sb1qfYXu
qtXSm1H1hwHFM9uRjJ6gZ58kr6MhfPHhxz2OaJXAKhvfWBdpLyLk/GxR7SJd1zaDTAiPj9nOeOPX
sliCyRR0yP+fAVS3uM2U4xzqYPZmFsaTbiNnmep6C+AJ72hrWZuBIv3OdLv9iHZMjF6P7xe9kQtE
ejv604uL53yjW4N9oG7QrauY9XeBLSNxTHehCESeZB2eLJm9eV1sPqkxxmKm4XT14LEfS6fIiIdZ
T0WwUh0A3uZivLAtrMlWssxh42udu88c6eJCzxpIDP1wVR5hTmQgwOpji+zQA6q8mrll3sZWCLJu
PeYN5B9jRocqWxp+iYAUKVAw8F5TrgG+m1KDR5caSc2Yn+PSeEJfH2/upqciQ60jXWpWs9+3a+z6
EoDiyg2DYhpmpsAcq01HYjNGWzG7SmllNpONEl9yC+QJacOuX2wUfma6qtZ1JnuuLdFxcRtqAK5L
DUozg4hXT7E3rEkd4arYbK5LetGzG8lq40uWR/Z2GKmITy3LT5lUOyh8FRDSigIGSmR9a1tzNS1F
LdSVnaKnHeerfmYsGGzGFpYt3P39W1RMuwre5E2pYjjaadmdMj0PjhQgF4g8PV9vvoydGk9+Uc5X
zdOP2HOSdWnkqB8cMgKMBgmMltG8kWPQ4yjmE8bp222SoO0OuCRWQH2C1zyHIJP6MHPa0PRfjUH7
yY3Iic4yCd9P+iNYLn09Utu7eUgewRuN4pUE+1056qS0oOCuEjt+GsJLr+cgvxMbeSZVzPKYWl22
gQTKrqEGA0cKHQRPsIiPwkv8E73rp9rntjLiYTxSU+l3CQsdxIomdYyZN8WGZ+0ok5moB/M6SdNf
u20SLxqUvOCa2/RVbxUy6L5Zm5WirCSqYY81XCPVU794s6mLUp25pl36885Yast6W1GI0lUQf3GI
G9aGaTzZ+bIVmo8vZAjWTG7HsJix0+XA+bFLylvvhSQ2+xFesSp896nXeYWlRmE8dtZ4KYDR8Yqi
mt3mUMkcd60Th73sdGyXZc09EeWA86rmm1HZ+UUzm+0UcLm66S9fByloOfjyu9G0dmHrb6r5IQ9G
J6TAVttbCTH4mjo7gK+HkT7VuYSby1ZUk3twYo8EXgqkhGwtVUc5PImb/jlzTdBJ4bep1usvCCrR
ebYA2FIbp09uoRQLh0OO7RjBS9JsuoaSghzW/F7m6c6mwUfs8dpFiZ/ZEt+dCIPT/atQ8uFR5rCi
InxpZJgddIohSyQl6VfW/18oKB0JHtg1o4TDp0oEbx2VWqZaP4Zs8OBoU7wfoHg8tVltc6cnFGXR
WzcZ9FYKN+cyqSpeD6ML6wbysz/I5twWjnEeJEhvz52NakT5PQVM6lNb0YFQ4KgairQPFlnXj1Y9
4ljJWhBCddrCFBcYISIv/UbM4zH1vvVUunO3gV5i+9lO8EkspzBAidsfIk3xA9jlOvMB6W8CJaKz
MIDwLVgRcr6nSW5Qv0ABTfJv/8yn86Ta+Pmwy5iRCQ2F96ZwR65aUvCecG9AiTDD11RpiuaEuZU0
8ZbWKP396EYR8EPn3JpxfszzBrEJQhSqtCVgnVnK4uY/vNhVG3PqnKXT1UBUBfnmYVo+Z1TrIf2b
LH2hGiAP7uPj/SAkoc/o9mgkW1l3LLyRUhlNz/epoGdVtcI8iwJ5FK6ad+Il9PcRGd3CRsObVAVc
3+j+QozUpkfYd00C26Wq0ddv4AVfwzGKvkkn2Fhk9syKp0cHnsHLYCELh/r6dP9umt2RQ5g/37+D
QQ00vn4pqqp/qKq6ZCudpfQpC7qNQVY+t1HGZGzjFwuoydzsxqJJOCOmNHdeM/mJOKUyCNesoGLU
dKmDNqs4dLIzXiqqy5LK6dENrOnUR7F+KhPLWaCmaJaUlWKa+Un8rAL92oaO/EHy/JKNLObPm2tp
47eopbxKWWeN6AY/bjl49GWrioswHzIkEYcB4T6Wqgp5uFEd7l+Bu2SREA7Aa/lzEjNz892CavcT
5Z4mjZ+Yd77TAPWuvLa8vRc43ikTzRcAevpMivJOQx80NHZztQKLFl2AGdi7qa+fx/k7ByHAgyvr
bqPPqCU9nv6mDJi/KmOcnRKBtY3sMP6SFKCMAJ2UZ9kEL0Au2XxqENsHTdpvzhi/sKzGzoUsJZS6
dhuFTtMgQrOYupLToB/gQVhLtdo7OEHSPgZ995eaRc2hrBRaxlg/3A/x/JUmZ4kQ0umV6TYwlyda
FbZRq63KdPOlSrRwOU662t55+1pUEIWLwH2bRN16Gody50HcpHPo8gClqdriExHH+wZCNPSX4qLM
4f9PlcVr2k4emlGPjuYcRDSCD9EbHI11CpZKD5tbnDTxNnKiaKPPIWrJkH/LFCLREWLHzQnVl55m
4IMYlHwfxmQZNyHUEy8X+9Iwu6VrCPU+iAxBWt/exCjUueM+oKXhdHPBrV1j5vAvbj36BCB2C51e
4OV+SB32/1bkUvLstB+x7TorIxPtDWpduWwcceEOPLJQHc96GVPdI2T1L51Gt55Qp4tj6I/3pWnW
EKLMkzbNSd9K0409OpJ0pv9T6U/Hd7ut/hC4qea8pDwZ/Tzb/f1//49tSMuUhu7YytJhwTr6h2R1
nQgBgIgIKNwSLpkv3XGv9R2yaWlri97v31xB58wL2h4XDcQdE3nDGfXOwQInebSlENtStD1b+e4L
ocgjbX9dnlEVRUudTA3ISMaPBkkjcCy8usNSkVh/UfVYPHfWXjetVzSmhFhBqdqFuniJluyuxBoy
iQZ97upNkB4i4noivXeoOyOgLwM7+YZvAtBFDPG5jO1HP3xHu2+RuuOGuIREdI5lsB90mf2MROss
Napwf0gOvEdufbxupmlIJXTX5rLNUcb/zuqgSiM8L85RxdImqGa4qhf4+VeIWKj65llJ9am3S4R+
MBKd4gOZIfm3HuZsTEMvchYWRmq2Rk72kvf9jzx6j3iujEC90uExFn23ztoMY2dDQjnbOGw6tucu
CvKQlg4BBnurR9xb6+PEBVMe/SycVm77rqoaaVhOlMTYEa8iOEGe7a+hNdOx0bInIbNb1dBSg8Kw
GkWHs7CDleGxmKFgaKYblxBPEgiduS5m/ZVHZnsURrI0JUVKXbeyV2bBqxaL4uqZAtxLdkTLXD+2
XXguWE38KRPlY+SIBE1gWoZwdZq9eK7tD9cZ7YUuCZtcSD3sjkNnh7sqxsLVxO4hK0khtCThe2kN
7Qw24CH3x/7YNva3JI/Ay84hPiKpwoWXx5RAUXACE+2tLYKmP6Yz/7czJbPFJpcMbp2QH6IkKVtQ
gcG9gnAxGPDjB6yUg0XqRuKZwKZvPeWaY1sSc8lyy1xhENpVkPEv7qQ/WZnVrvK+S1hhRl/xwlBg
aklVFKVn/iFLTswX7Ncb1xLSNnnmJefpOB8eeBWbIcJP6rh+1mdzFM/KHMz61aFnsoN3OS0xqHQP
Rlm4x7zBojIO6ZMxV90cnKGj9iZRaksPGBH1RcLQ479+nzJjzhnfH8/PcgwHJIHp2Dxiv37gWlZg
9J9wppaIr06Ond8mvW5XwVCC1xpa9mtN5i+r0Pmbl3q7djJzVmdXVNBnLvtQqG5ltX6wctLOu+T+
7EmyxPl+ANaHIGLU8+392yZ/DSHKmAbqpgby5aPvvFepybMxAOcATeHuwoKFTCqn8Gzr9oGJ0jmz
uPrTPf4x90dalmkIMo+J+DN5gj8EslpTwd1v2iF7/XRPQnp0sbzSPfWA7qLriGx16/n5MYtr7wws
YAdlvj6Y818byK3H3/CG4m+RYSq6/eGz+Bg1NZ+Y1G3LopksMTp9iJrCoYapC3POomWzddK02j1H
7J1AILB/Y8+80gI5HCNCVnYufv9lyYqwyd71FCs1bOfiGEzjdGx73TzTbMhgBoVyURHtdcLprU5z
VZOFgu2tMwNvUdbh+Z6Gr1HbTSsLhfwuzEL1ONQ2yn6YbUvcklhrbcBSDQWJ3/+u4vPji9jdZDY3
lUmkxsfwpbKSsmYTGi5sw1qQEMI6viF+LDVs7YIKZj20lfsYlMCQaAMfhkAL8Nu+xam5bMOiPpJC
YZ77oUE6ltIHoL5PeJUIncvvT/O/5GNzAyjTMHSlyID/mI8NSx/pocL5pvzRQO/Mje9BiuF2V94b
xJjvE5PwptCi2dim6U+RTbZsTPVgNArt1BIzGzqBfzXTG0OkN6QXHbYNXR7+99DM3wLBpYsrhQEa
NHxKcmF/FXFpLXKNIlvTt+7N0aoffeGcfPXiJq/e+GonrxF98Psomy+m9UXcB3lGiscof4tzOgnv
dPhM8dYN7819VMM7WZYJEYl9Dfm0y6unmvSI3183oX9O+uUlwpRHzd2UNnWvX+cVECMqUGOaIRXW
LpWFlZoCv7XplOjfHarrlOxSuq2dWMtqSE7QI5MTkhRIFdeqcM64GKhwCpmvwtwad3YjdJRDscLL
EvxlOrV/LSKSjHy91Kms4agVWVFsKz0aNkrZR8swh3eFPo0qPKFKJdeDfYCN9yhvHn1b++qWxAUA
dmu2kZE27P3UD/DSyQLy0kFqLKTw2p6l1RBSaZJ5MeSVuVWw6R6r1HuamshkFz8iAcj078L5y9HZ
m9Q0VijBcWjycjymcB4p/RopnTaaDGMcvtiOGby4/g15Dc7ahjKjgUvFGqrs4rZ0eDP2f3TTW/Rg
yupPejikx5H2qTTSH+w8huc6DQEtxgRjSuHmWwlR5wpPsWQfSQ0ukwjQwBsezLaYvuOd/No1Daar
HOrJ6AYoEij6b4DUjl+RpYEc0Fom1yjJ1gOMm7wtxq8W+II1oGJ9O6yw3VWL+8L/frAEbpO4h9Xw
p1vl4xvI5Q1uKMMmiN62rY9LYv7nLVSCql1QLKd95Gmvsut/BpMkYomAATAH11xDJRS76JyLFtbb
70/AmNeOv7wCkYyR9MopcLM6wvmwkvDBU9RCw3tihl6x0n3g4Dbwf3uO92KfyVyvpu0UFYTSluQW
OvaMVyAhe8rdctkb/rKj1odK11mBukthQQTJl8aThOySHqWZtOe9biweUTRsf3/mn+ZQTpopySac
VfHCuj+D/1oUBwPkb+wv7QJQFmAnCzpZSGxGy/qZfq9JnEYwnqB9Jn+4YvdV4C9XjJ9m6cJWzIoc
7fmK/usHW33WJW1cUXn3RLMdi7S7uvNmth2ax05Pmket9dqNFjo7PzG+9mm+teuk4/2SxQdEwbdk
bleFfiCQ9bH5/N9vcz3vaEMWf2ekRJau/Fb0JWm/1mgdZBW7l9RBwUn6itoNGRrlxi1i7Ox+fLp/
pbcuLYRQUWgwy26vTRFNkiw6umy4HimTf68oDW7CvHWXcPpAsYv22cMlDMI3c66eDRk5gBW/SLWX
GFdYSg1Ky+reWzjy0DSh+dLhpFkZaBIFdY5TFhXmMhki5w9rxk/rE1OaghUtNXPm+3+m1n9d3b6a
vCBSINlgpjtbJdu964qftDU1zOts3H5/E32+/ZmfTZ2Jmio/C1R9XiH+68e1AJBogwygGXDFfyeF
60E5cfM9LwExhOR3PY69G2wC2XwtGmyUvCyr17FbVWXhf0Fb5TvXCXHqviiFuQtl8r2IE5TWfuLu
IhW4K8Mt1a2Yhniul+5/f+7Wp7eMaduOsi1D1w0egPu28V/n3kdpbyNw6hZuI449F2dP/y/IZX2l
tA8+NHFNepR8Xqa25tqZZFMUX8Y8b08jSsQpolSXDiyxU/hrDxKW8VpaSqzoLXpI9a8jW8l3zyJ0
u5j0dlUmASwP2cU7CVjcD4ZwYwflT71G0aWwOi76RjMWqaehA6mpoOWWnGiHhlcvKusDc5i76G3S
q93ePErWYa+WWa0SMuTDFAWLSZt5RS187fZej2yENXlbztX+giyaAnAPnQ5drdNa9xB/RbwtFVnZ
gX4KjbFY9xFpFVUOdUZ3EyLfyg68mAAA9vsrLsTnS44QBl2vo6Sp68L6sKGJBcBWYWJXN1nns5ek
ih36hBAjCOQ9ApaHoKBo2UL0vhigrrd6M1JlBbCQZk6Nnylb0j8vH227wKRasMJJEwSOXUlnrS4p
3xTD2F0bAprQtGMb85PpS2VH00NGGNqyzZCJEf5h7SnQNyf0As6zLyJ0MnjiLGJTQEDll7Zpsp2q
qnCDP8p9qeviCehu+z3BBWbQ4o/P9RSJN7ycIdiYMvnLwApkAIjseEVsC6/WTuNIs9QJjEPdpShu
+5bqL7yMlSA95QrI5GI0vvlA85jmYO3pj5FQ4jKgHC+qZeDUzmOb6wfiY8ijMHxt70yFtu/M0Yft
iSii7x0EfJrj7i2t1XdpH/Z4otNZ5ifIDAxrc1rCraseIYhUywmbt+npgkCmtDknDYv3OBRos0Hz
JPnV0Otj4ITFi2g98dhU1gLRgrPrTFwPqSUuKA/DF7PUyp1hBAk6hD0v2mETOTFV3MDst/AO5ar3
EVm5ml5QvQRl4jNnPIXmgCBcDyQJanyFyaK9UE90HmiFbDXHyQ6UqJo/7Azk510QIcFCWEx8uqvk
x+1ZYZqixTZLDk6qP5OwIu5tq1UNnZg2Cdyhtq+2JnEe4E28cB0TzPHQ0GhaRW3pLVrTt8+5pk4h
5O1wTN/8CTurM30DCDjOiaehnW4HE9zu2GhLyJ+oqYi3zBrduwzkK6a6bI9a+MUUnnuFE2a2pcsF
02fgV9Gwuw2Nr3UEds/eg/p805SRbzrHpYVM3hUiWLbCv3/irE87dMqXNFItYZkQHdkc/jo/T2Fs
enY+B1wLFEa2lpwtBfMxIqLuhf7vyyCjgLzwNt5aKRCgA5kW+4pcOVcN2GRJ1x3h0bCQm/o1EdEI
EBLuLvy2FLrQelDjwt5YiEd/2NDg1ukc+HKRpjliFehZdJ+jvzNFPawBikKdLVzpjfzbcT1ux65x
YJDilzcMY1i4vfXqJhbRyHiADZco59KGreQXBG4ULiuosR+w14dkOAVutHGsMl2NtbHps35ciWJj
hFPLfJq9BS5bgUAdpcPigm38yqrLF+EN35NixHbae+ZeelSg+xHGbQFABHFu9/SHq/5pUQjF1BXE
PvNWoR72MfZZZAlF7NjOFsUg5DMS48n8GZIL9RSZaHPsLIxPRahd2/w7a5n4eD9QdIAQWBDoavVO
dy2bn0QKRucBRckwCEQiA31wR75WIxnxbm8s7VkU0oegQSov4G4L9WViNuhBJmZ0isTeaKRXH+ED
WjEd7bwzJ+YO4V+z0sHpWrLxEH5MlNCfopS2NVvZceclzU8V8WHXHSlzxRgY57RGY4D78j6zmaXD
prtnzk3tMHymdrrJ8/GpTuNjo3U5gfbh8Iq7aZXjv3pJ+/hdU9o1rP3ueYDN8dx5PxH01n+4y9lU
cxv/sqZ0dLbZti3Z7SrMnvO08K9XeeH40tfQe0KwXPFatM15uPcR8qqO13E1j7Raj3LdaQCP1oO2
JmBq0tYmexuYRmIedrPxAcvRjjjp6WpyNnG8VdU2jbfwrxjGtHWrLcxtXElBvRX21rSh22+VvbWi
nQ2+XifKZ4tBWLO3DPz1YbyLeJHRNV8mzpaROdsCz4q+rZxtq297fcuNySByWee/rrdlstVm/dqm
Tbauu9HuwzA2AILxjTHqHEzyPMjZZrjT2rDW2jQP8uJd5FL+uglXtGmgIM1A52jQXWqrzUtAvNdx
gtqTd9AF5pHl8+B1WvL/stb1/UhYJaOIW8AHoUI/78j6b8RE6OJ+/6R8LnBK0zGYnnTH5KOzPlTT
vBQ+iNfU+SKc4NjqqgaBZhvMqnUOnhn7+aJIgWf8/oeKT5OihbxBGQ7LY/4RxodVSJE1shqBFPKz
yo035QHNQDrO4CdbSWJpKZRcG11SAMCEvp1No7GTg3oHIUzGRq0ZNIwh5fzhpD43dyQgYddVnBF1
PDn/+3/dwl2UV5VB4WcRWc2uZQ95ikkq2/l05FcjWY7bQLTDrkiiBs+h3PVj+/KHM/g0a1k0mFxL
UKwyHUfoH86gaXSCCRCFLJIIzoxL3BAsEQ+MIj9K4mPZ5FKhN4m7HV1r3vLB8IUm37az5lpuRXLT
789HfXqoLfKyHVN3LNt2hWN/aCc4LTYEIwkJsQzaU2B15SaL2wg4RmK/JxVpZPgPdjq71hPak+e2
1cUXsjeIjIqkOsXaZO9Jz/hipV2yY4oW9H/jYG0R5WmhUD6YmhMgonSJXVG1aFeNCL3r0L0KFfQx
DU7T3LE+BTCO+lR5j43KtJ9OeWpqGbySmf02GQPMwDk2lP2iRpBNlByHvn0rZl3J/eDasDZTSxlb
C4j8Y+XU7iqagmtCu/Zskl38kOlD+DaZ+My0uu0Pd53T/aCFzQ/ppN62N2v/+Pvr6n5ahKM4cuc3
E0twNj/Ohz1bgGE6au0ePlWbv5gpYema3dUrxerhYaTTcBRzEG2ed2/orDsu8zAd74cgDxBxBbfO
uA7Gta7mY1tdO/+qiwvDBW0tLv25lPsa8J04u+LsI9O81hYuE5mnAR4GhfO6nA0He3djBd+0QMPx
iW0OzXpV/USSePBSSiM8YdaWdrS88re/dWVLszUr+mVUUtidhyUezeBJNvMw7sNWT3H6zOjG5zB9
9rX/DJY6nvdcy5eheinlS5a8MnL5ko6vjCh5rTTUEHiXv2TaKwMPzoNWpTPTy4N64OINublBvgF+
7X5NU3YSSOHeLJlgXqY89tzWf6wq6Z+28TZFYzan7EypHLsfW2kYK7W8JAp9ISw2I3tyxFDfwaDo
08Pg7lExe/LAsQFmFR495GiQqetjrR3heasDAQVVcaqneQzuycrOzn1I5+xl5y5jWX9xHKRHF8aE
tNS9FO6lzK+Ve+mm63Af03R1vHkU5c3z+Bhw8N8avhY3ny7gKuGaPJNlP/vA0+e6SeXOiP2jhhoL
VpNV7gjUDC5+HtM1V2KTGzuN/KG9Ptvj91q3t8mp86Ar7P8ZAThTd+8lB4aTHGKqJmAl5cEqiSM7
+t6x0OdhgrPMqPieMM+O1DqRYCZnBvgdIzm31rne9ObBjS+ldR67ix1fCuvSd5eMiArrEidXRphc
o/6a2/MIUGPZ19i+NumNYQ23Kr2x1mJAxG+MlTHcEvemDzcrf4zcW4N+8OAC+Ixbs0SRw3YvVwk4
fQdQX6xFHSBlNc4uI3+DByy+GRrTid9WPTngJQknjyp7NO9DZI8Mz8br/OjYN+4yGvHIT6UNifWW
9PPQ4/+MTF3/GYm6uiFc2qt9PxKGaYZXrSYqHIb4BY1kGl7i5hyHl7A5M/zmbIbnlrzU9sSxaE91
PA8kPPQ3rf4o7yPBxeweKn0ecXUIq0MQHuibZP2+z/ZJv3eBCUd/KMF8nuJ5mdNIE9Q9gZBRy/31
pZcSHG1XgWQLZQT5U5DHzgrGRL8akH08jWNbnb3a5ddJ1BNNJcDlc0u+6tsWVKUkSq4MttTuCf2a
/+h+ABlsnqR5CEflkhtnU5rBJwPzvptugevUZ2q161JQEAlGmiYJXjMsR/n4NZizm0XsfImq2GZB
p5O1OkuX5j+3U+B1I5mfW1zM4T9/X4+p1Vr13kcYsY5BHcEQLLrL/ZAh7LuEnfQ3jVFbD2P+NslC
niuzTK5IxlDNxN8tWSZf2qGGUpDefj/Df67K2XPPycAgQ+XApE3262UNalKCKKzkCzWp5yiOXN52
E4l9CFbD3uOXHjGSTVWJYioj4berN8EcuDTC7R7S4cmw1IujVHxDIBcquJRm3K5k0SroSDiB6TZ5
F9rm5Bzlq9+f+eeON2dO4UVQm3aF+amezw42y9t0wBfYQoJvpmp6GCvjJaFUvJKSkmmcFtYVqiu4
Jdd/VVR+MO70MHqJgD1oRUdE0BzEZRsovxp4xuXMHvz9SRqfX6AsWZVN51FR0XM+bqojexpNr8Ae
2YxAh3KLYrLyiQxudfowONns84gxcIFid9XrWYTZKR8X8Uyjws2kkW3wpsq02vSilfjTOgiNfXqM
XCpBJFq/Y3W7NBTmN78/689NUy4tb36JhAgFkfwoJphQKLtOgJU6aL3iBR4XtOu+ijZF5/UrWZvI
cSTvC88iZQDd1tnoQLpFtZE+1M74VQ9b+AseDPJcWukqwr2ydZXzLRwH409nKj6tRKkpC/o6Niss
LvHHKs6gT52KjJYHz7K1JRXtXdcrnbTHHe4ABszqEBInspdZ0TQPEGJ+Oo/B20we3JdNbm4CEsD6
DfVnjRJ0uImxyujzsJp1la3Hcm2CNl9a5lqaa6wW/4w6QVMO1B8DyoaYDdvalOFWFfOANZ/h3iMm
ZtiGAfzNeQTFf0ZHwBhRhWgJ1c4K9qiaMhm5637ScAkbZJ8/ZGLHKMQOpEHc7MJm57vbAAY7v467
jdH1NttCbMdmqyVbwm0Yo7dJzE1mbnx+kXweXrDB88Oo9bVq1kCssDmFkP/XDMUvwq9lrhEh/TPa
esOYpnlgnk9WmtO7z0AGAuePt5jxufo2Tzw6Siib9jxSq1/nnTSQRYUMA3ijDVgG4Q6VrWpsXicP
3XpKvq4/5sYNwbW4JVFKCT2Plzbr5Ycq9p5QJtFtyXNSPR16tbYH81qO044+uCDqjIOitImoU+Lm
colj/v3zYX5aclk2WiAbZYEzczT0D3tR4EdxUlZpsqgM58c0KfvUe4R2UO8UIIalRiiHW6wrKKQ3
NzfkQsPFQNMcaa/XqnCTFwG2kqq4eOVs6u0C50lTI64Q9U6meHKKqWwvai2Eaz5/S+HG3lOda1nI
4rGd9NQ+pg61hiqh5+fXRmGvCABcUZkNpPhmE7zaj/pRAjTIcYzLPzRyxH/56KiN8tSx4UJoKD/s
ibVQM0KkfqBA0PASvAUgo22H58a15RHc09/gl4BdY+9OKkMt6RyIUxaWI8wsGHf/H5+E4FNgGyp1
JoCPt1EsY1dIipZBdaL3TXs5ccfX3scN5irVE3kI8E3Lk33tiOTS+Y59IMXqVfdcFKdRaBzj0lE3
txW8umz/78FS2s7KKoOIyGBaGSIhWqNsj73nVjd9QjKTG9Y7iV7HtKMwHNhd+Ja0urfsTJjKcamG
Y5pa796cd9EWFQlcuKbX1CFJG0hqBPO///XtT51Zi67oLPW8a+nYkf/6FI3cGUGvoCZ7LUEyU3GJ
S9t/A6uUHNmtgbpGzrXxFOR8Tn5YGEX+Bpa9OelTjuesTki8D8hXbYYofHO7Gn+gSk7B3HhKRhem
CNF9SgNbhtLEBg0TbrnvhoNsvImMlLB96XPMo3UxMmstUBWtSCUm0NMzDdzyfr3OUuHeMsgkS2UX
9rnW/GJPmK4PRr7Vn2Rq1g+EOQ1rv1eojBp2Hr5s6BaADtVJ49Vq33yFd/QexvVzR0lz0cGteijz
usYrLapbaCPGcBoa+G0907DqZ2qk9i4m6QDRRaz2IwRVOw/M98L0rI1FlQo3VIogRASYE3AKrKIg
rncqnWOxVllRTysuYAD21+2g2syV5tDpFlEqpiehFXIJ29P6wzvsv02F83xCdUmY1N/lh012O8Z2
yOab7K1K4THxrFvWVX/rGYCvDAPeJlbXdDKKTR0N8bLHPZXKwbiRrGC+OAj226zag7DzHgeyNEls
c68JweWH3MG+25cGrGy+o3U3/WFt818kfVRRDdehiGoa9qeiC7E7aVG2pKSYBKFVcEnMoVy0Y+2v
Yr0gpoWPYpsRZLMTudoFAUuEukbdXRNOtdA1CyUL39rz5xh33g/P6bF2NaOxF5VRbHPgX4tobDE4
GuSzdnpjbzwTbhSiAESO3O0NcLuD8J34iiekfyB5fgAXYnw1w2Si31+rfSUh2fz+iaPmwSP1S/2Y
BYeu0zY31FyIvM+O/yq+4TPWZJoKCMVEFegbP4LyvxXl1iy3/bitwZ8CWsYrGe6ccR7euCvsHVp/
J9qjSB/q/VTvM29fiz3cOlLUu/5QZ2zVabYuk+g49eSqHxkFIPjo2BlHp55H6Z8m48goylNLMq9/
qigx3UdXntBUMsb7MGcW38n2Tsb96HqQpU9pccabrLlEbq7L4hxpJ0ZdnEPBRHXuizMyMkZ1H412
YnTsVy34y6uav3MfvTgxRlIPghOzugxOVnAyq/mYyKN3P+rtkeEK7HdVYd1I2C3eRzvSF6Vb57cU
PjoZXWP0RBKK8QCvwLhOqvhSmNidD5nJuvzY+ke3ONp8MR0VYkP3SPy55hzd+zBS6u3zGPrTSGpj
P4+mZ5M6j9o6DfG55M9hKJMFbJ2a+Bz10D0IXTpl8Tm0Tr6F+2weN16ujjpZ96FF5zkWpF+I7mSo
09SdhvsY1cm06fkjsvvPGOwjo0xO4Cob+4hU0kAtmc8jyI+jd2D03iER8/CqgwN1KCS3538YO68l
t5Vs2/5Kx35HX3hz43Q/kABtFcsb6QUht+GR8EDi6+8ApNN7q9ShuhEpBMkyKhIuc605xzzb1slg
pcwCeR2FOM2wEZUjEZng26z+CBc6eRmLI6MJcY0c5v5APOXUHypAKgQWGXvT2DvtO1cgQ1smLG8P
ag/VOwq6RebzVhFaa/ZgKuDega6SebSVOINIrgLCEfn4KRhG7UdcMTU/Gf3Q9oH8RQ5hCdAqAvKb
RzBObSCLgNogQzODqQ0McxnWOhxCA8wgU4JiHYIgHGzD64Ax3XOIKYEDv0rBDRnAoWc0VtBZICdQ
MS5j4mkH7Y9Ff0B2OJAJHQwTK70yiOlfYPImV4b8IMNnpOuYWv/7GBKfgWfaM7e6t61VFPYgl7Ya
Ts11RPDTomUUA65T3838Tl1Gs45KgcHvh1lQkviSod5exlwHI8UHlrjwHscAeiwFIIZ0AxAwFS/C
8HGDdh1aAoh1l+rBRPCHGzCoXjCSdURugBaEYayDbC7kzYu/M4AWQg4BQ08DkjLVNJBp4Hm+4/nC
9C3pF6aP58mQftv5ufATKPmpn4bbONzSSC/wtS0M1S3aMsLMSkIUy014cEE2EhvAfo38OffN2gfK
xf0whaym+dgFQbqQ55g6vhkFcFAZ8zpG9nEblM8Z85qWNXZAaAxWd0MGlgxy9qDkIwoiC3LtMtBi
LHIMdhm721pGvY5yDloLSFjQW0FLCmuH3Y6EjgDmibYOSU4PppUkWPq+SYAJLjKWocHyJy6v9bFB
dqU/lGh0/dkDHYtyaotzp1GXLZ4IwOJsS4e2MPlBvpctI6z8dFhGq/o1CHNrGULhSxyWvpMFDMkO
HZftyNCDZkTWv2wn9qPOXwJPgb9qGc06KP0k7HQKQG6ApZGR8p0YV4k2S3a2Fpha4DmBNgQOpuoh
UDWCZjBoBGO1jH4dcxq4ng/AgQlGafq56ZvSJ0esI8qauCXhx+xX9m5Ie2GrHakc4JPp1a03vDOd
Xhf2b64DJl16VjbYhqgGLVP/v93cKlnlBbCamggAnb69qcYPaBjih7AxgmEciwNEwfgCc0YNWNZx
l2s141Vx7iINWmJo7SZ6/nfIT8XeVfPjaNncIwcAPR6+XSZ+8c1fm5z59tZxXj3nNetfi55f8zpH
r3X/qkWvxjogbgMbWXkjL0r+YpvP/fxiNM+0thmh+ezwOHxixPKJpOr4LpVPbf6UyyeQMY75yGhb
iu6PcfSYRo/u/ED3xyofnHW4Dv63ZaTjvWHetdm9ZSKchkULVqgSBQlHie0+ZFIBTCnCb6mdlE+k
DBwaOD637giChm5bus2x6Nz/fprxX6qdhoUmxfTwySAWfSs4U4cWjEW4VItK54bwwva8bmQO3VXk
xPUIYo67SerPamWTX9FZ2rmu0w+NxwUapKrhj9xoVQ2QQwsjGY5rlr5KBIq+Cw/8SBrtRoUd1uiG
trNCiGKpWFj9olDv+nzmju5l58Ka1Lv1pZanGwfCAxkqsUch3oUiqjha4LiJ+yAnMvs66H55mD6T
Z2adQXT/fZNofrlEp821thn0kekMeTIsQyIyCxX30UUeTABQwzUEcasPxOVgtVXx1ExkCvz+c10b
gW8OcFQWuqVpWFAWPd/PB/hk62GmNjMHeI0bWqpjdCESWB6J12BM3pFY8NmjWLQMikjfRwRjh5jj
dVBHYlBECvNlSxGJYbp+f6GSpAw/ykgkIyTOjjISw4RCu5aRqCSl2VJMoogUTz+KSEO4o4jUreN7
EYk6kmCllRz66WBUSwWJkVuHlFEdo7WOFEY/KkiLnQLeSVJK4gB7vJFOfLVuhHIEehnUfUtWlFRu
emy377Xkf6mDOAZlQmrHFgtwj0Xoz59mRpBVB4ihgkCNVC6nHEnceBtfSfd26EdykKpKvibNfD2o
zrCPQJ/CSXLn87rpm5wWQkrWY40bGolDMlIQ0QxwZ7r5qdO1bQViwzdngVyH9ggNQ7wxnA9f43wx
of7npfX1pmlC0vzaPFi/QCzAn5MuQXemya71Sgh3PTRNl3ioc8luoyktpda8euCPtkU6PXtR+kW0
VhrMqQwf+lGHV5nMVOqt0T1FqBG3crJvB30JuEzV8kkvFfPcD0v6TVOWT6qT6NfuF7ulQCNqL/tI
QtCnsJfFF8TTVwM17KcmLOlToAyrSphRioc0BNk+2NROf9Javb7z2rL508JpsMnMabrOLMhg3YwE
puqK6vH3J4L1S2F66ZSrpootBtUU/dqfdx2WWFmYCfGlnqpTe47j8ZyEIG4HGfVBG2vRMamt9NoN
8V+6Y3zHuQh6vHHucayqfhGDe6waksVIIOJC1FUW/GKqVu5YtkGCLOJcUrRHzQWufZsOyLlsVWT4
DbLT0MFfdgI9a9LjOGmfzVhvMaFG7c0IjAima1/GHPEFomhi/k6syetjPQx00MiW2UsZOpekUXWs
RCQDeTFzJVuN9zJzhzvP2lZdMrwawwH8h/qiYEhFfweXFljVe1Xytc7107XExtTlaPiasOygKnJ+
/gitoSWJxy3LrZ0mBrWgnggOrSAPOG7j26RERjiyjCSMHuOEpWT9gxWTyOhkQ3k/97NOA72SB08Z
krtRB8eqWawfudCCBG5SByfpUNU72cpuZ4pRnHU9A4EwDOmT2zTpTnW9+TwMhK14tSY0ZEpavBMR
pvpVKTDIzAvGsNTJQPZcXwsB168dyKY2xQEK1Kf12Zjq3r6pwnpbOJly5zWqdsDZAZd2cZ9GpI29
UzT4td9kuxogFs2j+At5963BdqJXnbDkx0em5HtKdOJBS+PkxpztI1cOWCap0RzMSarnuKg/VJbB
tUNPXpV+ugrn/rXv5VVjTyaFLoR/1lCb19xFYQosk750kFzzWiZ44zdCe9yPvz9nVo/imx2OGEJD
w24bBAXrbwo1qdeCjbBjUiXauxpO2lMvOmiZOsCI9WkpqP0nUX9be6zgEsW1KKHDFrerwmaJAsuz
HIjQy6N5/gg63qR/2taCQJb8mDujfYmsbLyJMAZJqHqQbO9QporbMZHRpiLdR6SE1wFdnI7RXA0v
qeqAXTHe2UG/NlRwi9s0WW3dckz3l97PENJXqzID5kZlzvs4y8ejndiv0hIfOLC/n9uOKe8TMUy+
SYDTObLD6RQ6pALB2J/fkelay4f684fuajYFTv4Ypoto9n4+y2yTS6ZTS7IDerLIIc64OwLv72VN
Jw+gcnxZb+KlY5PJsmysqBmJc624xRN3xUxt2yQxURHOjW4YzQuH13Cqgd2Q1cTTxLCAKM/extXP
XWSW+75DkW2npfM4E3tbEfr3oOYlgLVQqZn4ah+asLPuOw98TO01+Y13Z4FYe6EjIXa2rmuQOeeO
5RinO7C2rYC6B6PTewyBSl4SUcp9rrzU+SCOEen128xobcr1FfOh0u2ISlXsuyydXqKkU88DGIF3
lvrar7dsrvZctzSVQxg58ZsJEBfkaG4bo9im6lpiwMrlWoSktUZOFjfw/S1V1/FodeeyBe1s13Jv
1SYO7MKRV6WrHBq08DhX+nqXjUhe3jnFjLd7m66Qt5TydXVR+q391L8tQOKCYNmpAaEfy0WTUOOo
91p0WE5mNcAfzCbfuM5c7Bqt07E0k9GK4QdM1oD5aNYXwQNNmOU6qPldNYCWiE1KCZ50rinoLWeV
C6WvH+i/xIWmBgXWzktUGAY9V9awuqJscOe5zzG+hi0kAO3BNikmDJIrrq4kHmlzVrlzYsN877T7
5X5MBAx6dMRlTKRM462KRy0qKTS82FuZwmfqReqSJt/h4VQ3RWJ8STG/7yD/UIgaAivk3bo5hNrf
f/r2csf66Vzjj0AFgGSIxtyvZtkcK7Cba5gpFxaSqpMLSQjUobOWrpOoohP4fP06j91Nk0dUo6Cu
7ByoB0/ErX2Jtan5Cszt1M5jc9WqoN3HEhwIIJqJ9Yn5WbROecesvL7p56zdcHiq5ymiAyibYnwg
uQZiAVUMlfVxZbabKW7lFcCg6uJFPVnlBfgouQiDu6onto0gkixHlh/XmAqIRDm6bqfeGrnhPSp1
lW4MQA6AiNLw0XG4BrSGJ47rV021S4M+3KRdifHXoUDSw146ICZIDxGRfX44Gc7NHCtXkVrVzw5e
Dq2I1SXEkSpCot3T+aPWynJHqgVlXyrk93ZtS8SYhEL/fofgRvh1j1hcNsCuoftzzLe9AQIf+l6f
swq6MP2dOfKuXRMP+fqoMvs720DntYx8wGJ+JMabMXXL6PPj3B0H7zB5B46dbqdrB4V+cYdScO/R
LzaWgdiIWAIi0dD54fWoCLTWaIyANtPupDwrxCl/mKrz96FGZ8M4WevIyJEeTjjbGUl4NLRlWNqx
y4+yw4N1WLSUYL+0A+bXiDpmuGeELJeM/Uyfutrb7d5s9+SiC4d+835mzVMf2IKUseiafykHmOqH
sToyuvgYWsd5OjbJybWg/J/s+mTWp2E+dfOpcJeRMfpznJ8TAkz78xhd5caZgSzy+6CMbFTLEPNV
MV85ABDnZVBGZkAATAFOv7MLVwHNm3PKxcaIVIUL23Ir+/n+VbYpiyCCHnD9t9ONB1/xUmunmFYm
viXsPmmSFncWyYljKtw/28HYZT2JQnGYZFeYIsUptXOicKMueUjDr2ZMbduD+0PxnUdKnstzpDso
X8LsZIvkg4Kx5MEmatePnU69n6Vl+DWxh4caCc5ddYW1rtxggX/ByFXfCuHUt7L16kOcEMvl5GN9
G0XmnSpJyzG9Gdmr29uUrNovaVrNN12iqLfMxeON41XmB1xWuV+VOQ24AgHinMyT6wtsPpuONwvN
Fgh4Zh6csnvSFcO5BnXkXKdO50BhNO1d0Xig0ujpg7S2PqU2DkgdZIZvVEa5WRcRGuScDU6M7m6A
Jh/ms3ebFg0igNErHgV+MHyRJWUn/ptNO+jlwbzL1T4p8AVSLm/Dut3aXUalOvNaKGggzdpEN3Y4
9KhnDBhLM2MQt1qhPHezXXxJ3OoLxAgAvXrIR3L3+7P5v8x9OQZ0vEZMHlWOhzeHgpo1etoONk2y
wri2wowklC53LtM41Rv0NMWVlfbTMyihx8HCbJRKFptKXf8pmOLemaWE2tmSIWZZ5VMSGSfMWtVn
4mk2cwIg3AqfO510+mXthYLsnXnDKnT/6TBehMeo7mm2m1ROnDd/expOCwSxarcFOJedq1D3rZrF
PKfGjt+ngI201ut31lwM9+kwSaa/LfYco/TwSdpwMj31qp+or5ch+Z+R5+TgnIEKJssjJRqVTd5q
+UGv9Py6LicqwIOD/XGS1OqL+9/vCIo9by+rNm0ObrK2ziLY/UW/DlPM0tCWsCfiRF67htSOYQxP
Bh1WvJ08tzw2pdnc0ToGBzCQssis4DjgZLsUUjv1GHbujKHGcoNAfzsbgoaElXFfNAr1XCxJSI33
qc+6+xix3AXi3fxo5yyyXHv0KF6bN2oa0+pqauOckXC16TD/+utTO6y+EdpSnu2itoNYSfr9HIs/
KanWt40KroA8yboqQb9O0dVq20nnJvTtCIepuyAPXU3/zLJ5NyuK/cGanse+nA5W3bo7Q7FTci/w
cahpe0j07Ko1qeh3ZmptsQ8UN6hRmdeQqhzuYQ2TsjUimSCbqj4Q4dNjSG/h3FG6ObaxDmEZjJEA
dnWYy2S4LWfX2E5RpARqrBW0izztwfHVfpAP2vK4HsoOmJS4qoo5vwsjiFJWXmanIqMqMtVEHwhJ
romuFOQcqHQWcjm8lDG4Vvgh5wxKXuA1NMmEYrKiFV9jHB+XCRfEVU4iwbZIyiV+3WsCzPJcQDxb
PyNjuJ0h7O8TgqzAPGq1D+Fk+uSm4waNGJwhGSt0u0YqaErcE4LopE9mSxn090fbOnX76dShRqay
mkKhzeLRfSuiTxMYELVO9pWpN8NxLEnfmIyXmsR3P8/KqMaeM42QEzDzaE4moa8M+au2BHl1eqFe
iwlpUUYABHJt4q+xsRWfMjzRKq7GL1FjnfPRmv5UXHKJ0uqpwXwxDxVl3yqS54KQi03REaxCbEJ/
aEXyZI299gHT57SBrGNd+kTqd1ZW3TrFhfSU+aTi0QAqtTyMa+6tZr70+6Am+x12r5uyRWTjoSbZ
E3RV7cvCVjZc0qaLXubqTVu3qDDn0PtIyRDLxEyPd7Z7dNuleVoddQJIbUn7CA/y7z9mfOtvT2qq
kTQvFkABd1rDelONVJlBKx2Cxe2o6RUrGJNZoKOLG4pPvQhmBKGeX9t0MwOUgk3D9WsZxWIWDPBb
MBre+HVSozbbYWybxl1hLGMYd563czMEJHvH25EIZ2b7UO6NZu/KZeT2Pl3HGB/6dSgWArwDA9kx
8ezjeLDEwVhHOx40XscPKw5iPEziMJDfPi7bZDx04hCNBzM6VOJQCqg0h1xQ/N1j6R3XEVt7fdpr
lQTEgY8ezj5r8ja/AT1CtrABELfZe3KvN/vC3ltyn9n7ZB1DfOjW0cQHVyyjig/DeKDa1o3c7FAx
6eIAeKYaD1Isg1lDDoBJLCPlW3gT0UEZDkZ08IaDFh0ALkzRYY4OQ7Q8iKw9IzSXMU97snXx/1qE
DvgCQ066z9M9cQmMzN1V2jIkQVjlbux3Y7zrY6SK7xwUa5/k53PPhHZk4V7xHE333qIr8tzJy6HW
AX13Xr9Xi4wQirToHjTUzCWu1gPpEu6D7aQKl7Y5eUAQSxLJmBQHqxiSU1pzgct0oo8aFicfIUye
WxvqXNyRmiedWbuJow8emVRgReWlkkN3xdwluo5nGiyV8OJXdRzZQTGhpnWnddtQA5M4qJjXoKba
N65RFKe67Zj0eUP2FLn5l+XfwDRxi6bYucksNHxViZSgVz1Qw4N50q2K6GVmTVWhtmfV/qQtwPS8
wxPqRpS251gSOyQj40NkKV+ppHWf0c3fjoXyJU6t+V5k/KzZV9kt4F7lHZDRfxE8YwkDFLKImbjo
Gcud928LeId4ndztVT7OzB4OvSXjU8edDJRk8gDbaKvGclc33vwioqRC/oJHjSjuIcj0JCP/iot3
bdjGgeuwfBZxC8PZgk0wWCG96Xi4tjKFdMLOCN+Zm/0qagS9DEVINZETk5Kwzhj+9nfH7MyKahZT
ANMBzSgxJ08F2nfFqOsTmElAfFN6TBN7uOdm6e018cRk17wrx0l5B0L4qyAM1oSHsE+naMvc5S36
QMum2czGTIGRSd0rjytxbVfJF9wh7s7KjZKQdSjHidfVhzQnCReAfLFPJHWvHID54lBIjSULvs9A
PTnzBuKvDo2itY+pbSWICWbvQ5ebd27jVe+U6yiF/nIVhu3BVVg1HQ382dv1TheVeVtORrQd51Ct
txF81r1ZKNJ31VpD19cDbxWLMWY0dbQwbHoDJUVsE9e9fkFYzI2SAmcc0ZQ7bXDs0zwYNSAD4flp
WZSQfyP0y0vbwFg23LLbmz6Zv5KDY+3q1unOCMX68/qo18ZXMbbd3u7IDBN2CjIH93IvCKyvqv6g
zCbZfWIIz5054GUM03Fnk1vOOjb3QAMjZNqsD0u1aE+qs2uIEXUfhPAmsY8qRQ1YoFtkaFXWFYHX
JdW0DKl1CyJ8fU3KtPKphcf+vGCsJ2Hb25pCT+DGjXZJ3RCwr7RJy4qN+LYG2b6NmoEklyhJbtfX
el14N8g5lfZ/X0hRwWBIcQhUcTtyiFFvhC5XWo336fesRSELs7GrbEOTllSgeQrS1Knu1IJEb2Ja
sfOIljtb314aNLDn2NDqW7j3RCdOIRMhT9l1ndYfzFB0j5pBmuQgXKqY1rekRB2Uz0QGNEk2HUZP
dTYo/gy/lAMKeUsb4MdiKjaMBeGMQ9roBNkh5A84OQm5XMROE9YtK5rNhyI0UJik1HByO7nVMoWo
SOztV6QlkrTY6zpsVo9um92mr/Y4Ov6ko67r8XiAneU2mTnqY+s20W1pKPqz6X0yLbt4KuCZR0lo
HDKzjU8jfNLT+ohl5o9HVVF7XH2HeidQ5J6dAupd3VXusarmMShbWjGd3g1nAHX9ucfDei6A2pMt
NHt7omg2EFfSjyCP8t3gdfI4Z/QLYW+80Bm4LuIUDWY4GJTJ2hAmpCmzEykzKrRu6NmEeTefVY+q
Xivdi0xSLFtF2V1cJiTrs1oWs+/WMEDtXOmoQGlmt1GtTmPOaA6buLmpLQVwYxfJR0fFV0Pz5Lbz
UD7a9kyglN0KLBgIAgSCisEQ4wlAynhCw/Hjkd5P46n0OIhRY3DD5d3eDV0137m99kUxW/PE4lXe
fX89b9G1C+9qfba+LlFQuUlHDI4548pDwdF5ubxNxro4aTr3cWk70zN3tjvPcUDmazb1I6MOT1k0
EPU5qzMJGDmE502yvJqsr8YEPQF8MM+rAtghVWMvWVlQYgBF+X3TDvOuVCJ4s8JqselRYaItwLrF
UBbXNUo6lUsbRb+JKPFqcKY9fJKbeijaa0+lsS+wznvdyPvRX+bQ5IOz9W7BzDunuj6uT3r1T+h+
1lGV0PEOkbk0tEeN6PpcfqhlXDwpZbTjRu6+NrQf6ioZj4VCQRaNRBrV3rmmBDJs1pdmNP9X66ZP
PtajC+G7NofYXyn04xJO0FLgKpckuJGgI6+vfmzc5anrkZBUZ+a476e5Pne1+NovrCuOzBJiUKYG
ttHHD2PjEmdU1DeNCTWeooW+H5LaxGhEVnukQD23WeBuOrsCV8AVc+PGRnTsqJ5vKLJUt2pEMFXe
DBdm0t8csC33tUE8PXih9iojU+6EOeEB9WYLhZWFkVuOMKhbBVKAQe2ziO1y7/EfHmad3D6TNMBr
r0wTpGbacpyrhtxg1Iuoymjo7oyIfl7dz+eMoLrTTHoktEaJGzVF4rk8WjcsYpnVSmNG++W8uEpS
AkGIrWtXaaxrs9SNUymGJ2gd81mxHBqayBK2QAPms7MGmLqzIIPe1p+ronipbZb3cadnCAJDRAWV
ibl4is+GaJuT2g1ia0IA9QH+EmLbhai4OpfkHdJFmLsIFVd7AonB7Ywao15dB32X937cN8qmsiL1
mg8GQnies6LGjo3+xvHFJE9GQdhfSIzTZagGcVHMLLo4VFO1bZds+1mpgngYx13otRiPx6E6pg7F
PqMGDxGD8dkMAPcI7W1+bHpy4jb0IghIsObt5EbNcqeIu4Moii/mci6klgeWRlTlgUTp9iayYLOY
zCyQlsY0L6L0szOZ31q1Nj8Mpt3DWZHxc50cw4q9IV1HojbO5+8bpQgbZWsV7tbhHDhGUZUSS1wt
6eEZ8OJZNGcYQSGRyxdW3r3lm0bJQbEFEpNNn7wkjok4pfcdIQn1EsU6VdYY3tNtuNJagGaaMlg7
ULTTZVqCDKScJ9/tyex2Z/VIjw9OvzuNEBvNcodjvvalIySqxNC4ztLiqBW9RK43fPMUFmNmlQIu
W9oHdEbuNSNCkJ2a4UlE4qsBlTSYUrriWU+QnmZGyQOZAahsl3pSGbfhAz2lz2qWOp+tqATXFhF9
PXjkQi6pOKY7uFc6zCW/nojrm2IVIpknvraNeSXoc77mIUyUkBIDZlNjq9O+YAcTnFIUin3+a1OR
YXhOK0tFepragRUZX2bbrB7MyTSOmkGKmyCUZk/n0D33ieJwUOv3k4Y5WiQOfut2ga7bQ7TBDiTf
Qfrpv07TIOPYnFaGjc+PmdrP83ShzZ3LtaFg9g22IHTyj1CjkhsXxW+JtNEyGpz7Rv3SD2XF7p/b
C5+st4+NUg+qPI9ei8nTNrugsVM80XChjrEdO3sVPvNt4cknzbQK34o0Eu27Vo0vfV7HlyqvnXfq
6//FqwidEKKjC1GW2+HbDglxbLbb9cSTxbQpL3GjHzg2VF+FeO4mAs1yfzYSp9nys0QIe1SacKOV
5BqjfNHkdZ2mH0kH7rf14D2IVv+o0oT/PqH/P1+m/xt9E7ff15vtv/+H519EJZskirs3T/+9/yYu
n4pv7f8sP/Wf7/r5Z/79KKhaF7/9luvkSyNa8Wf39rt++r387z/+Ov9T9+mnJ0HZJZ2867818v5b
2+fd+jfwPpbv/P/94j++rb/lUVbf/vXHFxQ53fLbIvrXf/z40oKhp939txrO8vt/fHH5JP71x8P4
7eu3X3/g26e242fNf2q26kF+03Bf20Sw/fGP8dvyFU37J2B7wCcAPwzW9AvytRRNF//rD9v7J9oF
FAKt6JfnlvVPw7BMPIb8GmexGv7xv+/2p7321178B7kxt4JqYcuf8OacoYhAf9TlhLEsywOK8aZ3
nlaqw+oeqbU1jZmfshS7coycSY+bEm2ZhvURovlTQoLLx9ZZtAeu+4SgjalHltznY1Zuslnvrsq4
667aIe2umqTRu836fN0kqp0cxtJ2X6iZfitjqd0nSaufFJOgRr3CEfO3z/vHO/z7O3pbHlneEUtM
hKY2lTBaz29W65zp04QroPGJED8YTuddZJfox5SYDpqDukHKWAyYpMzJojULSbHKuRkG4a+rpr82
1eB+TCtFOdeuMPeVCdXUUvKt2yYqmaCxddZSGV/HUzvcuzXZRATN3TYzmjrNw3LNKl9eiy6Zr60m
uTTO3Bzyub83Y+SQOb5KdGBluUcO9fpXHo1XnkDozwNyi9G40GHb1HbqfvQcsj6YoNI2FOLEFQ3j
C9hG35NaeSyVRjyzpiAzndZiL2qsLCCLrlzcY0E21cpLhYhvVoz2q+FNL5DA3r3ovvFZ8Hm74Hro
9FMSpiD1llasVFPuEOnJnUXp5VbkmNzUaeyq7TyMw7ZN3BFKjZjuk8k9185gvOQCHWddMIvpe1rb
3JYJpxG52Ge0jrgbNUa/JdkLSVDRv8h5UK/Wu13lteaxIwTnu4bbVfRHhIxPlZs5ZzshuxqRhfUw
ItU3G5T+g2fcOh5B6GNjU51MMuZAFtq7TGu7jdkgU1szPrxML/240haOpQtLcSEvaHE6Homnj7Y0
kdUS8cm+dhviRDNsGR4X3juR4wtMbajrVu4cVa+lzyvd+nZM+63NxPa8MhvKsZ2CVnylk0RMqWfq
J5eEwuNkUQ2TgMjRWEfXGiu8rYu6j4xABQQDK+N1M8yzd8NB3FRAu8r+oyBiyhe9p22HMfqsWIX3
UI9Lt0fF8uBmFccNvHFMZcAFN0VuvhptcV0nqfHEekcnN6gCpKXWCCET4FaEAdX7jtJ8sIb9FUgY
9viSMwwpWrglVKfeGizs/lTa9iEuRpXs87CuPjDpxn/dWE89HU8a4hNJR6n7te1iGJJAYy4Yk3eF
Hb+GUEApykRMfeKSKWRX8Cvoqg7XSTE0Czhk5xYPbV9VLwjGxUWPwDr3tFZuVFlQNQHi/CELXbGt
ULyytLeqTRGP7R78axNEHRAEB7UkzStf7/OF2+t57SnP5ru8D5nwD6jdZQIEkgzNVzG5xcd0rko/
qob2HGW2+djAp62X10vbqYLBlpTGIwfwbtyQYU28hwM9TPYnFx3Ts2lGTs2StWHeGgHvG91JvtrW
y2RX49ZsbSouRt3eZ7HuG8z2ExmLC60ub/vjdCb/eWtV7TmsQ/XjTHLuNmFKft+Is9rNFgHE2AGs
OAZRxv9tV7TVICIm1IXIsNqko6GfslSYzW7Mhlu9HsyneYjnTRMW6SNWVyegqQ21HLJ14rnRpfas
3NetcPxkkPzuqQRmFikJ1LlLUtqc4X/RBxumxPJUn2+pO03+arws//MNfWn0N5YqH2dWvEFEVvO+
Ws7cvtSPTT4HriTSjtJEwsW/IAtgMDll8ybOzlkZ56cudR/AiNRHUOLDnpvFDQWk8TJShQzJi0/y
19zE2VMlRnrTmcpeZGMYiCTksqVCcGuL2Jemk50rRzqbURjpphwzc18T3nStGfKhgdGt+UZZtidv
ofxh3lb9FrdXsplUJM92F10rsxFdExTuILMATLeeaiAz6Feqtb777gKJK2gOcrp16XLW0CEQ8XDO
zYuwoeGKuRMFWdfrd8RVDqXRRcXwTZF9iGGhzX2udOGl6Kbwsj4il0ngpUXDpTfaO/70t2BPVYW4
gViQuildIBvhzM9TW40aAAkZehx0kVpe9YUy3XpT3l+VtUuK3u0ihP9SVDjdJt3oLryieQnI19qI
H6I8Qpwrz7PlxRvNFfp+hlV5RUpvuCFVhaXVmi/YyvCIqfweiy61/taad9FAGpIdKVQOOs88JNWS
pi3KEbwqRc7ROOrOUO1NO0PERP8xTbsErhVpooYk3qzli8+C+k6WWj5+GesQx/V7qMm3/TF1oURR
mYW8zLzfcd5O+REfE7uRW71vNzu9mr8Ouha+TANdowLbNICqVHmxuo4iBkuH65iZ/UsPnVCv4+c8
flI05ECmEVWc3Wt/cVkSWh05auHVRP/z0vc1aW3Lo2HZGALuaR0BK63hLR5ERfc4J9OXUmkYXsdV
171E80VTnOo5Y1J3ExrGR1Xq9nMU+/jlDTzqxo1czEe9nn9g7vB5LvgwKwpM5Fh23VPmWNhg3xNI
vhX5cou2NZsmIvxlIoB+wcrQmETqriktdxMg3mOC6S7WSrBZbWtcdw28scYrnZ0RK8Lv0tg5ssZ1
4OC51nPkoNhOFJJc8Q0V4KrD/0fYeyy5zYTblk+ECHgzBT1ZLG81QZSkUsKbhEvg6e8C+N8+3WfS
EwZZsiRhPrP32tGpinOCWushEzgWvPssS86r4t+UMn8SGYnaE9QglkvRvWNGDuzdsn0Z7aokC47x
TZmY6mynpXZGFDSzh1XB/08N6Bj/OyxKR8JOH8jSBrY+mPX/DVEgnaD3tBjDhbdenMCpWXfmKIOD
3nAfbUi4ec1nt7l6oTYNb8CApkdfx58eCu75kXIiya3wU2+IJkOq9y+wim2Fhc6ch+E6Z2X5WOf1
i0hUle31sWMPuxR1arFCdFjLL2mFgsWx77Uks+8NEqe45XEaLMgFY8Toa9X2mUgG61hhOWdNpzmX
2i4RHbawAoSZbxAodg/z+HH7r2QNER1Fr23Yz3gveVMTeDVACZFGwGZXUa5ETo4arhzcz3nMcZOa
w+8YDUMTdH9Rp9h3aDnqZ7PTfvk1tzoy6u4JPyhf7YiIO5H12d0A9VHDv7Q1OVDfTKtCY2WY9y2k
hh3y4+mznaH7EFp4GIKCzymCgFCO/P51clcw9FKwGvcEi3UnJp358VY2dMhMuEpr1YkAszgkZAXJ
ghYEuzVOomgKd0/wWLq180XUXCTPmQ9vMoEpvtPz/sFFLEjYKJ93RL8clrNi+tbmfydKu+utqvAm
QLMF+qiUnIdfzkAoaCBJcSVbyt7rskHSgTj2SQxJBNW7XnxmqDcrR3QMwUzvbKXpuylU8eBr0R/L
E/UHvaEGmch/wjvo26gwq6embdRxrV7TovzIpqrYjjXfYUqds0VcYEK3st1j6Uqk8Yzx0kBPjo1p
py+Tr/7EXLygAM5/GYr5J3YUMCK42Xak7AW4QNejCHj153pbGnKuKkFLoBsX7ylierQeNt1y7HSM
cMLb2wYGmWAIHScnnPTsIzbZnK1qMNHiHdXSCjrz7DLpv936Rq+lePEJauoG/mEpp1+5hKNSjvbI
L0BoissUDl7iBA+pi+imZLMD6YD7g5tj5swylshsCL4RbGCNs1MJyjoZk2MmriuuTM4gkRKJPtlr
gH05y4NsABuq9bY/1XhHc5P6ezlR1gfcA97+9qsV0OoTAyWIG1TyexYOLQk8qIjKBO2B0IcPLfVV
WFZd+VkWuAC1Qffx4Mjm2MwUOHRl4hoUnX4ws+nBmEitEmYXfwGJ38fpXPwpaJjk6N+tCQu3B3Mq
CAav90hll9u4hdavVvG9adr6Rq/nzRqEKBzrviNb931uwAB7MiN8vjp4Xn/vwSm+rAcxtrvqrjtp
TpWQx9mbzzGBHW9ZvLifLWMbd3F30tngPbadwo1u/+hGV343zd929txrbXjDXnS/c8dvfwkiWvZR
0SHnUE0Z01VKfEWwaVDiDu1vC0cz68XkCJy72GVeZN0H1UShLbADpaMIuNuaxp5xZGhFE7Q7vtd7
cDtYq7uWAwVrxSZChfXlB3IpltZvZhTtyXQ432QxqWPWzhIkrjHtaYzeg3Qcjg4JeHlpjdfCc6ud
ZvWnqgDXVNMHs0n0tiVQia1WJMlWNZ2HCgQXiZySt3SSf4ciMaLQjmYW/XnqhmssVhEjzhiT0tkF
yoKApKxnuhiFEdspSehEYeI0mOSzPGtY0wEI9MrnvsD/xOz0fciC8+AkyW9N6/9Q/fnsijNWrf74
WxsGucX6+FtCpkdh8EsVrXnCVVOEepzIh4U8ciq6DqdmaTCKR6ComTwf6+mpMuSAJrR7Mhi1fd1O
MYclESHPNAVlnn+T28dQuP1c7x1z6wVH2dpqc7uVjHzsqScwnfIf8jej3r+s19Eioy0vPCuGR0Vt
vyw5jOF91hX+RhIqnlqUsmE1xoTFAlSkw2zd88hZvpuBja99V697UCUrE4yXi41NavYGbGrzNTnx
VWNX+zIHVnJMa/s1HQbcq6Znv4uofEPPd8hrruAr56cfXqup+iYNx/s7QbS2DTvfw1WZURKTe9Bz
yDy0VoNp2HcePbsKPoOKoNuYGcqhiVz/cxLm1YUXLguXJTORACfIKKyyHa95GCqL/wV3jUg4+mWK
PSqtYG4fGK0VdIt2Cv1aJ4Ugyc27xum1dw3ScznE8jC7zrAVsiKF1JVfQVCNiEYmgIKRtZM2Pq6E
uA+amc56Iy86gEiWmMicnGc+1v6uM3/6lrHLBEACv86frBPjTuts66OKXUQGXC42ca0RzduX7vPt
4xy9Bd2vzPG56OoHw55f6VFeWlXWH1oGdCgL6N69eCaAyuhpRLpCaw7+TM9WFVZ1qlv8pwUXAD/6
4+ctYtvCtB6KOJ+PpYa/3+duKe1B+6VXd64vzCdaXHoVL3XfCUcrH4NJOmfiK1+D1g8733bDQUw1
Vg3AYWFlI5FJLC3dKos04kC6xbulZbt5ybZVLN8QEA9udCkM8bh29pagnKz6T2csKxic7dzugrjz
wxRD8oMdRMFRpN2PlN6v1iAuzAeJ9Chmzrv/eTaWjrtDJvtDp0yEvS0MfCj5cInj5N/YxOWr5nJ6
CscIdYw8r2Zn9Vcj1rjKLweJ6XfJFr2xi1A/MT6zN0+0DiNnVIotKADhkAVS5gl14DRVqJPj5uL0
oJAaS/DZaikoHwPZLVnmyE39qfU3teakHi10AQlDFH+48/sAcbC2FjrTgJKEWYA6tFzV/9N3GYtM
u42RWt3uhuK9skOhaB0reH8f67OZ+D0lK+fow3+KwmQmSdjKxIUgrRKIw3JHWy6aTU3U1FOda9Zp
bIyZo9Iug/2UtkGoct/d+VksQUPGf1Vl9fRSXClqAKZdR8AR2e8q2tWj5kLWaHcaYepY3Gy5a8nM
3uDktO/TmZM3LRoQzNFYY7x4Z4rfverVXB3iLgiO0zJQ0SPtx7exNOAjZ29jTZ+2O4RO44Kbxhga
xW5+1pPpghBRw+dBhkjp+5c46s+66Ob7LnbaF50TVZvlttYdDAOG1YRjCgJ6faiSJ+kMziVbMoQc
L7Z2t6tdW5ZIVvD53rlkIt1lU22iyFXPflbsXY83U3hayWVKr+7ZbrtnslpIsAGok1kM/5I66L8r
gUSmy6JnFMVEJEPLDwcz0d79tCQoGqHXo5sa2UFiwNsUVurdDw2B2or1A74HKZ8NN3oMxK6d9PwN
aU98HzUd+SdFRznsi1PcWMVrp3UICYfiN5ljJC8S4HAe5wbgQrMxW/wx08yPO2mTZ6z7ZP85bvle
tw/r8CDTMsY+LuL6yime5jxNwrVoHEy9ZOjDTBDBzJefZOkVYWiEWAMifp3T13On8I61IwtcpERm
Z0P20FJaXht0CtAZp4vqRXVdH0hgQ0cd1t3YbcVQuJw8zbwxmCdIx2mOa43nRWZ379rahU+54OrX
o5P3qhk5UFmfWOgAaxmWccbkiHrn1tN0nzrub6lw03aWP91Xc1DcEzbJ0I758rWqcPPlkUrDoR/8
vT5Nf+bRpr+TabXLU6ZIt6oPQywjirEhRHKEw9KhGKZChrnV1NGdNMYrRe+bG1EHNnXlvDf128hh
zJ68zp/Jhzr1CN2kZP0rXNE+RaMd2rO4azRuNc0yfGUuJTCQa5I3otkvthk319upTnZv/xzlbvlK
WFnt9car3XrG65iwtO+0s19J7THJapzSHcE1toZ6qBJQb4SPeJPGLLmriBnbRtLxHhI9gA9jGXRX
OeKftokZ0GL+hGkbdPZ1gtK03vN813nrsnkAXETpbKtA3WWCvAgkUiwo/Ek/SInrI+VvJyPIQAPB
W0D+ZL84y7uqFPjmxHNDi0Cd8DarrUBRhA5/yW1+GzTvtpenL1m79BaB2z4T7hqzHIRm4caNtl+P
LpISeh/Ptkkopm7F80stmIOVah5PWtDNL2OXUxbPhRnG+AjIL4wsVMZdvEdHp4NXyCF7aneu+yXq
VkNVCpY4pbKrwvUpIhyeKnfAmxYjXu1dddKawPpI4rw8xUiHlGrQKC5fM3oXIJq53Bkg/5aBZzyF
dR5rAL+L0kUHTOhI7KTU/FNmFGFQe9+d5xX4COA3VRMmCS/zIbmsZZPsHWIy01ScTVegU4laOoFl
SDy09rvrdEO6sTpirA2lI4zLiWbCoIJC1Nsgmgs2WTWrO0Nr2iMMuCHMFN9hHAXPfoXoc1UbRKSG
E3teqG0s8+k5Jp89nDlCj/bgqGfdU+IpS0Bs0r1gOq0RtNpxd8iauLmvWrhJU1D2b51n1aEzWsnf
HokHiWSASOOyv2sau3hEhfDLD7IckHjOJdKKnRcKpE07VpCT1s+hzvm78w5yaUk55NLNf1QqetPb
MT/VY/Cia1adEc69bZLWueZcOA/KIwCtyU2iP53sxx7S6fFWBFiNrR6zIrgGrfu9WjzNquLK0DKl
YAmc4RHq/ZdAr6/JEnLfAYLf9ZmpjtwiszAvMNj4IstD6XDAwhWnv4q13yKIH1qh1a+sg4pLJNTD
5LJD2eUFktgeCFa8CRLaO7Y3LxSa9TbJvOLVHdg2NYFORTtKsff9LN0xOE6fbTIHQukjEF1fNgFG
I3eWm07TqQGcxPe48MM/GEHwfXqKS6OcLaBfSQOQBRAJfKXBZNXO8dVR0njWaP+bCF3mb9QfspQ0
nTQuqK0ixjHCnne1ipBRztF4bzFe8Rq7j9ncg+nqJ2XTslVkXy1N6PpblpcZ4Y+ofZJoFy0yR9fP
I5IDXP8Ui/LUtRpReV4k9qPUKmwR4eB387c2Fa/M774FA3G/zqNlTOkDHOrLdy8rsxOUTSAZXttu
VO9YV1Ol9rWXg3VNSs84gNj+bhYEjBM5zmV91k9BvhMzWtB6nOTT+gF3uRbticBDaDAaBDov7qD1
ofL8Y5Q08zlo4rMx5uS0uGOl6AQPpbtECiynpvS14jjZ9bB1liR61zSq/xqK0lZM5bxQyWy6Wr6L
1Ygko9CyLDBSRLm+mRMHGVYP/K1G96izzX1UUQsZUwVsZSAdh3XUq/sgmavnom3fiI5Nv9biZZo9
9dm0yTZxrPg9YylyV7RTtWkDXfukB9u5C0WLtLUwK30J+DCnrI7KBGQfRj24B7BIShlfvS7+7yHD
qRXllcBjM/wi2TX64ZYLIzGaH2+LtEiJZDMijh0Hof9BbIQmzod/xB5VbqWznGTB1IWFmKsLEy4O
ofWpOXbP6phiagqtOEIA5HXHnmITiLMatl2QZdtZB52v2rTfE1kCSZjsuv8WMEKI7CDUE8wYXLQ8
SU1GTpR0T+lYxWfdCSyIE+DRNx4TvEuwPEy3MhB6v+mVYqOhD300zTS/tA7orC7t/fPMF4caFSx8
1DrW7fKBo5slTgZqy2FEai0GQfFefqAvUo9IpXa1D2M6drLpUR/jv7eWRBjWe7AeLX5BRWaiJsZT
1Z67iRHcMNKhEANyrgzj3StHMm4Wc7hnfgeV0D7dbC7xIvLjLJKg1qMB7rEF/P1isZxIVNr/2EZx
iQ1v/MpHt9hKt1KQUJW3aTSSLrnT3Vt2b1/aiU7fZxh5AlRsHLIxaZ5zyd0PeIv4a2jPie/vjT5u
/l8DHBXDzCoaI9vEo+ddyaDiaGn1FPAaL40JfCAqizBwNGruISew29WmdmuSccUSSF5GhwNr2YFW
tftymyqOM8ucJbTsWDUE1i59DBKejQJMdS3NyIdm58u9x6D2KqGeL4UqkgJyAwqiOpKlePWFh8TD
mOkuNJ34WkJr2ZDmV9zmL4y1ezhxccX+k03PumcthiVtcF06W3FshW7eaNcic4g4WOYPLcb+jaTZ
HdsnVMxonB0x3J5hG3M2FpvuOwKSqPvttyIvrGc/iQ+mKpGMypL4u8j9oyKGwMwAjWO52DXXB3cG
7OIaCIqw4GMdNiswoMt4AFX4cIej/TMwwSeLXa5LyI8Y9dFHx/UHSt+3dPlaU76PZHQXWhP33Loz
zN1615yAynQye3EH/4sKihJVyZ7EEOjTtWm8Em37/3mmlB9ibIck1+rW1dBLMYckRYvLwKe0/kwL
zolamsqyHx8tlTLglPIBPU/+YA73mvT7JySrPak4yzDcmQgfJ436Hk9qWE2YTXZlBD8nn7ycNL6o
PnoC8d3afKA5Mu5KTf/jBa0Bj5f7UlP2SGrliIBbB/Jte3AU0Ud1JylYAa8GxkJ3q81t6+uPRFPC
/NlYFGunRtgtxXOpPY3CJjgtduuDNY/REzqUFIvuMp2psQgSDQySj9J6u6rs1wfdm6JjPrlUrnKZ
7QUlSYWu+WYX470bG9FDMc7tG8Lyp8wn7HCd7Syvph6v9e3Q9fEou/0lS2NmDXGNkJx/Zr2YK0XL
y7b0af2RB6bg7GQZ/IFlrh3k9nM0yfzsdde0cArJFQ30I7C0MVSE9J0KR7vojnXoFFrEddSaBdG8
FXaGbSsKnJdgYjmBluiSIG6/b2T0fxfPa+0xyVgyT5DGndmqJLR6CPDCoqHM2jMVr/tjZ6+qjbmS
8k08+LkF23A2mDYtm4vWdBFUqzLbFH36Y2hiuHfdUTuVSvjbehDGV1VXXzXJ9hcmLp8tcTd3ZdC7
2NUC+d3Zxt2QlepN5BaKZNQX+2r0iI0geCyR9alBC/9B0beFA1RsiBrS8TvWuX6IArWXpjyug1o9
i6vrHA0PJv3kbhjJp/Rd7AKRlbZ3TtG6aNaXhUTSymk7+4tY3Z+D/L+75+2KWAbadJjy6L+wOdH5
akPvyWhl+Qq8GOJmPxntFlW774fAzm83q1SzOXBrfjRL/wFbYPsCbYvogq4ujgPsHmRSrDrTzInv
KsShYeSNzjtJQvHRwdqzMwsrezFmn1lHEtzny4TfT7TLmvVb6eR3e50aiGxbRK+s+KOnellHu0p8
J53yD85yPWBMHT8w0AlduEjWhDkd2/x2cDSmrynTy8m01UOkTTbjaXYXrU/6XVHNL7Nw2MSvXeTt
0Df9qTyuBy6Vex5qYwehH52kTpn9VEw5FvJYqEUOfkIuMH3qoJKOBFVOuxhq34WlJolgPXYFZm9g
mYJAPWp20u1JrMiv9Hv6QUOvfjcTOZI5UPFSI4lxhBvDyUuIIMn9zOU9dJTY2qQOZk0uqTF1P5pT
un9Js9jltnptY6ZvLhKYMc5s5AMFQgobLTOsbiyly9a7GdMfiAbQh3vp7mcJum9E3wa5uEJxrat6
WwfcDbnkfCE68LBadGb4P4KaQsl9Wfvo/2vzOxpNrmElh6Q0mvGSaX70NJpyb2Nb10pb/CxPVNsZ
H0JUL6DFq+v64CGDvj1TX0ZzTtI0OSNwbJ8mP3smFKXM9ggZOC6qyDy5/XAqpOtA4RuOa9Rh0aQ/
oyfn/foqqHFwruMw1DIKt7BlUNyf10M/jqqRXmg0TkzTnL3Toq/1RhldoqFGKl1+OpNA19WNLxG6
J7QeFVs/cKUoaO5uX/oUx+ZNZxRZ6Ek14dZ7BGz4STQQ90UTEf25fE/9kPR7hhHRNiuN6Gqj7j38
zzM7JUk9y6zx3NTva/e+PiQFwj/0KQ8FxlbYrzFK8DYF/2a5+Ys1cmYSsv3mwFPfARixn9O5+1dS
Cr4WzlByuFIpd7q6XdOCJWcdRo6NavjcLONYuA1XhknGA46Eq+hid2MrYy42tuZ/ODUrF6BP4qSN
/Oi2cgC985YUbXIQriG2jtTfqxL57jpwmXIzJS3SxlgRl8wRUwTqqyZpHgqugIa+rxrSbriYedKN
v7A52WHu2P9S0++56RXskQtfvvSp2FeLQGJg97wxDQeBRKWdR7OS59QqGniu01AcBOoqBruqupcz
mRRpNGpY/cib1Bs2kXWMlge8QXv1ptajcuiLc2xbLoJp0W9lD99sqU5WAVicQUjoGnRaAYkQMM8S
/VoHhDEho2z00d1AoHkBYQSLZDkoteUY9fPZPgAlNfYK2P/ZzRq8wGMkXuqheXOWM5D5dvNQKeM8
6sHOJVz0utruCxykZPnWOQGpZnScHFkdFBe80C4Lda010iUbv3WAV8zGxVEZY0UA2D9BaSxLVejy
pIYpPB2xuY9QfV2SVNAPrsMCgsJ+qsTML0LBtVmfzUazPOsSqITWp13ExMANCcaCSYZxlbesbSME
+6MutynktXMnxzsBiODSVQPYwx4VJqrMr2qyf7qBc8N0/7p4yQH++OcBSMN/m87bWKwdGflEhbqb
G1DGKm2sp9ykuA2a+sE8IH5gAjwQ+En62qRvM114RxrQkiG6329rv0kPgQoYPRspmQyW7A5j7/yA
+5RXaGctk+M5plFcBsJ5ZKO5X+T5pV8DeRpJL1kXuMyZFANhLvBjvKj4Fv+LTbbxXhsnbZP1zuc6
8uxzbmsAn9pwqRjWWbSemdNVS3XnBUYICbYYFm4qsXWi0LmF3DY0/XBVccD5ETvtIPWb02So/F7z
xBjGeTZ9ArCIqSEHGYrev0jdTu5tzJfr5d+InegsWKKG6x6nGv+Ofl+8GstShxeYYopXc9nC8MJm
OX8cO5q0dQoI083YVzNSKg6BczmypVhvMqM1K+KzeInVdwx7MnRBSNDpgpCwdRyC5ej89QFJAoas
7hy/qC6NAMk8dvPbPBsWZdqcg3i2xBchcejsrLkPuX1aexkr8+K1mKyTmWoU12e5lfEgrlBGEB+t
p3UztP7Z1pM62rCcH0/VUO2SVU/HaqU930Qha32Uy/kzjf7Vy/DDnfPsWc62OnVlTFhCDwISahl2
NfKOrl0xkFJMXqAtggzmAIeUZ9secQtdjn5IOMfOYLOvPMt6tJPUfrTlWD6IDlCPuSBAPOaC1/WZ
vry8PQNPuIX4NuyzVigWOfHWt1P9u+/1eUuyvAdWmpRZCGIL5Zk1yMBkqPAMcY6WZrFwk13pTc35
1j9Os37nIezjW1T114g1RpqRTXiun4pdJ5lqrUq1aqivY1OVIVyYfzFMzp9KPRVyUihVGxVq82S8
IONQ+0yhUoHEfTtGEHts8P3JHcbi9GGdlprOtDGqZfzWeOoM34ycY9uafpXQXSM37j+gbNibYYiO
cZJNZ6MJJrKOCYrJ0pwC3TJfqv5BEB55tx4ajl7++69OH/z4iWH4bxrnmjae9SApvPKpDiDS8ud2
WTEXT22J5xJlRrgeqENKHVAVrJQz632K8vKzt3SybGtCMbOkKe7I9CDi0dbSZ9VT+xkoe3bry9p3
c4ibgcSLPfVbYqr6kw2v9JAZdc9+yEM4J72WiceM5Wc5y4PL2my6XUNJmZfls1PHOTuk0j1TiKhr
qdGw9RkIn0Rz663WB8+gR9NLkmndY8JuFa142e7NFPPO7SVTa7T46RthOiwyOvmWm9q4KZcySyWT
djCWI2pcji3wLgbgb9D0U8e0yUsCxJC4Yl5UTEKqOY1nrciuXW5yO/I0YzNWHDaj53+i2KLUKRXm
xqRHyDZl8uDmU/lYElF80Go+nf/G3HzT6x2O6hjuUJ/zT7HHCbNJB2AeyfkCxcnbCT4y3IE1+804
bklh6CouOlSTftw128pvSMtacuJFPDS/xDgmNIRTfXu2/uz2qyN1ZlXb7Tbtzeip71gfAKc1Tn6S
aE+t00RPru8vKPHSDBtV9R+jA51eq9LqvuzJ+mX9YzywpBP7sjcMaB6dtyU4q/66bXBNPMPdci8u
6lLSjHpqq4lee0IpueF9D68J67BXbc6JOfivKMjNv70TkBCwamXGNCWrNHXde8fpXmJ9al65ePdh
jkC4C2evMLaVaxOVY7+tYtHbtBcCKedcRfI3X2Z+dKUxXww3JdY6eUxUHzwgTijP7UBPJooAeJ8L
qekqspe1bnBbc4L7EvqKbKXcYR1d2sh6tdw9JkZu7APUP7sKFc6rnQzEY2lpsCsRej3XPULrSRs8
bA4MQZrxN2Z8tU16woH0yjrVvNGwMcmsNdzgoyOrYtPis90kJl+ojQhb58DhQj2gBIkADqIEYZ2s
2K+gbdFrsMhu/VSzutpqnYuXoTpOaYECJbLZZxfViz1Dpc+SsmGm3LwEs5GFSLPFxi1LEVpGvC0t
cCoR4TMhxpDfcWZtu7ENNQ+cZYsC/uqwxWKkH+00MkjaIGas0RjPWhuYZ95PXDZ4/yWtBDf/eC8k
37UhWo1BczyhscTnp5KOxJmmZB1cM+JR7hHQ0LAJurAGmrzJ2koL8Y/8MXOoHUPsbOvOB9JVy3Qb
gNFGNDUzXscSufg4hAgg/spm4PO/Wimu3qzt/xm5I0I6X+fdd1b5zbSPNbrPfDmS1MQgVtC5dAPU
E8tLCDEFKx71yZ2DG/liMAPas6pnCDwPD26ffHGT3Mq6JAE3bjo++ynZjYnz7c/1tx0ziBKetkBL
/0aAlyAT6eQzbBn6ahdcRgSPpOJgO3wiUvdOE+bhHRHK/VUXP61T7eNB0aUi192I8oMet9h7pLbu
+gYNXG8Pi2+BOUiCxQRDhh4yTz7YQa32hY3aELDEjzXL9yFCqjb57lk55g9bpmKJ43G264PWsT6y
FJFtJpDxWVkx9uHswVL6vIvE/Jt9YXLvT86DnPbEqnsnaFrz1jOhTJf9cMdQGhu3rVE8irGFIg6e
LZHfRqfum4oaw5nanyFi9oMq999YehY1AOxDZTPJg5mjdkM2PsOW2GUTsVDOaKYb6MByMztcD5LB
+aUq4pKyzCVpgnWS1n5AdEI/VpnfluSmIvTgiKix2Dlt1WxbjUxK4ziULbEbdk0raOiPcadPRx3O
Nxfw9nVykV3qoOjqCHJFpwhWzvTNVCUFo4JxuK/jr7FEnKYiI3+uSKTAROSxkRsoZnT/XTajhjW/
97dBMYN51vy/opgBphk79CSkt7bCvuyzWnuNwRzBpAzgSwx/Avy1U4Fbw8Oi7DEtiyCT76Yxew1Q
NBxOHiP1k+zaFwQM3lNKJzam274uzb1y0Ghyvao3BCHIXZ8mzqbquj1/VifK0+52pkb9KrPHrpvf
OUKmY4K4aWNaeB5K4UcPfaDxO3tTMAvmlM8GoztFlWYRfZH2u0b3XgSNPz1yYoHv174j5qhcqFO1
08uZYIuihVXZQF6Vne8cai9GE5FOrCtNszqNICJ3Y79NhoGEwckbDyWpiKfWxFXbm9s086rdEGWH
qdC/GQT+QUZ8YMaYMzeUr0JniasaRNZG9jSqLl3CEseN2ehiW81NcGjL+HkijnRbZdLa1hqQBLhh
p0qoX6YHdbeR+b9i1LA9j+o8FFW2gWxdca/xug3nwz8jWRI7wGyrgJhmv+M9GTX1BouIgmitjNXi
ZOlbj+kzp3zy1+85FnLHMzD/o4UV0HDj2fC2JoxrFheUbhrZKiAaPvRet7dV3OwsbYhJlozNYyLy
7BzE3jWHghSONltFh7NnK3W+76Sw6qs3/BEKugircd6qYxgbBMfmySzvUFuemX5E96YH6sGX2b1o
yE4E8+b5rn+GMHLWJErjNKdXwwcbFq4531fxEgYS9P1mQNizCmN38VhfWzgTuzhg+SHdyDoYqAYM
ZIPHttLv0Qcam9jmFHMtk/m3S+oa+g4z1ESBEg9rgGW5jySr5b17sc1X7gXRFvPhsDOizNrUib6Z
2VVx9zyuHBSU87+MrjeOlKrmHhh9tB3t/mfSEs7bWCRb3+QykE4fedqTJpKkCHmIQUc+CLGPPaRB
3FQ0flUs1xm9qG0fG8395N0lxW+deOKT1bfFdnDbbA8VjMSmWTyyKbJ3sJ7NUFbmneJ/yj9S/ckq
49FvEWB0DWY/XNzJsc66hgqnUfseSvM5IuQ0jZ57k/gWLJ4xnqTPqpfqvrXTw+wZ1WNel8R6kJlu
1/Fbl1o/VRP9FbQzW0XitN8EwZkzaVvBmX8AxOeFDZSBo6+pL93J/a1LPRB23TkganyHQK07FWO2
z22Nm2MNOFRv+9A25/4AMCnbkLmOYKqdTk4qkqu3PNhJ+zbrya/OmUCcMArtCWKWTqs/Z3p+h06s
gKEKBKaS7HCdNq3AA9IvmK3lPi96GmvpTJw2o/FPzM/YE99+nBRXbk7OJiu7jzwL/GtCIb11glcv
qk9ujQCzNPTxqXmrO2AjThN8TVX7p5TRk5nQTONc3HDJEPA00RSI2Sf4iKlPOjaIZFpp7LrSG+86
N7jmRi8vhG3wYbVFuV04IAK5/tGYTc4jmhJSJaPH1uyqw+yzb85kqT1KRk4EIydQFpAI+WMOWM6b
ob3gLBVtN917HZ8Sg8L6IDLMFjbYiKoXzlbkwXgQjTPfzdrIp46S8exnw83ukZF7uPVcV+wScpuv
OBaOeOqKS67yeAevr7KJWxrIs9y1+Vhtuin7XbrYbjxCEufuEXuddVAmvY/OFXXbyeatcggOCmKK
WbMsr/+HsPPabRzatuwXEdjM5KtytizL8YWwyy7GzZy/vgfp07cuDtBoFEBIlKyyJZHca605xwyr
EFGqHTjI+r3sLMDIJMWhrDF5tULZuF5DK6xLTpbuFLvWbvH5NVQirPCWhBPwtTFsTkWMfqYrwkUh
o5q1M1aEEDGn5Tt7HeLHJUpM4oHpO2zKXONipSMjEGiQr60RG2t8UZhdrMy8OBErdVUF4NPaarRm
ahOuFFHZDxbtw8WohN4mrpFSeaNKTa1dMTCzGHIo4uu1t1LTxFirxZCtJBcv1JxdTh88Hsil7Z7L
RBcbO3KjTdq1kO6T8mSFIxAt3TuOABoPsbJtQ2HHiw71mW/2wzbt9LPeE+0X9La16oDTqfrUr45w
FNajvxn59VB0CmWpj+CvPcUxV7HfYJLTb3ZXg8Chz79odBa1JjA511DIvx5iY8FowV1hn8pozRVf
FBx7X2vM54BUwWWPNGvbyVtWZoioO3QkI2Y3dOWms0U/c3BUZ0nVHzO40cSlNYWzMEuVEK2uTY6p
T3wRY512La3aObJsWcY6cMAUm+OyYQEGTFSYy8hxeaNYYaJqe9WZsawShUyxKiz/2pR6XhUtrGgN
oMV8IdyhhVSHaFDiopSoayNxyHOHxK+qooNbOVtXkNXaRtWmbwgikng597bGVFTXs2OQPylUs4fS
jvb5gGzcGXaZb0+kmfhI0107JRoTktgKQIIUckXt1N6Zh3x3QR8grfLUmzOps9EkrUZN9+lqEpdM
SfJpt26yC2maBZ0ldl376hRVfhJxaq5COw2XJXXCKqelsE7iljCD8IELeLzzi/qn8yDLE1+7zHQW
rMGYrQmjfK81KyRcHckMQ2wf8xWQP1IWiXjUCv+oGEQxgqpLcRdSKecWENVGUU0mRiUNPLc/lJHC
agnKaiFSmI8DTi8/cQ7Ms3ZWlcRnt+fM0xaUTH0FxC8FqOyQMD3WQ76xzYivqoXwJbWOeaANfDsU
fYF/Qm4YbX8Eff3VTNe31M7FdlB+uuhahYV91pMI0EwXQzPyYKQ4iBtwh3Xp8JInJDmiZ0y3yGA4
wseGhVue0lxEjrUsK6vHoigpjjHfrMsy2Nt8PRchqHcQiW26zmMHMqVDLWEnWFhVDd6UUuOods2T
bEjLcKIWi3EYaygWsuhsmOZzncn6gW5+k5lLv7AFLNO+X1Zc+JCAlPlh3qh6vRnHvIAwDo4JBy0T
X5ivK1tFdmMourtAQZ1tZEukRwzdUJXtK8MeElU1rp8O5MtDqOQcU/NNPRH5IZpOWf/uzrckCjs4
7tPT/9f9bN5L5Z2vHa/7+b1LeyM+1KEj7jTZlXuM8LOIuWgE0z1ZpG8ci9FlfixKKG8UkcHbLHL/
OW5oFlgVxLr50ZyvGmPgtl8n+tDeJijtBMbfEFyz1vOigpBfg9oDu1+NfrZp6hYCixNcVKQu51ot
yMqOx72TxVB8cPeGpnNJ9TsGAfHaB9UAficzXhqLdaVf3S3swxe4q9qiDSRRVmH9aOB5P7cRYYAl
DocgDJMHXTIwEW1IwIWTmQcpKY7zetU5Zbh36LCvPTlGUNl9vFE0V99K64haXW70FGqqCcSEo1RN
uHhkD+7QqtcoEf5ODYKPvKn/lDCsTDtCEBHmzSTSeClYLpwKRzQ3hWrORDlRFU1x0gmfHQmceZw3
zSC0h8T7QaIzrBlU0rkzZbhtiWhHN0IuAOV5D4M8dC5F07aXLo88xhRmS50YuiBPXOVVU6wv17v6
hq89MzdT77RVFCt7afyBijMS7VM65hT7jbugIZZtKYHFoxcADMM3EEwxLslioHG6H9Mc4W/H2Mjo
ZbRLNdrXIwplDkt5ea1zrYOOr1wCeizbLveNs0oE9qYyXEo/RU6OpVRD9jqcB7oQgGdGc1jMWK35
gcprxFHvJpsmT/u3scNe+6VvKT3zLtSX3WLe9+8p8615n0c6L1VvQ+rd/7zK/IAgs2BYaIg+avqc
h/96gfmuWqqcrw11+/tyM/Rr+r9/f7SWhr7uE1Tl/3723y8/70sVHQ+POpab+RVYOvU7bSgeG1/A
4ysd3zoEecjNGeo13welURucgHnI0yF9GUFDM8MDnDnvm584P9CLkGDt2o2WzK4Jk6B9y1SAXo7t
IXmHxsx94fxV404eZ6klHoiAVhtEpR6fouvKJ1CcJb+fteJ045yENvVgc7Mtzr83pWHAyO1je20B
dEy2kTKsW7P7IJw4ZXD6fzdt3qVn2bnezjSqs9OMxqpz7XSpBvmAKKDwy3VfmwZ6wGz0aHGazj7z
sBeUjXrR6kMOt5dAlKT4guWOYBoJA5cPXL1m85MTjX3JovJPoofEH4RZ9Eh0uYbsoyoeOo3Qe9G3
6jkOUmdbNiTTmm0c74vMFofOAe4rtCYnpD50jz4Ct52B6/sckR6+abrIWKa0Dvb11JnMa06BPdJP
d2pWWqmq455rlhodhcNQKn9r6bQP5bQZ2xZXV0ZZPu+zmPw/hHyVHxhwRwsjzl45s5erAEkAhxQb
j2rzMt8NeuVmOb26imjBLzQUDpfeSKuL8T+3uuBPV3fp3qDx205UojCpEro5E6XIKpu3JGEFEOhQ
HdDG9Qi/wdGFrnefWmCRRj+nhzmg5L69CTqkFdBDbLBXwyUZc4Q9uYq1q8eGVDneUxhnB2oClyYv
G9Ol6B40tdv821dVxt8uaLVDpNUuCpnowzEkscDug2LG7i02O/emBPlemLa3DrHZ4bsIh4d5Myo2
QwsUN1srK1n5SezDslezh3lTTOM6syGy2q6fQi+v3g0N6aPpo+9S6kLeWf8S3MB+tM3jht7fAJ03
qd8N4owsEXvPSdhaR8yGIL9gJoOmc//AaHRCkzZ5G8lNFtWbZgjlM0fw1reRzhV4mbcSZ0pAZNh3
SKDZwhlc7znWErp2dM8WqiywxHm23ChezCg1v+d25p8628iXJj08MFrRk4OOfgxEvtMjFotJ17rr
wLPzRWoMUQotUqvxDCtGvoCP/p5gWtkMnlITu8tGmWDOVMbPLpSqpR2NZA4Her2zukbfpW5tXUVI
/F84USAKyv8h9f/UerBTUIa/NeWQbhSkO4fGS5zHsLQwn/aa/8dGidwz1H1B8+Nve0shhK/LsifE
dcHvazhyfBZRmDz3dPuZhXTxrmht7V7b+dv8n+iu8y2MwjlGATDQsLPHY145CgvU6WY8RaZLQk2S
nNywypb6Ug1DdWMkbfpYKUn2GFY1gN8yezCMZNxgX69uRdBUN9UTG4EX8mHeRaswP4qm+57vKU01
MjdpBUU9WEtisr2DRU/xHmP9XKsRkbsQ+Fqu3wkxC2biL7maZRQ/tvmRa+/QR0KUS6n54GTi5gW+
ShBo/zkqTOzT2Devlqsrp9bPKN1CI/uUTXPxe4r5UjTWCuswilMtFXQH1fjT7eSCxBj5ngPAmKb+
41bRXPctVPvFWEXvTPJaQBsl4lDNDW9aZUFepkjehQqwz1K1WSuCflkQMxr+ySpxDAf7m+x05cRg
FDyLIlZJoJq70KyPjWk3T5T1sCco+TZF69xoyRRPociaQ+b0BAFNd/NCK548K9mYmsF6P9EvkkyZ
J8ODeO7qiHzo3btPnieohEndRBpDWt1oFssSKdQucoZPRqf6RTH17xrfCdHBAmISb+2lzEfGazUG
D4JdnqdPWW+gDMZ28db07TfQXrqSfvuMJYYxsjS7fYK3aMhK3AWIGK8gdJYJTfUVn85TV4zZtZjq
kz5So0Uz3Z332VmWXQMrey44Ag+oRbLrvMuStr/jY+cyPz3j3w/0MKesXhJPPb3GvB8tPl9on6tb
UzMdW8yP+HmwsUtGLPPPMyQFIp+18bqtO0F+HxshTXEYps2/u/OtHFEka/n/18MuOfWB1PrN/ORy
fvL8MvNPzDvnjSHtz7ElB0GiMBVJGJxC6EMeH0EPPzvySFYrK/U6b9whqfYVq/SFZcUKkcTFWmnr
5DqqjG3pTxkHX/TDAYojrmhkao/2FM0Hg/8hAPEB3M5T38vSspemUDQOTz9dGnHkQLE1XJLmreZZ
dwsWaX2dLAuzsClyJRozXxPxgQH/NHBOzvOm99X/3JrvqlXfHsFM0QyvwiO6+f9sypaPZTHf7xMr
ONq5WuxRhH7UWQQbv5fZXeqwlRgYz3dsb2CPgRujCc3m1L0V/djvxirTb/iw9AfPLhErONpt3jhN
yRvA6ng9Wi6eW9sYNnrEubf2CC2znKq82vqQnJMBh/OQ5fXnmCcY0/zmuQEDSnSQjT1w2q+CqqjS
z3iERlEi1d7HXWM825kJ0mR0XyIj3VmuZDhTxuLB8zMPXaaOUKlUtVe/Gk40Qqw/bsx/7UhdeXJQ
eG+FE2KcRm5/cw0E6/NTphdqws59Kx0m5iUnaYafdIKHuC3PCsyqyTdRvQ1JemE14v/Y/vCgAGl/
823EQoGpR+fQgj5mC9KWW31sX0pHf52fWvLSdef6Hy6D5xW6oP7S2FxuuXzAIRdclpqoJukY++Yl
rQnO9jlY19LB3BOFdoy72y6u1hSL00OUOWb0TQaXth22Xh6QGu2IGgnE/Iz5uX4Dvb/I7YNvfBRx
oJ9w3xM5b+YljrXpJjQoAqB7RkD0Do6idsFdpLogqRppdhYlfkPfiZ1BZhFwPd/k/a9P7Xa+beKV
WqVOrCxphK6IsyXUemjLC2kM3yVF5lfAKIViXvs2JaFYwIPw8ODQz4PQwMGXruNC0F9Pu88mqMZg
0ba4h1sreWlreaTXqJwyO/3PZpzuzvso27adSkvHjyK3RRRj/+/n/f6YZj6Dnw923UDKS8ZEc9mQ
/Yw0p0aUO298KyS0hITE0zjo5i7TTaYLjPrAS775Yxht+1oPT4qgc/k4P9B1jroyZKtgcON5qZk/
p5zpt/h1aGaVFtCavgS8n+K6H3wSDWBu5cE2J6W71R8s+7njXH6NK5Ww0rBQrrLot5Gp9Od/+2U2
MTB4k8Qw1ttyiA64MapHTQTy0XlCozJuDJNAklgr9fNYoH/UiRKBqN9TkJT1h21azNedzjwgvCoe
nQ5+zvwMOyFTQw+dZxJGjC1pztd0IEa+w1n73FoqIumq/opaBZVFl3VXP8j0I01He+oM1l8gZBRm
zlqSITLNsJ+3qrMVeuMuU/Izd6qD5q5DqvnCFYqJkVQnM1TRrFxc5Y9GiW22UKyNm4fqHbeE3HhF
INbZ5CXsjTw+KHyyWNZ4VA9xjWrVB7X9U1rn2VvaDua2SxAcotdJ3zD94/YK3OZSW6X2oOaNtsiK
PnwMqGM2tPSYHuSig43B143ymzV1FZebmtHgltIkYMKoNqse7elTg8aHkM6+fJEWNksMiCZFZz2c
5GBedC1V/jq1yXQ7Kr79QOYLUdSgiEsHEX1GOEDYRN3VZpGyocZBIawQ0F1JWZ/DnrgMovvcJRNq
nXUM106+eeSBYdOo+NwuY5jFtDec+q4A91lIOF6fwUjUR6C74FXdDXKf0IfMVN67PBzRpVUS5yWt
kkCUFRYNSFdRLu9KmCVHz2u6SbooPrRYPVcAju9qF1q8p4zN5v1N1B8xPqbL2hMddK1k61SWfoWI
Ud+RBzoLr0hSgla6+m6Pdb7B21GvDSoHmoRTqKZduGuFhfK2aY3x1aFjtwAo1U6AoARG4VJxE/Gq
Vbl5zvy2QsHgjVtcJM02dYnf0Hz7A6vxSDdVVFdXY9KYFEAEVD1WzpWkn4KiZ0kIUPYllPwoO298
idva2I51zcrVkM0L64fT/IQ+QmHTIGx+MJMqPDPYgmLNovcrZrCFRk6eaHR2XDjtcqOOSb1Pwojc
kGJa/WjNu5fRrFb9ODva/Am6Pz7WUh0IuLStSyHc1b9duH/4HljZw/yEeX/km90BEQ11IT8zb+yq
VxcOipll3TOvCfhYkVkpcXxC0vfQDSTAN9MG9ob5kKof//ZEmeU/pkSc2EhtLvN+yw6DY6XJaJWE
ekOqS96+qihayfWw2hMC9Pa1rKbuUG3cGUTb16TiEJl217iw97pT5qvfIFZXdsgC8nQ//xBD0xfZ
jNW1K638WSfCIrQyZ4UGZ8B5kGGxJEu0PgKKIVVE94ylH+VYIaaqBrniD7EQBim4CUbyMu4/huZa
9Jb5ieyer3BMuxbjzHCTpv933t8FZomGXwSPYSzDU4HMaVVNP1CAckYNrb9h/Qq3XqSWO8Vtixe+
RAfTKc1Pxbbw1VUE+sUBixpKQfMZRJLEiRX65zpwjefWhXiktVlxNsGuPtNZ+KuWUv19MG8nblW2
LgeMcXZjaBuG7uG2nu6i47pbalidWdaFG1gi8ATdoF+7FVmAGfQTizSi2hh2ikKuEbX8R2cDx8vV
GmFrBjYcMe6fBMbH5D+3I7nuoewEMvqSnf4RZA0jLrKRFiQjbqfT7qpWhy/Dq6tFqY8CdGG0jkCh
oQOuzqMM0iMdX5/i7Nj4FP7YSejplYi14sBeNkZ9Hqpa22nMw+C7wQQXuIgJfrV2o222+7aluz+F
LjLDOPbmGBzme61e+CuhR93KQ79+8VU2ggvBUneHaD0BBwknTJ3bhOHRYtYUWtisEkNVlm2ugpeR
6TtXWuppNOUXz73naeByaEbZyZH9mxwglOYo9GvPYKIU908gz9Z2M3yxFDa1gQmT5hHYRBFceJG2
SvRu7Zo6ZBxFbsys+HCsaNy0NHuWkKVPJafIVzX2H/1AiTbBQJd8Ylt8mFaLeQTTmOp46SGN5aG1
fGtla5HyDLniGHaJ9qk1WGKtDmg1GPmz2fgJwyB5s0N0iZURbPUkTLdJpd3ttL8BOF0adfBsRf3Z
UOQR2cEpHKq7QtZWknhfoyX+4urExy/GozeKL4wZZ7uK87OL/CuxeOsdNa520zTbRMhzLDUBmyXM
9oqARTN4xq5rcqR5LQINKfjI6wy5lhNFjLM7OhP8ueA35I5g5QGSA6MlAXiNVAQ9W6LDXA2IT7GT
eskyU1BQZsoFiIi7HnB3MPhLITdIf1VTIZRNjCykwvatuQPUDGy0JMUHR+JynYVQaMVAanVWjuIG
S72P6X2zEoQ9pG9FidcEScjIxdqvFwNSqUNmmSssgRbj17xcNNIkvTYjvbapCU0HM7CKh+6ndLvh
TLH8R3pwhmqz3XZwdHIuf8swMMQ6NLt7BJzzOR6je3rzmAMAm+eSYQvgC32dpehRnHZLe++VKZ5G
zCJNg4g/BnRnskXzMG5LjW5nshp8jDd2pINEi/V7huaRRFScYF4wmgvSzhnz6WO0L0BwLILPJrO8
gzqw6NGEp67N4k+XNsrC18NumRFLUJjyufYcC8UbR0Wt2evSyC4DSdJoKDVnqbfdiaLJWYosGHjl
fu8mwCjonwJluAUpqdjSNyMGtNTmajdmB62LbrqL80B4w75P/XqVT4EFYLlWXGualkxgU4iTCLr2
hOIVRgbiP9Qwh96t745GNi4BMeOWBvhTDKyLJJKGK9bELLRd6y+LrXSRWu2PnP5klOorPYjLFSuH
oGdUaAXuW1VEfw1T2YkgesF1GrPeZNKWh8qGaaeF7K5w1knyZKseYzSR3h1B1FdQYDvTjGSd2zl6
i1xunCJ61Yv4i74OUuOWBCxYwyFZ1cxlrfgPOMUjmY6nVI21tSH6YJGM3antVskAm1eHDo07hsDO
BGRB6MoXrnX1orKtdKko3V7k3h5M4SIIlG1dhz9i7FCMtN2z6EZlQZdxWEMyFhvX1spD6/UkmfRy
OcY2ecpDuHHyylumcX1hcrPqyQtwVR/zaaGfXcVnylyLdy7snMG06zB0JNIbyDFyC6WgBBxPYqy/
iEbvYtA2N9plmmkH9Av4HMgEjyOxqkPjq6ZUWSayfg7DiESYuEd5QJxpRZONE/1xbPJ8ofmqttQG
/48S5+RBypchCT8t7wwblipoWKhjV7LYJt0za4YPYtmHLT7EU95EOSftKMY4mGIQ1OAMG2aowQAj
sYRYN9T7Y2fR5g9R/lWpXDAXIYFLISgE5Yy3CBrOVgfhdK9lN357zciaNperBkue1bl/iY30FmQy
+0uIlc2iMjhIyZlYxaP6yYkVJaBmBHvF79NtW6hHLUnKVVLDHAgx+J9t49KZcljs9IzfYwjce511
JwtDONrD9Km+JAYgwYwpu+aQnzp9FwqdZlBsQYUjj2BF0TctF/aAoHY6alsMUusE5pZfyU/HRkzc
1wa8qTTBNhLIzxwB1T3U64vpaK9eNjxWdn4ek4YZUKEEiz61eYvRlqLo56Ay4l2uZoz/2+DF6Diz
0NuPFkpo3yxRfPeKe+pIvoyS5NVytV0LwX+RFjg60FIHHt6EnCzkCg8/ZmBvkevvOlBBgIPAw+RA
7OdoIHTRrXY5FtaPMhbBUgkZH+EUXsYdcUt10q8wnL0riCS0Ot4H8QByqzlZ2KD7lpfKO2eFcWVP
0/CUjPJhZFxMKM/WqJvrQFdwCcplSXdlFVpxQKaFgokNhG6AcTvxT72dnYO4f7SMur1xzLXM4wQk
TvkN6TLa8gXyUZcQGjk8RQg1ENeKkOLcYleQ+ivD0g/2SI4hUCg8616/GVM4b3mYbKoCZrEKlKBy
PSyLlUDBVn6jwqAf6qK7HKp8S5DupZPmi91QZ6MI5iAF+KpPsofa+2S5fXSsLWJIPpgbBK1lUJIY
oo0qrApcv30LlBy9ZxP2U7TFQCJudG8aA7lRRq1iKMVXp1X4Tq3gHpTt0Yugv7jxvheUW8B2/Pha
TGOhvPuxpXIuleJTHW9+YTyYGCFMEgZlqG0V07+W5eeoVWeQYz9mLh9EG3wmqHiT1g02FXFsC/8H
EbyLW6Pg+Da8F4UWGWLmPb9ah7S3BESdHUuVcy9wCH+LND/MVmIAoKPoyJGrgVqbzwGNSIuzZVAI
iu0LlByuj9BZ90i4HXX060lXElcqPd4+GP60f5AgmX2KUZxORyj6EbdMsx7LmOtNI7RFxVVwUWLb
EiJf4On/AVsBmsUSwyJxIwNUAYRapXxvY5b2rpL/zY1kZbdjvxSOKJeu2GZFgfCCvtI6l3RA6Knt
oRmvctZku8pmmpRwljcc5asaW9RsbnqKpY9WmrZPEpFgSy/4CPGNhXxLHJYBaenBEmm5ctPGffUM
+RJUZfU37oqF2WTNx6+xtLGHK6OaAE8xked96S35CHe8F8qG303uRwexjSKhmumTg8yQMl9ZWHxx
vFJmttCMfMdhfjS5VdKOojw0UKQphmM/+9OtVFMIfZkelYr+Eara1rIM/e9IMKqGAOqTNdYiqIgS
XggPfe2gHJWot947Db0QHdiBTzP50Sbfkl5g5Uwl3z2lc77SUC/h+dEydxhHmEp3HnJN7KsKboUW
p9d50/ntUlNvvwxvPzebh9ryhkM+jCRt9na1U1GsvPgOwCZw459ZS64KI5rKT1aEb9hf/d/Ij+Qf
T3EZI4Pl+8gN721QHX0V6RZWsomm1fqSiKKJhaaFQIhlDIY9lm3GXwUvbXYT/NqHYTekJ1dJX6Kx
IwrPNM+/vOuyHUoitdN2a/Q0iw1r7M/gJbNNVWYOXxtFXhXI2mc5sT4JPF2jcBneHM7RiwRHAhjS
LnJXKYi/rVXaUN4ruseq2ljfuUGR57YvTmGzmAEJ9W9Tto+jDjrGSuzsSO5Sf26H94Bp0zTbx0iX
94KPcog75loDFgkHKaeipMdG0ZgdzjSIvAbrM9Cyrj1zEzbV8J6y+HQSdfz0a+CtLZPJFXE+/mPN
GBsTTaOcAb19ulMx20e5/ortiYsHgDJsoeGDzMv4RCGlbarc/TMbaw353eNdVCrqPcCjw4mRsHXv
m9HiFE6ABcly5h1BUrWx09bkqoiwPrJDg1/XLh9NDeWVKeRqcFLyk8HLWVfdBEkDi5/8rxkOVGX2
uaz7u5Vq8rk0x7fOT4drX4y4RKpmH+pD9YITAkqmQ2O2Cwmi9cr8qJsdydB4VmrfAmo5QRAS4Z7N
lN5A7YBfrRMmH6jS9k2U3mL+mNP8pBI96QJf1CqbmDOGdLRDLtqNsPNLOTNBQvStvUEEPQF9SFD5
nhambV+rIBKPjQHTfdnqyA4J7NBf+wIdUWu4TCMADYwoYzY99IedKOMBtwieQT0ruXQLBHvkPnxU
KcbeX9sc6KGF0wa4eabfow17c0vbAQN+V3ZnsMUvlcjEITWr8jFw8HLPnFmv0z6w2DZX1c1L6LBg
J6wzKE5xAr/J9CkiCCk0qTLDwbjBaTYxMJRiSUx68DVW6tZmsGl6t5krVgWh/oSxj8U8Bz6NJSYB
9ON0rVr5URvi+OU3pJhJOakE01fvbzbS3yn5lY1MGb99cRsi4yVt6u6Lcf6L0hpvePPKG7gFawm1
IGHcaoBfS+O8h3TkiF1d5N2jRvsqqshJijOJ1Gr+DsS+gbxSQXKTJn394DH8n81orveT6nly//VT
tj/0L9ABULsXE2WsKTi7+WmwT2pLOfvWpE6UjQO5NV+qwolu84YxcLBvVPsnIUJBdEr3NFSWBlg5
r2mLhdklQzLH6qQ+kCSfv4+Ba6G1TAqMqArQ1dl4K2NXORu++YlYzlsADVFXVv1Xy8jqoxjLEVGI
eN10yskubPPU2F6KO0oWfCq7jlSN++8b4XfSwOmUmk8yYTXBzDPcKnJcDjW+0TlOACX+u53U/dWA
7L3+hWeVyKvhFUqGI4MNcDHqeE+xofqHHJ4Rg43haVQZjupUx8eIbGXOQPorMR9yV4/uWnT98GSW
kC+8gtGHZn3K3GAOR2zkrShH2m3ZCEG0haXmRfnjUHcBn3rzllpWf0MOESxYugwveoDFKZ/gnFY6
bDAUyDuQIJ0I1/gCfcq59+TeQeB14r2FCmrthb5LY1XAO5qoGDP5ts2wxDQNLNc6xNTTWK2yC4ZM
Pf1eHQYMiV6WGosq1ut1Uffwtiu6mwtbS42TmG/2lt3RRS9grU8HKwRLulwfaqGQwuDay9QnbDj1
m+ioKDsAL+41JzVmiddGbtLkzxgXDkVmZPVbv+E7MALJhBNtfeZV4y1ds9QulYNep4O4uS66znpR
GvPWZrBaA75hDflJN4fTJm7Zi9u6k7kOHcD8VkLOa/Dec5EVapgwJM7Kp26StjnozJXAcA5NVqm7
gVXpssFkfikKEPvGlOXgSxnf8NhGKFJhWA5JbKz4w8XSLmRwJnvY2mlqCmmrG3Mgqh2kJJHVG6nv
BE6kbNk6Q7wmXevt17TrwAPT+yJ4VKrBAhPh0HJvbAymEnKEgOhIO4xZGlwzjaTWt1FFuVcFXx39
yKXjtFiskmHPUN1/aUWP5DtZ5qOnvIJcM3CjYrKmqwQ1FgrLPVdZDAayRWEdxFz0ubz4NF5gARv0
1+eD32L2tZ38+xfUFUj833BSPEeOunXgYx7M3uo3OXONHSBDJvhD09zhLqprJYryjT+zcCIPvDSh
p0R8qIS9c9BURA7p2brxe/zdTkWQmOKZL60G4Az6A3aA+SLr+MZd3zt8j3Yz0fvfBpyNuSUW8jOI
ULanuh4sKVvCDfgAaJ0OHbr/TxSZpv53QJRqMxK2Nd1wpn/qf8cpuXzz4kGzydDz3PwwKLRcBrwW
s31dYPs8MvD+5hKBJr8fFDwZxYgVQaVRF2gVaKGo3LmCTox0yVlCwKJCjUdfA2sHrkDnlZ9OXG6F
cW+mrIp5o5v0p0rNUvYRUa5PA1zeE5me7/+eITKvX7Rq6R86Um24/LYnou60k21zkFSekX/0niBw
VctvA/qCi2t461HG4qKkxOTUyQht3/yZ+U5erBm70svHNaC+4l215UupDthQiXt90CriCvppv+PZ
6WoEV3wolOqgR5ME+SbDJKHpIYoLp4uN06rtxhK9xhgH6xZJogsgI/DXp01s9ApewGYTxsSwMhNb
+WZ4zLMWBD+H9gZFTn7o4kk6yvRrWVTS/3SVdp2hFfh2+vEbwm/5bLo5dBezCY9WJNKLitFnJSCl
vMeavwe5533Lrnk1+6B78UOoD/Fok77eJxsvMbVrzuirwY5wwLwTXnzhY/Hpi0vjhGDfh7U0/OwH
8/pHA5SwNix3B5wWrfPEMAvINmp8FmJtlbK0Hiz5g//DNMwMS4oYd7aNBl2f8DEtESLVdFnPDLs7
iv4VvVUtWvnpcaJeOz6wcdeCAgDLij/Ck5+NQ0C10TyloUyATon4aOA8+t3M+yw3wGiPKfPCTPn2
K1XXywgVksr/TBqNZiXhi+wQ2/qGFZ5b15NHmyY8hx5hMW2QsHJo/Pq71++1SYcTjex311M9uKbz
0vTCWuWVlvwf6s5kO3Ik267/orFQy2DoB5p439CddJLBJiZY0aJvDf3XawPMV4qMeitDGmqC5V6s
SDrhAOzavefsQ7+acF0rivU9gQTtbYLpsWb3T98+x4TaAp7uupH9dEfaLBoX63VwMlTW/vg18WIi
CNI2u2lmADNncu2Dp0fFOSqGc9JqGtOC1DoMpuieJ+m8xIndfh0cds+Vltm3MaqIEG41dHnEucwF
bL3B2M/lnFj6Hbm/1Gdhc00myEdDYegHa+giLE6sVRAjrEejMJq1PRUmHOdKo8MREOXQOvTPVNoC
YaUTBbJiw/a8u8c3JA+l+tHDzT1jxQ3P5XzQIGdwZuaXwjR4ufwcljzZol7/8w8Jbb8/UhD2kdpi
C/Y6niCpg3C7X/PUuV89kFjVsFE57JkVcWDlAWkfDqGgHa9m6GovEzqnbEiJfjVlvtfnJb90VLUj
czvIaqYHseLE1Vm9JlTTAu6HGbgo6NAE5TR8jhMMU4MSkpgT4lTdeTXye9iFrFqEHZlFvafJ1+wt
f45yHPPxznQa/n4FdsKYt4tTOPz1NrYyygsHvx5uNprAFzkfEl1U27BNqNZ0DcAi8KbHwquqZ0tY
8jygoyAfQ07PdeVTBBNVtbzzu048a5mzlUla3TxYLs+dKmqa7LV+Bu8insPRNzbhxIbZG1DhLZV6
L2tSdCZjuixv1WtqVs0fUtyWp/hHxuMcaugIYaMHk6YuDcvUhWeSP/jrVzIEMnYSj6ukduH16zP6
rJFjd2xsqqeFHWt7eL0/9qqhSUcRnBs/jNSWVQebOGLTvjQ+tZ5j0tJ26hx3Wm/eE3Gi46shw0t2
Lb4luOktky2Xx3Do1TzmnfRcDqhbrDYNDr4we9aC7yzC+kUQeHKYxtTEMdwMFzQ22ma5EP9Kifxb
GuK3AtPFf5dh+fzneMr9/03M5f9PGZZYuX65Y/8jw/LYfEnHXzMvl///R4Sl7v6LO9cloBLosjAJ
o/qvCEv7X7ZuuiRTgZrQTc/UzX9HWJrOv/CnSOFI3USlzdLx7zRLw/oXCHNPeLZAWGlYnvn/kmb5
e3AqzxLDsmftCkmahGyYZHX+ehlD9WbzTbbqaioMDwzZ+ygLGJMB/j5BxMCqy7O72jGe2bMxpyRd
LlMQg2zQx6356gosHm3/VJtsK3rs81Uc/iGYSP8tLFHqHp584XI0cP27Dgmgv35AF/ezB0+1WSVQ
BximEPcReTSaIqyP61Kw6TDDKkXj6AbnGLHxlZKhcvchhaT0Cu8Og94ETZranU2EpNEUFlfmGcXV
j1Ht/fKt/zdJmvqc/fnLQ4EP65mCckOYfHtSd387m72GhztLeLwtyJOJ9WugxwZfwvUA8bYouNa0
PNW9xpN5a+aIVSzhx+c/fAqum//4FBZnzbX4NQ7l6N9PWdgGuVmbRHyHta6vWi0mvkbUIaap2L3V
bpqhFSh76xxPHiZkvv2Nb9QVBbpCsm1X36cRonFHPuqfTs/8i38/PbYtHVqOHteU/tsHm8ie0/KM
MrYmvPAOMccd+pD8CsagWmOGfyqY97e6RPeSA3RfuiBtkzBZAwBxEQ4+vX8+U1zov30iKaRp647l
AmbgWzN+u7rQW+U21A6GGbFyWVf3S8mcYOYfm5KEV5/KRW/VHlCmeG/c8htpYd2TarP2mCMm3IGr
yYqAXBdRxqeG6c9Jo5E1QXDlSczjt7fS/AbxTb94EDXS1GrrlQIXQnvFewnz9JRQO4KWU9OD7Rc/
ImUnsNzcpwWx2WQBQw9fWGf788I4iQtvZOWcU+MAYxyqWSnVRLp9jcmMO1Tkmd0S/B5nt8Og32MR
WU1B+PWjZnD9hH8WuTrdnkirb8S8vnNuH9NmarBn+f29p53dvOFPiSLzObG9+wUFW09NepPum9ha
aceVM8EGXZUgbJ7Zfo3btAGjIObPOOgWvH3shEs9EOXJQ1FO6rgAnX23YyJW7YSuzKucD8WsXhCt
ixnB7EJEBTlpO45ijlcOzbjxIPeTyKActWkjm+mS7QzfzPynMhx8kTMbQOTMmQwvi/D2J81952IU
tBnwEBoLU4ci5JWTbqJCjhIB5GWh2mreoYP2dbKl6e3JGAONEVr4MA2rPLuNVz4anf8T2Vezg+5F
vBLpfqveE9WjSEVxUh3BHybR39jLdR/RYfxeTVr5ozF0RCQOU9sRsKoZy2ILAy671KRpwsYdv8yG
hVUCUIZsMtTDQZ0Nz72HpEwf8uY2Zhtj8I2D0ePWN4J6fEMD2q3koONOniifYU/mt3EImMXMpCjd
zZ9p1X8PjKk6hImwnhT3tzQri1qvBWMeu8Vr66BRLHCJG7jlL6Zyz0YaVmcnIBYIJiQO7+FOhoLg
MWrnu6bBIcItBy5TL8BN5fnzwpad/PXHZePAs1gSL42EwIjKTtHlwchx49D7nBTRSVn6N6/Uy2M7
b2SGApX/lAE/rFHlrUq+vKNJ92AJShQkhx7NOr4u7c7Ih53udegpR8vEG1Xc+W5o7DzZ6Nwkbi0Z
rNTfqhlU2OWQl//9DkcYmvlYlejgPO9BjR2WgW5wXlzVcmNIl3a6jk1u7qki6GaM2ReESvnozpSA
pZ0WP2z2aeuE5hVkPuNxgQL3BM1AFpxo4bZzGMjUartapObOxNjgySnfRHqs7X0D62QSIngMqwnU
aWtNtCpBKH48XCfCfraOMF4Tw8zPoxuSd6EFd5lhw08I+5QbEF8/96cO+QLzUJf7HYDG/jokZv3g
E/2x7mP5PZPCfQpTrz2UDRmkFu7NlKz5p6zz6Rp4+vcqtp79GTobxBxEEb3a+MEhvHIl6iNeDa1T
x24J5WHnv8WNCoc8SS/dfAnUPYpHx2OkcdCZIrpGo85OjpsQVrpU58iHlOgn02kwW3E3mQ4b+vkB
QtOzvQLS8PDBscxGEZRAmZDrNTMewcTXRmndFV7fHoUmLk1MAiKrTsa8tsfMEpM5kwZTgA0VnE87
A/3CQHVr0iuCzWT2t+HfoSBqDgsJGm5g0LTyKOwsekLwkGV29zSMkI5DMx5AU7OSE8UApleV1j5v
g59Z6wyXsdTkUcfBr8czvJmECnei67Msy/Y8B+6hxdKTZBiATX63fPpswlhbkdS1vMvdawIXOJ7X
TL+jseL6e1M6wwtu1FM5mXKzPGqhJSPlqPXgOPm+ceocchsmO6VXZV+ZtYznUBMEBFm1Oi1mnAw0
fNO6CkX+/LQORwkr0qhA5tCya5XcL79cua5G7ASUvMowpjtDwP8tYKHNxUsVujdhxebJNvEfoJOP
DyWOZFuDuykSc+KxhQUMw93FFRExBE1W7TETCOKvMXexXG9FYCZXE3DG2qDNvQRRxmQnXIHbfyG/
NgR1aNCzYINzAa5KQ4M4hZ0EMU4fg7jGJY3bwlK4RVNkkKJSFkcAnUjsISSDSonERqqgvIOTh8kQ
4NghJS4IKIsW7jQVjRuu6/iRXqHaftwvSyuVsOKXKDW0h5gpxV66IONKh2faVLf2it1vfnbDYJ9Y
A3dCxYh91ZTBlnQG40noxsmnCNzTj89Ppm6cR7Rqn3NTQPAZiBqOBwH8DEyS1iVfBOPM7aBy9ONl
8gLfHGYB+7hNTsIj5lObjMYJAwh5IPdLkRT2sX6IZCUPCuoWKJHpDq1EsjdZY3cBhIGb0c6M/Kr/
ZnSth2Rdb7aI0pmcpCnhccCvb7j96O6lDAkQPEE10j3nZmQi2XiIcMBEpd80eNZrq6Cj7c2VGWIg
VNwz4d4r2zcJ92rlYB4gahThaSfegmq4fiCoifUhY2n8kQ7PY9c9MzRuvmjxdG3z73k5kctXgXBb
yNSBUQHYNSM4v81ImlM6s0th9O3BCUNGKcUsshhg3UjDe7NbLA6HuBr8RxLny3UZRHI6jJV9v3wq
BDuETMXMkoM02dWBVt9R3BbnWJLM5ffwyU00qgpD8VnFjN8gkOzctmvPkCuCM32cNelLkBrtOnhi
IpKtWQOm9zwOngPAgVWe3cyRIOSCxv/a9XzUXm7obD0oGHOOHVr6g+BeubHVnZeJkjYHPqn6TpIQ
uc+qvl3F3btPFsKrMNRxFKS85b2uA0cIHCjjtljTJ4JFE5vdSS/MgLPUf5l4FCKvAuQtc4vpPJKR
NU1UvEO6ui0TKnMeP7nRqVJddxB9gdrPYCu0hhNJOUEmbJaQ3ZF2oATlxDrf+fkuA2qnryT6hR7s
yZ0twZwpO86OjB6D9sjtkJ2WLUEdmsRwUwnvqLLsTYTlaL3sU/AXr8ewzT9pFKurUCdkZ8Qhd583
5plveM+ooHiNABzdoeH2VyqAu2TYY/JIrvfrgAb+HUUumcWTEz5LpyemvBg+WUSw7pCzhk9F6Ve3
yt4z8wt0PFboGZkeR1AazNJoT5Mo+oNOMAnh07HxKU5fHDvXVsv4LKULuMpyPT81ynWMbZYVzE/H
8CHH1bn2arqi9G78Y5cRSZkTpjVHQi/jvawYcE60qUUIA+GWtN6eZQvQ2NbTV20w01Nr9cMlRIFc
O1oBSFWdtK6v3jPwG4u6QTew7duTXVwcHRRL4HWYD8KYh0viBAaRNrBOTZG8TxQNO6q0aNXUGHmW
WVbZcmUJ3P7/vJmQv+9uJEx5nRadYBeNCdD6LXE6r6vSawDlrvjLNz3n4AoWM7kmLt4TxhWVOZbn
5eDoZXl2bOevt8v/hrCXmsqDgV2ntbgA9zwZQaUh80fbdWL6jq/Nsozbx6H00z3RNNEfZhe/dwN4
8HpyHlpI4UnbtM15Z/nty2OUB+p//Q/9f8Z9IIlhNUZWL3qtsSljojLc8hALsMi8kAj6NdckAdiF
MaZOYRF/o7/dPgELHUETJ9XOwSG6ycjSPGUm9WPAf4QiU/2hI2r9frLZrTkeE0xLx4YqabD8/ZOm
QhUtMsPp43IA1cIwF4poYUOEC+u2PcZBfaMKmDZF49qvyy5KjQzpTOhNOzcoJHQI2JxTax7pgUBC
SdOD2eN6Ltpy/Axa7yDLd18NEh+BpR4bo3wOSsM668ueJZ6p2Y03fq0MpmJp6x8/QrX8MMo39F7b
e1e9EcGNfKLCIO2I5IIDzz37ra3tPnqCWV2vmRJZUHblsBFdyg5jcH5qDev4x1Yrd23EQObUP2lx
S+sbx+9Hpm0LRe6fL9651/S3rTnn0yMnnf6UK6RBO+jv55MlD9l9T3+xLLV7diIuBPmSfVihAbV1
SbKNfO8YV/6R5i8t9tp6Hpm8HWId6IYf2+PNcdu3P3ym//yOdcMQhuHapjDmPtXfPxNsE72L8pFU
mDkHqq+14S6fphe6n80VWSqEzwEm1WQ/dkn5cwJlzL3DoJhah0BiXfzh5pDzJfVr94ImL309z0FR
bHOjL72EX26OGuZr22UgEYdGlNslwSez434HUI0Ze1O8M8WeHj4Gs+SMwMM0s2YfDbl5XDYXknnX
ed5AnZBAHgtLvLs9dkdkW2rVtcU3vzSZ/AxCX7u0RzbwTsh6lAmChs4stjqov1VfKuBJBpXsP59q
25wbHb/+cTp/kWXjKrHoBM59yb+f66iX0cAoHqN9nXhHTTr7vjHqh7RRGllfaBer0Xn2M5k/KQ2r
PnIJfA95+UOMmbzNP0MTUDyB/dDOhUO0JqJwbS7P4q2qm+qBjdfmo7VS2D9aSss7tHgO6nd/2oEC
PGlR595aq3a3nla8+R4ads2OP/d+r54719lPyUBKkhg+eUIn4A0rg6u2mTN6B7Ol+AfNF6x9TzBs
dJz8KSPmF1qBc1C+LHaGpOLryA85hKJ6X5aPxA4GVuuLBkrsjgxG/jyQ9seuBWOTWZdltU97BdXD
CC9F1gq4klxZNUAeBK7ZBPEIa3+p+u6EbJ9CoSwIl5AgGhaxihrdZ1cjCDMVdgAvimw5wfgDmDCi
1rkTwbU63cfA4AYdaUJZoCiTSVVcyzkr0pFMVxK2EAPTD+BdCm4wfrlDbA3oHvswuAQIcYC+98gy
+eVHacJdaaL7lucleH83uJTy0dMb49IKLsMI6iJE1jTelBiNiAKxw21rm/G1m3E7Lnb4XTerFHDX
FFdrYuV2E/XM0KZbTb4t7kbCRNVON7USorwmQXsgl5/wEZ/LUWLywcAqM2wiMKHErsJTsZJW7TE4
41BN5FRoPsvIks4ce8NmQEDzg74zeqfvQRJ8LmQDncETLrp0nxy4pAITDpKduBE3f5F1e69guAAB
IjFQWtK4hHjx6bc1hMiZPwocOO+tG8zqrSa4A7hLPGGhnYOSgNlwflXQaErytrg18bualQxK9u02
BxRWryw9m8PenPqWj051sApY/b0lN5Fb6W+Bi9PBzuvp1pgNShWdQNgEQCgIJs84Op3sd06DJ0Qb
Md3Scb255dorczyyFYP5tDAzWmr1gW3hUU5V946QgW2q16BgFao6x21X3lXR+LUsDPt7llcAwLTL
ciMAggoe4XGFRZGclUhxMHAJN3rpbv5qmUG0u9cCx9rBhMJD2+mfMMplGzlgWy9sFzhrLHZh4D9M
fIUJdOioPy371aTnWe5iMd+qWapciQg1gMvkVJgEk2AvO0q8lgfPhWxDiRAiF6O3t/zTZcdK4odx
0EkKwhTi2IxByxc0j/Ed4HebRAhUkYXAxxvW06nWmm4PtMfZRiIKTlNltVuclhb/N+e9FCNtTUqD
oEeGOB/G0EggVcY2iLB8z0Tcelp+t2hs+y6THTr1ukFElap+FRU29hljJLYkGX4su/oEjM96oj24
ViSsfaJsaAjrUvZ2+Ve5XtPvNgqyor3mR4TLa+MHGoT7Pi42jFPFyi0a/yMZypAyX5E0bj51dB8y
9m5707KTy0TW2bqWU7kzZy+OnkU8UcgiXHd1eCLlN3tOOiN7QlsJ7clbGQmRsctfELTtk6faXZ27
/SUjsgEvoHAegJPFq8nyw5ecLs4qLvRha8j2W0ylvlJdrQCIROGlrKZzm1tkk4JBxKhGcxp6i3v0
zVFtSz1xV1p4M5wy2sMh+hoUlvnqleM7nayjqerxoaWpCrCRnLyO6jkEEL1FBtaDpJmuni/SKx4D
sYuB52yiSMSPwYyxb4kUV/j7D0Y2+GevoQnlfwvSwT7CUHLuJ2A9flmJcxprn+NuxgvryD26Ph7u
Ua5Fu35mYAyDu3OCPrxTglYrOle6oIHevy+v1Lzhh0H2pkfHVDjTpWqAb5lj+F89RzdX9qEJlL4N
4eTt7AliiRN45dowkk+liLpH7r53B77HrkKYtzciPdjFjqzQJ2MCF1Zo48/v/HM9H0CNYryMaAn4
lp0BnqDUkQ4LkzF8jSwTkdjcJCK3Z2ui8Txy21gA68nmM0pMQs0ydk+CE/0o7URBmu/H3AKwkGKi
LePBuxjQ6laEYkd7vSn3WP3oikfJzyqbSuzy8FhJe47o0fkK9GLzmGjdi2D8dwziXp6CBLGgcofg
kS4uQ/2WeD+AkF/ngNCyqdG+W2W+6wxIq2Hb5yu/rMMnXXO2pKKfQI92z6Rf2DvrhPgK3FTmk2g/
t4oj7X5o+6tftA+1yrjJpQr3DkOpFXyE4TxHpIOW4TkYarq6W+pcj8j0VRSwQ46c/kHNoMpYV1cp
op5s3sTFBuIePFxx7wm0sR7Nixmj+xFUavtSM66W6Jjfs6JunNEBHZeO3p1pnUehE/U8eWQ4++Tt
Lk0Ov8eGZOvGANjZQ2d44oZoHyImAQ9YuWgYiAK8So5cSQfjWFl5eCojle6Aj58CpzEeS6rTTRpA
kRzjot+37uyVKA+hg6M16ZK75dCjQV4DdTBXBakR+0kirjS8MrzTySEFDYT9iGzvSyrShISvyNtm
FqLcUx6H6q6cD9iak7XrDMNO7131SBvWIXP3AFY30+pwo/yOqPW4dA+Z4d/Hy3DGq8gDNDMSs1oP
+B5mK68PrnEOikWfo5qQxN7zAZ0dvJLpSQ+j+1rrDl0BGamQ3tee4mm9NJ/QwBrbJVw6nJP6AIPj
tgunM7kfyaPVwuQ1RUhIn0YEXOUVxyJGTZv1WrMr3ezSW+WcLDX1z26FsSKrUzK+9FLbRKNRY5qz
42Mi5HGwRt4Bm7kjMu5bmNfZtcGYNRmt+aTmYNclsXPSgk9VTtgMgRL6I3LUnkQJPTlkNi4gP29N
tRsdEgbTagifEgsAsYHjW87/WdsBFkWaIBkwg9IYFvAvyszH8zZEKE15yq4H+kHYxZhccEPvbLy9
j7O6w6ua7B6tmb5Ctzg/beLglkUG1wG9CDfpdcxQj8NgJ7dJOE8twIDN0lzr0tYCPrjo68v+oVf8
CqqYCTctQ5YWwflLpst9HFGf3+Pdm753LtVU4ZyobSh4A+K3srzMP4TjRh7A+0Du2ZnwMSfXp/yp
bCCwXn7vz+CksAN+DjLmYHmeeiDeHqQjwxhZkP2mWO8s2NelTwjZ1Pmw2sbhTq/8fscew18tQtNJ
+eiJ7T7ax+b05sI+cDE77CTB1lhTiibed3ZtUvlPGKII+sGEGO4XzcmUAkRtsujTMLRvBkAVd57e
gLKkzgnpvOElUN74WAtypqPIZdCJr3llmUCw24Cv65/3EfI/BuA2QwykpJ7hOpZt6/Lv2wjPZtdo
6LCt4VadxOTKfdYOzWM30QVE5PfZUENFS9w9VRVA7s5VCRM1BuLLIUidbWOZwU219dflhIeRNEjQ
IgtM9iiQ0ukPW8z/EBfYjslu10EFIXlq/95FkH0lUt/t55SMdFync7KmnCL/oGbdOS6Qq9nZHR0c
Ws2LteSfz5bpmPMW9tdtF/NnZs8mhTnjesf9/XxJ8HO1qTcC/xGgO/C75rCZ5iDyJlHmUVtuq65u
oWTp43i2dRIw3RFNchmM54sarParxjr8MrXTsOpJTlrXWYbnMBwENLU3EZvaepyVkY1AYm6udfLA
8NbVHfSY0l05gW3vgjFrzm4moiOrsQv60G42y9tUdn/9wFREY2GSeQEWBVGj1TNcdr68M0EF7Rov
M+8d0g63USMTCh28woVKn8uBFF+IOvlzX3kxDtq1JgznI+EVbxgA0MYdt4MzJ3XZFMVMycGQE4r1
ILNy1tP55ROkic+R0/7wrWTe0zPTNAlGvBljKOZGzm6CCnb5P4coi9GujKLad7N82/CmHkG0pzVH
jw07sL92dAgG0OP1MLY7I8F06CPoWCvHNT9VbULsQTrCocUmuWxWLc31EF5PCbqymVCmD2cjqpOP
eLicv4j4Me82eeCZfRvg3ZLxhlnU3Wv++KDjL2bkQNvS64Wcvepqm9vZl4ycEBhjHDQjVJdI6wlW
rqOVSLldFvHocnoonL+4VV8flp6xVYUErDv9MRvjFdLd8bPlxjYReYwS7GBESlqQDVeqZw/P44MZ
r7VvVi1wzEq/uBWdNZyxEHorrS3nHA78AsvTg0KY4mK4ZFmNtrYxfow4iB7GMP6WADNdgXNI7x1v
CD8qUZbgK5uLWaoxvBRZEeLowLY0T8gmRKHXMG5vReYO297DQUtftr6DsFCfnHo4WMZdB5X9s+qg
vqJ99TcYhlMYKNBPYsd7ya3ozRqwhuGEKXbsorBGeR1wh9gf1nZcvbY4yC5LTG6XeVC5UQodtSya
DjGAwY+vK/0eoJT9eKBkSTvuRAhNXelxRdxu2V/UvH3HPRzswkKYTx5iY3QxXnJ1W5Lt5+IcDcYG
cyOB2u1I4yAU8lNuFRLsJ/lGVC9fUWEmp1ASsjsJmu1ePgE2hzYGiTK5seBPI0uK1snxtazbvRcX
1VavuuHKi3WuZ9a3jqY6IWp/TVOBAgBCnEcXYW8aQP+Bha+A40ZzfqW6j9JOO9FCvxie/cMDL/Uq
7OiYF8nxY/ua9PQGiWJ6m5D6kQCp/0xn75Md1LRwRHYAae05q1w4Yt8MHnmNeNkO9fyKulqDHQbM
gKUEb7PI3HM3EqrFyppcvdo9tHqVEHQxqbOwunFnzSl4zD9L7PMjbfaitpDhDsar1RC81EQjAxHd
2lua/5RoWAigDLw5ifbkhdn0ubaM8xAl0Se/T/QT8n6mgYk4VFR3xOsijpiYS92TnZs/aKSkeKr+
hPjc+iHYUXc5EuKVThGlgT7+odsayTP+RRZ29IAnwHvWsFw62UZMtZq24D7bXa9BFSgBW7FPjMNH
UOLuwYIBsRnJW0Fax9JIa3aL/dXayhr0iGd4+mmRayau2a9719e56MZmYzgd6gzfi4BvdGQyltA/
1ZzQS2MYkVda4SlpO+NSGIel8ZN1gF20XAsOpqnsU9E4mHzNxdbC3Cetd2n+Nc2sD09hkikY3naP
unnW3NX9IFYMIR+Ql9vbZQVvnUo/YIo1qfjnm40QbGTUw4OAw7v3PP9M4s+XcqgbDNu5upty67FO
0navEhwfLRwStAkTXOeP8YyqVMMYhLE6qRRwnOdXkZSXyjT1jxkUVhJ5JfIoYP0AEICrpyFLlRhu
J3hIh4lKRsJFWN5Ghlmzvcq7I1kXLa2YEc0dKCNzvk6ENsDZzUx/w6CgQxXhhQfGnNXDiL1knYjx
GNZO8wz66+tY4ZwDR+ffhMLwYWnw+RsjZ25c1scaxEIH5XElBOIVny2u5Q0HlD/xNWpb2vN18lbY
DXHYQU9SrtWSlgEF66XptwZcuVcZVjuZtC6Yad+9hlmE95i93rPPFrws40/LOGg5ACidSeBIaJvw
0jmqew4DYlm1KKNKld4rI/D0CKKLkZ9tmPADapotRBbux5Y+btIP27ZiIz/o5JNAUASejcaDjL5O
2zhmD5TS0A0UzhpPQ4nvtvbIVYosnf4IQPtbm06YeKGe75YGINGpUmklDBC57klpeszHID6FGqlc
3uCeCItH4GGGA9KXIHjUx9falybtlj7YSJc+oB0Hd/Rsx20u3HTrDkmP+mjwD24ypfcAXTa66owT
M2pw80CJUEdCA7Yni/2ISv11WRfJo6PpzrYIqmRTsNdYBdao4b2ds+fNeFrHsN9B3bbNnekTAp+Q
h4P/evrCxHdVd556r22b1dl2fw6FlZBSIMpzTHcNP11hf5811Sx7TrsVRlM861EuVslFgGd+YxEm
xoJp/olM2PjNtOTOhOafCSJcF0nSECwzH1AIQrjBpoV68FD1ODNjJAva0Do3H6rnu0Qosw2qx6oY
sg3B2C73RGOdyFYG7kO92WajsY1i6Ow4KrajprufkjIlMC0BmWVn6qtaAvSw1FQ7A3HRqvc9HKSJ
+EmyfHVqcDR4VtJfWZWae5c+V+UF9gVM2kuM9+HaRAo6d6/L+8yyZ5gjUvCZ4jhu+tSKSPMgfFgx
oSJhZVZ0pOwUkGGojdl7mCas3juNMnzqlju4p55Z0YOONqy79b7IkumyvKKpxy1YN9Y5DKFGIQR6
HTK1q9pw3DkKi1ngA6wNJ9tvjo1lVTCUDOPBdNioy6C7IGa1r95EzrAVyOvoJW9LCiVF2XR08vDV
yIE1x9JWLBH1VsdoDlwKK6CjNeSEePDr+ga/rGfFj8tBERNimEJ/WN41lW3yzFdvlcDxX+h1CDs4
hunoobtdj72l7z7e53Ex3SvZfi76uqFyUK8sBjiBJKBDdqXIjlFa3NMi1e6XV3jptA1S/569XB3u
/YlRszln+fUuZUGfedMZwI/1NKYkKeW99oZjKCDtgcAuiBTJeLEHgJNRtBZzVKcM8uIRKNXHWs99
hCx1zj/AubYp4U9wff/X7mRZke0xwF3HCsWeaikP4C5t1TCMj3qqsgc5kokXAmY1fOMuIWDk5vi+
86BXT23uRIcALM16nJ8utQ4RwVFhdsJOPR1EEEMz4yI5ARnJVssZzHtSv/XSHreJux31wv/RpMyx
Y+5mbGPjI4jv5AqlePfRn28sezWlY/yk7JYuywTu11STi+deJ6RPOWSY15F1c7zGIsgPAZ8zeCYz
c907Jl1JvlrGLL/wQ2Jsquow0RO7mlm5UylYpF5U6YZ4s+RiNJZceVP8hqhY3ZrBgaJkU5EC2LWe
jLbAr+3yFJs68AQxtvu50bAcoPuc46ZFKzUZIQqkwN4r4gQ7z6luvSkmMlgs89K96npRvsCh2lRN
3t8HKt3bc6Z3P0sIrBF8DIwGxgqkzN5XnoY03UWrqzBELe1DS7LMJoj1KPOaaBd4rX5eDrIs6oMh
x5OdTuOpHa6FCirqoamc0VmNx7ZnlkW3EpFN9InxWXOyiGshNbai05w0OVEF/Axnk3U1HW08fAgd
Z21c1zjNXfhzUE57bmELnbEU4czNrK9tUtjnWrdM8svdVSkzcet0Yiu0RxmN3j4i1b7SUfssB2Kg
v1i9W/K0lNl4KmYI/FwDLhegkdHJkaMWH0Pb5UlScDHBvw+3urLMQ9yyhpaaVT1mbiQPDv6erZHY
62i2PE56NF6XVy6Wu4i6Cf3UgElvfhgsB91GyoXSlsgqp/tCzkN16duuv3aqffeaKX0i7WNNedM8
OgmPF6KVMajjmy4T/zQG0feP0U4yIAvx5+qEFlu2TQZCMxRUrpVSzrhLZIkMprZBlecy3g6d128X
YxrtgvDcyga7Qf6FibL5NpdW65Zp79pA27zpYxRDAH7i/Vj7PMHzAe+rcDekKk73Djh4wk2znikJ
P4xGn+SkkI2ZXztseGeYn6/pYk3giDwtb+myngNVI0Ms0a4hXRge+SqRwkvjdQoSDV3OlGyMyqpp
d5rtuUqb1xxD3HMX+sOhD41y71iZ8cJE/g6GR7+LsXdfinWlM01b1QlP3SQIf9h9/KksPOez1+E8
aCIjPnsRGNR5HT03FmEo1dzC+ustbZnlbdKGzgFO1L4yqHfNqHXevTrR0b9H+nVIcygSfffVb8iw
zdjrAaIHvVHWWbj730Sd15KkSJREvwgzIAjEKwmps3SXesGqWqA1BOLr91CztvsyZt3TM92dIrjh
1/24N1pi9/NDV4jn1JLNraXMC2AEl2GDefhFZTGfKgXBYsgrVhhUzoWQUJNnEyAxhsAVxAB2oKa1
qkOO71lltKFEG1tgLkrrySidd1roq+vPTwE/kIFiXeSnYyn/+8N3cmrp5Gj/94e1K1tWwVq4eOSy
LFrkPjwL3o1aNZa/K6JpssE1Sq/54G/A3QxpukYs8QURipdoGOxHHq5E4PlRWq75C5ZJb1780bGG
Q+KtfDPwH93HVfrbI+iBgsMHtG+i8Tyt5t26rBQeU3CdlXZoA8XSIH48UQnQ78q2jy512dHTWyfP
rb51Zq7Hcl7+0u5KSdzPkJcaNIV7jB2ci4NxMHXOhZ+DOyYfHVQcNhsgsgIKx0MkbaW8MtTQ0C6J
whWrktc5QxbcjusxXd7booVGOyVQ62iAfJ/JbC0SqMMUxy9yLuObzQWcjsRO+yipXvGXcVH3dbd0
XORBSfXQGvY1FmJ6hJKtNJEnxqCbkI/j+b4g7Xs0pmnYMdB5VyMx+YN7ef9lS3Vty2r5NfZjBQfN
xQtsdvAhGGSwhnWPTN7Vfal4XXugM40LFeHnrLVdi1urLIZwHAJAeIgV//cPgQ121xhfchw0HuAO
b55AVDd0cB5gpq6z5xAwlFuzg8P/1Mis/c96M2Yc48m2TyfamFf0qSAh3X8mQG6/gI8F9wLzh48W
BmOv8vFRNP9E0r0Q3O6fzbx/sMeEzY1qAFy25M0biuMxJaXioU1n+qerhILENf/vG1Bs34o+Hltw
3Ol+BNU/tELdVhv6qp2U1gOLooSVsEMGPSlPFs/Y9xpEtrfSAP6z604xOuXgtm/jxFXI7xcKckzR
/x5mOGB4mPVyVxuIE5pBf3AUv/1/s/GcuG5YgxbyF7ugbXrBGNyK6H3mmux3aVU8AF+q90A67n8a
du0UBPfQswBv7DbAmvT4w6pwtLa7yBaI4Y8mWYArDBYO5WzXssMbMju6UJyRBIxQ4vSjeDvEfAJh
wvdYq2Y5Od66x+xT+a2cvb+3oV+swFVdu7czx7nq+r0zmdmT1qldORrqhdlbf0q6+hjHrnn7OZhJ
y2q7qYLEKNgpYFTRITgyrDZ95RyjyX1EfJwwCaflzdruWrxeePXrzMdH5D3wURwDu1zyy39Khd67
9E1up8/M8+hUL9sYKZ/JzXXHbsKxSCfuJS6dq2Ut7Y2rO1V4sVE9iGnyK6RwVAu8cD/eCeFgSItg
oJV1Qw4GhspXkaWneiQlAR24oUlQ/VryZnwUK090bWRBa9OkgBpoPRQ5hICxzW+Z8sSDMPu9hLu0
gT3eq9GdLtq8Oo9tVDmPFe2dkYz6IxUleDu2n1c2wgOeltPPr/r5qWzJybJCUaSMDMDibMzcfmfD
ehq8+zjy5HNv4XGMi/auI4lxYBkaw0LEK/AzP4GEvWsMotB5Y4+o/aS8J515q16Etvvv0r4ZNn/s
u9bWT7cdiz7DJ8eUszbBWi76m2PKjzWjiFMaOZyYeEywQnT1rWRlEkKQwDq0qa1jhr2B4jyHrxnA
ldHeR4a49ZubC4ohqYGKT5zSswXrOGwW/hMVTCoPSnLO558tfaLgemdTRimN6E5E2tPdkIjoBJDD
pF0V4UUOBXOinf5etsrwqNLcKwauh4G90Hmmx/XWTWxoUIH3vLJfFYWsftbT2vXjyRma5v6Hj6Pp
EIsmMsesUxiGXcNa7nS2rTyNyvjM2IP3wh4fuR1RxY7zNmJvdDDNBuQHZdZxUnxDlyE42xjJt1Ut
OLJ5NpLWeK2YPXdEk7Ge5FjHqoLvhyE7HicpEi/Knbf6bbJoN1TtCO5r+VWP1DpV5A93JShp+Fho
5vJb2YvcZ7nxZE0pyl6SntvBxi0OqRCFiNrZSB09L0H+MchEu/p8GBVraWoOssCtk3f2L7ln3euu
Ve08VjqgoTLMDQCzUfAfPMFbiQZvc2o3FHKZ9eQcS273OyUbGa7amoaeh63H4kkRTR6B/QVyS6Ph
TpAw+Q5r2aRhSu+hJ8rDLPMCf0WKIpUU045Gq3VfaQWXtPQraYhMsOh+7Gw69szcgXqscMmaOnit
OjE/GEmJWq0c6El3icAd7oT75J6GcsjDYdDe2WeQjHEpYh1K/RRHOX7fMWX77Q2BztXd9rSASAK8
QY3OtpaZcp4U2ysxwLqrajqbszMUITTFqvhjNMxXa/6ro3UmEAjANJ+ZM4bn38nUsnEzzaOc5fah
bKMwb2gyst0REI8btHozPyA37cx1+GVN1ns3V5/pvCu1TAN4VfUY6gzkQ/W7hzHkzY9ROv6OxVRu
l4yWy2Qa8Mkpz3F/b+tRDftBq1GAvepEKyXWBoBkey7QfxNtCm3ew3ZJjh2BSXSS6q5MXb8o3odp
jvZDikASp5Bm+jmXiKzYSVdt+ZdTU3PxIscMEO2RtHOuMZ0+X2ztCSwN7j8q5aDEVpTpTi4VshoY
WlD+E4NjDu0vHp9c0xlvTsJNkKRZvZs7lizzAiyZbqno0ktgIuwq6OZq01+bzn61y7wJAGXKGBnI
FfalgrwHN4hsUOOh8yoPUt6adoj801oeTD5nRRqFduuhESpOGX0yvQOuU6Cn5okk2+yWXgA+BXyV
1R1m/Xdtub+rrcOboJfN1F2nYc4ctq40qYOt3zt6V1JriWVUzGFVajaBgZ4/wVPXZ32gddpXppch
SUpu55HzVdulFaC3bfABLogjA9fUL388eA0hRi+DHlQeLrNCr6K/dAgyi7WzE+eHONW3WK/rnG3q
MKR36QaPHNLq5KfYmX8VBey72WaKrXk0kL5pPHwrlQnVcUW/i8vpCoDSOBTF8jfKI58aEd3HtgHv
E+yzoa3YFiIL2y8PY1tadMidYg2KK2i5ZM/HpvYtqcaHSI4nN9kW1SUWQoVDzkniZqsC9QI9I2wQ
a+StUL+eMdEUV/gXh0EbW0YnNjMmvqZxrXM/9Sp9B0N6DaigZu0JhBYmcm5OwTJU7LaXnsqtSnJ0
EsYxWu15aZrr5KWntO3Pfczx1LQQCbExPwExIa2tczKYLVgy9MgjqKd7vfbGsyhPJJgQ0TMyEBim
+2GDgMtm7/6pjbhEm5s5g/SyDdeWV2yyqckwUKZWXf6RbtKD6SULQ9NSx0klkBhtRXmfnWehptHX
EznPTIAQg/Xmdw3TlNpz4k+m3T0Y42ukG8DhciJKg1bcETP9dHUQPSJNH8YNwRtVEW+nxibFoLyF
ZKpn+Z4DItCAZ4YJ6I/XurQxuE9Vk4DvW5PyOE4ymEeerCxK+rG94EXbFWAqlyppT+UscMOV3MiV
BSRTZFD4hvhZw2RGlDZ7hfpN12RsFafOblM42BRzjJ3zxjLeuZe85yuRp2mU+QYTrA52k/1r5q2Y
jNo/Bh4gVyrzTp4LKjdrFYwLWlGjKTvQZMT5PZNZFqNztXPxnEQ1UpVR3W1Zm4AMyAiGCsP/MKYC
8vAo8Ap/I/oAbK3rvZPYLOvjMb7ojBg8GJqj5rKwhzsd7+BsHSpofvbqPSUJgp0OJD/Vu5ssALkh
ft5zZukHizfI3KCiIIH/mPg8uLP1kGJn82/BUpqucLK8ALBvpiQKiigNzDIxhj1wdmqaotkOh/Y7
cpp6u/ug4o04X2v2rr7lLq1vLHBLJ8iNAVfTkr0IcF188we9QOWq2QbBZMGY2jgajlBFVISuIwXa
z6Fgyuqgr0cTSHoXiokJLzSMq1UETgMTd+BLEFkVR2m9d4NxZXtga9SJcPRVNLj3xr5oUT7j7Ni5
sNMpu2cfnYcLBdVBVBJ3I3PlAnZN7Ru+ujb+R+XVfIsWxnbaR9ugBRCyFw378IRG+hIgjtV6th9n
73CrgrUzjQNPwNFfSDY+p93wgSPw3hH2u5TxK8H75t5zy0tPcMlnXg6MhIiDPRMzTT50Fr8+u8Bv
odGZ0MeMr5YEbRvb8jFTX4rDKujq7qs0KBspQdwn2CLp6Fa/q8kkrkaN706M29rDWF/SGDkj89JQ
utVTuYwaV7xJoVin/tSTL4sIRs9pZx7trn91HBw7gqjGHN2vhbUEdsFOGbylGdg0EfpI8GmQDUMV
ZtYfoRgwmJEj0CnDxYBxGIichywPksKHkZ0cxlj7ix0bE2lk3JFnrfaxdtdxDT7ijyqouX/lr32x
TB2mV8bVZUUURbUbV65wU9VR0NbC/0G28wC+fNh8RfcmznYThyYHEisTZg68pTNUQHanvLWsEfAp
Sz8SSblrW55vS48SEs80epN8oEEk+ybERz5cS69z5H0RACPnCXc28yjubUFelYoDtae/zFq/ZMoQ
59pOx2X9t+t0b3zyn9nuF6FBCokocoIBZtKth64YQIkyp5U4AsmUYmBdhs+JCevgcpNEl+Qxuuo7
4OUb6Dh9sF2ldlHTtLshLquQVTzc30XwVoIQv4OpgL2zfWkoTt2RQgpnIR8ohrwIoAovVdXXoNZ5
HRb3i1BcmPRuIPThTzIkfKq5xWg0EvARe8aJ69AcgttwbmzLz6v0atgFlUVxngPNS9i3jqO9S3pg
1mDRwDZnjPvSpeSnqNcgK+f8qlUsKYeMJXbnsKxsaAKiLU119Yc+zcDfGjbE3TiFpo7PdXJH8zih
LGJ2HK64yqMFkS/y7Ldh5EFuLdRbuN5IbStQvqLV3qR6Na26B3+nP4I5MHyLrz0p/H3jMBQkNTME
BsvXYaEFrqMXw1ctFlNCKBtmXU37OU/eDR64dIWcl4VZy8KVzfQO6yd7ahRddIXUWdXjhWsijU+k
Ri9aqRfNnbac0t4gjFkXuNkjzkVmvyRtIWyYdA/bg0tgeXGPKSvT7Ytg8TQvUxA8ovcerXgzFxfm
gS3x56YJFdH0u3GoY8GyOiszRjVeWbjKDJf/xCyuA2JFI87ZcE3trStjj8tOkVNHmv0udFK7taEZ
WCJBkk2Qsdh3mX5mJ4+WmOPraEKBZn28Vkh+Q0S7m1H2Z25MHnOXwmjeOF9R1UvEDA5TubRMRjp/
2Kp7pJHhtajs9mRqv5OGMrOgVYUR6j18VHqWA8e2joNSb03bZQdkcEYvuF1Lj48by0FDaKZ7psCz
2Kc0O6Qdj2/LSypfE9uHxbXP9rRN1IXXX5iBNfoG+N7yVM9irvW8U8uu1Ft8+1RLWdnwslRKPxiO
cbQEbeuE0h1/5uOAA+LYrfN8wLrAN6ATe5ZtYCGHg1zTP5TvOcfWcA5Wq4wgMRVMlpXvkpHr9rEd
hhMm1zFYMo6CGjrlNMDnSj0mpOyiqnMWOSBLsdWxm2zvegAIqBdy7w2m2M8V7emQri5sEhA+8zQo
JUIUlYO7scqL4wwcBl7VHz3xnvTaXvZFDes076aTiNp3sgsIYQK4hGM6xs5bDmLFc+5k/dnVHCoa
PNfPECNyfFZAHbrheZAcpqISEjDY8Fl4lfY0s0NLx/lsO99V2XsfuoOJaUjL1B/lwN1lGOkU6CQO
2xjquuyIWthkpRw0tZT1S0y/IEuCqOMWZJhBhJMaPvs8+T180UOuXewhi2hoTyl70rBrSVRx6P4w
4kE+Rvbgp7NBpZoOgbwgtWkuFQozFiWrVIeJt1hAHgqrzk329hjBYHP781indGR0db8jnfRQO9hM
2sk+px5tJ4RTy6DG+abmtzixct8rE9rZOVkTY6tpb+YvrzfB+mdeB+T7L4NWcihnSk9pihgKxdqk
pgEgS0viOa7x0HMoH1w26YjDWthIdeblhgPu0BM0Ro/uTGaVoGMQWQMlGEO44j7xqbpOiBmuGITa
AFIJSYVR/GlctIvFhZbAyosyYy4lCx+EMAJOD5yFXvkYJLEycRivnbSZOlzFu0LDi/7aFekRCEVF
51kudoNN5EE1JGP9oseEQmw0D1Ij36UWdIIJw3Ew5N2nSEDisBC9hwTnHogjt6TKcW8g35su30cy
13Hbv1XL1Oy5qOCwyRD88P6HPbl0bRnSoxXBCh64qI4u0HDcniFWw/krkaC8UHC6sLeLkgVHfbIi
mEnzRD/vUq1HtbT4FLxfksnv1IkymJzo2wGN3ExaHrIxlruJ9PyW8mXlU9REfQtN4obihy56wmVg
K4gv448SwgpQwOO9OR7MqTIPnW0GkO3iXb3OXPbBrRAdWJB+b30fX1qguCF9JtVDu1zbrUaLUhdu
m0Mec6SReYj1SlyHvqpC0TV/6bN5rMHHcD6wPHGqD7x92WFrzao5W3jN4I9SgkL8nbfN7HlmxHSg
pN2TJs01SLnO8SjkDLT0BekzOZC6474PWDOkJXovHOs4Eii/DWpO9lvWcpeWxmVZJ450+ICGe7RH
bQFw4q6QQumJ7+cOHfsL/l7D+Y80ywExoJrYd+k6TLuhqaZLvKp9pk/Pkel6V1oxXrcO7LDTHg0t
+Vwc8QjVekWETPJ91GcdgEBeo1SUBmQKk3A+h5rp4vlqrd+5KafHRrN/Ye8TF21Vz3r3nlp4vB0M
Vyw8sXh0ihW6Fu0pdsC9niY8Yin5xqSlfEsvax9zJr3BtsXCfrkDZljeyUpHEV3a80gp6w6TTkLl
kEAjy94ovrdCJt/kUMzc2lpsIfvOYhDE/30kbXtXgLDEB8zt14lNshY/iYZUHgyTt3IsWINOG1he
7x/wxGH4oqLdl2Z+jhLlhNQ3ruy058+uqp89/uT+lOJ0UoTnOymln7wXabmE8ZHKgz412QsMLzqB
hjuszEe2lSn2vuRX2mDBkNYg9pVBuS3QI9JgIhwbQUBDuyxNC3zfsmkS6Zewnb5XLLEhuF64hVV1
6dvxOI3jem+SPZWeZBa2uifWP/CSXPoDian7qnNTPlLTr7Rr7NDR5iGcDShMJNwC3Sh5sDhim2tx
PbRmtJX8QBcoxaUYvrImd65G5xtV1O3XaD71MCB2wAzaEC3gbk10I2hkfLZHE6dV1Qe63cTnrS2x
YKalQqj9aMb+1eqK/VKYfDvKbNy7fXfvxLXGeLCcOFObQ5+O75FKjGOt5d8scuMzGjO85hibpZos
bHOmFq7wSJ9Hxz5jsyVM6ul0ZTikTT7gJQ/n0VK/ZZH9HQvBN8YbuTBQh0MbgblL+xevqmVYEJEP
qX/7W0zmEzJvFXCbm7lLOVABsm9bleO+pHRodygs9KQVXATAQXqx4mTdbS1mOCEydZZj/qvOUITq
om4DI0fnzzotCtJ15CuArUpPi0Njp8PFaZfjYtD0wuAkKXH3HrJk2o2bbGU7tCOYsZTQQAa5Ax+C
lJDhXLAm55BIkQcmM6FljetNB08oXCn80UMLjxRSExdQ1j36mAUdFdCHaF46No8IPW0zHjq11ifo
ke/Y6kb0n1YPDfE7VSlgWCi3DqUfTja/Yu+DvU8leCvxLFnoJOmAx902n8hm3hoHRARdBsZuGVbs
n4u33C0doJc70fPGjjhZdknBeyRTE5Va4F0X0/e89ncDmzU/n3CuD9RU+xWmWgBFhEJx8vt2sRwp
6LT9zhgeafILGJ/dQGZFQ/kU3FWpX3Sn+jK74uo0hYWJ17iNSv7rE7ivimeLPbYeoqZfJahxVUSb
OIk45Do2cQRCPufy2va4ELlTqo77LaUN7tHh0pHkbYUaFO2R3gYalNloyrS6Sqe4TYr+sBTo2AQe
VEXs1yR9SD6PhA+7y5KbLDF8UH/DQMH3k/gCdKuwcTPBwYGBbOy0v4swX1WimXvu30fDhmnlNix4
DQAWvuB3x14Dg76i+nzkM8LH+jOJumNc8M0vcZrXp8xE3GtbbTxnzSbM+uyF0IbcobjqxvI16o1+
Ht3qCzFGJyuCWlwZC4mh6g5L3S/p6eJYd9mnKWriaOP8rWRV7tB/+Rb04+tYafbVzQ6Cr2FGZC2s
5tFFPV4vXj+Y+E6SN5RGk0Q+aawoJV7RIc8f2ln/lyztw8oatjXm/ALrGDBeTpu4XWyNsa1604ru
qFM4sZs0VYW2lfJ1gdjEIfmEz4oWvTH+mvTJOppVDNOK5+uuIrXDdk9H0K4G4vn6Yy5VRG2KYIu5
FJ8pwR6TIIpauLkoASQmIimeOXwW28p4yMYKbH5bjeEietrYk/tRq39bmPK5xzFFuhKPYLn8mSId
FFXJI3RhpfWWOEN2T/U2y5jY7MxDJAGhNXM27XKiU8EoKXPrZ190Sp1KgXdssPTnwimXvTaJNxAN
CympaeaxQzUrt1wuOogk4/TWaf2HVlS0sqw0bC8LEuBUlM+xxtdUGfOtMs5NT7RvlaBDFDXMPOD/
9CvJawhlj26Ea6gT9N53HikVYeYBLXncmjymU8wWdmB05Rh2VUXQS0/fKFa4LHmhjtJMGfgyKlCj
YlO7c5U+uJRKJA6OpIHt+CXq5N3gjDqv2kjxStvlaD5twqq+o/ixN8bdWkcAviO1I/8KUCnS0vO8
2k9TnWn7EoQtAWewKzC2n8w6fehKPeADnz3SDfo8OOhw4/K6qLF5hlS2p4LogyRDfcVT+mrD3JmN
6DZXWyPI/EzLee3bbfTMeoOLn/mVbkXauWTeVl9tn6BPRUZ1Hd+VQdfQxh0rkpTbwBDrYe8uMw1W
fX6tVYuXU9EsR+qMxyu3Xc7r5W8bGYFuZuI64s6Wc/dpeAvaec8vLCnaQBSK/lRd2l+mjFfKWwmA
5R1bg1SviqtRRPl//+Al9gdWPmG8UPU2lvHv2qUYD5TAHwG18GClSY/Vydtr9MZAvGFGptcpx7HO
dY5V5iS749r0vPN5ecgFd36sgNA/vjuBd6+TPOQNjKCR/kAWqNoqvz6z8e+MCACPWDduPcjsAG6n
9LEYf89C/Uspco3Fgum0+rPEPcaACeGzsOz3zOPCnRu0ywquD6oQn1UiXCLx0cloWTPJKkZVRIdt
FqbAPDvUGt0Wrk7DF/ZGecOyEaaTlRxNzBbW6mQhttZx5672S6dMXNAu1/G40gNF74wfq2wvRkjy
tZj0Y1MwSq1g26j5paxhQkLkSzpZPOfw02gBEEXT5V6MKds95tiFmnWwwr4Tfwe2DZ4hvmeulv6q
9yEDfHE/opGyrqDywFjjk2p0pC7MQFy5oM6jVKHSgznvOiF9d5aY0KtXIeJXS+NQy9o3QBAAc0wF
gVGVvyJt5YGvCW57o4nf3jW43Dfj2dGzv0MSFeeyrr642b26q5OesMyCyVT9U++57aFDyE51w6KR
0EWftBCG1NdiKWITnOiymH9NCx4l828ihz+85kbgZMjhWRq3nw1eZnOOIi5bfRdAbjl49L8+FhY1
F8lK8wzs1a2bAFeAr3o3DvmDfkqH5YWQ3pvHcdWl23Ubi5ap/ctmPDgDoHYSNZwD20rB7rsT6tuH
2yAyS5N78dguoZr54OlcwnTUwESO1t6xmZE4KguCxXlr3YRkLLDohiRFVwx77rif0TIQTR8+4dfM
Ie5AJBBJzjmauV8z3pHlj2lwZ//Lk4bcYT/RhMcGKegl5QKVilgmatY1z6jzWlozDdKeYlsXkYRG
08T3Eut59VRxdo35baRHL6TD9oyeVgRtiYmjVajnjr3vo8WmFjTja8mKTGHWCg3DwCnXH3R9am6E
f9mOjcGa4KZ2Chxkbb/Smmpw1sik+JUqlBMSmmfMFrQ2FOze5opUoiSQFSVHasdoTGTeNWnsDdIM
qqenXDwDK3FwYhknreNTTw28wCiASOAJGyGMRe7Omeo7QyAVMBPNu8FMbjk5n1Cob1N41uagK0k8
GZD1a0R4u1m4CRnJU2ubBza70V61JBcGRsZULw1u9f3B2mpccjNn8y/fmmQiv4/PWwiMzUC2Tuw9
yE2sG7vMfq46q95JtzgRpQU0sAMm0NLZIP+OeOK96SPiduHpTnkySvvZTGoPK4aBqMrw0W8FeSwL
mu+WK/6Svg96N4Wtu3RscfkgxhwnumI4VS52Dm1adpA1wjKhf3CGq+lHBv7+CAhjJLemSJe5dKxR
1qd1K1GeaBPEZTFsWFl+O04DNmnKz9nL7UhSIgsMCf9Hlxtbv4hHlBGcdnbMxXl8K7FP1jLKn7q6
OE5yGEONCond0rinGQGAi7zHqEb+liMtP4zFZ0PrtJ9F5kcsRXn2Nm1wk1HsbiHZMbU15i5XsCEl
ftWYtOao+ubhjPKxoIrApTiZyy6Ng0SPA173k1tpKWAule4S6rlUL80dm3B/7ICVDFyldjUd4ewJ
UQjzYudCAg6Xmv+T4/AaECCRnHfySYMOR6MBxU3zXWXHWIN0hPIBZ0uarbDHhpnu0WI+euXY7Kya
bX5vvWG8wLPpjPkN8QZMlaj5kpVtvRtYzJUDOvlkd1Xgyep3BrOQQLEO95L6N6rGKQPgzXe3rREO
geqGjzxoxdLyq/MK1Q76IxfpmH8pH0cvfZs2f7JFrMzUakJwB9xRj15sRY92IdhkF+vNzt1rP2u7
Wpc1jcnalkFu/xXetO4kfyWmh7W8lDCQy7hCEva0rxi2yqElz+l7gORIRSI9q3S9yDh60k1oAAYZ
6XmhD0BMTooaFG10BorZQLgBW/EYInTnzF6z9jH9+auXj6dpITSeoKF1sYuZeaXQxim/ZwiTYQRD
m4uQ3j+5GENLLULXJHJSYnU/LMzAkjkZQmlH1hLC8aBM9zpGDbsLOhJm2b1gwLkYWw3vupJMhrHg
HGtSyXxu3PMy9hvad/G9rH5s2sQOtIpROx7MT9sEOpg9uSMdCow4cs8p53cK6M4o9GCem3W/WeDc
xf3F87g+EZPyO9EK1nRed1k5EcTAEGzEcj6laX5Qy/KXqxytpTafWm4nmtbPV69aLoDf7LBVS2h1
3EGUkgB5eAYPpKLOVMDfeX3T7nNVvYjWvgnhrnfdVDokB6Z8hwZ5okUX9pW20CG6rSF1dI94EE9j
0sJWbWS+xxkw7KQDM412ExyGIS0Y1pnsIl+FOacaY5qPlpq+9bHEiNnUNR4m+x7JkXkTzSAoZyMI
2Wev15VF25qXYs8YjHcCBu9gZ+K4/ioq/XMiEfQcbRGROf9OvKK8J2t91+W/52J6QKpQ18ZGQoJm
RkhqLojYIOpgvjnXBiHSVjoWmnnyngFKZmP4MUHhwGLbAw4kYhtix/zHQk0ieCT3lpyjgz2IGL6x
8YvC4VuelTdDRA0OTl0L8DU/xgR/0iyluqdEKy1041VR50rtz0YxUH/HtC/3WEM0HhL8pfoPSMU4
UuicCFX3WeVsenrO6JVe811acEn3jPot5rt0bDdXo70KDAuI1WNfh2a7vPSubnOXYC7JK+4BUUMV
JSEGs5S4caiVb2oCXHFMbUkp1pcoTuABQXEAeZMMlIkkDYqkS2THipFncOztJ9CJPIFSrs8xCYLi
r1VR1oST61Or6yGIVmMvAZ9zIY5fSM7iLC8Kiyc+fEFdhaS8Omhok6TyO8ae6iYsGgyn1w8U+/Zm
5J5ZvO2Lzby/sOgYkunRqDXygbrAOBJ7zlnUTx0IImc45A4mNLwXn16u6MFdW4vsoh5UCme6LozN
CZxdMyYq1xZ7Mf8rcvRfc3ymRo2FMB/nue24VOkifsxtHf3hvtCy5YAUd9UxvvgGtZJBiiF2X9K1
4VYL6l+a+kZkn4kyR3tCE340GhTWGnJPJsU+WmscsqCxAlHqCABiCeX27LbHUl1dndv+bGu0O0E2
cwCx4Sec4A8vpUaxnubkQTI7fs2ll80ZFg/1DVZhC8gOdegt5FoYOA+k4KYY8NiSntNiAGzMBtlV
a7F3zjCc+0sr9VcDmRGYRozFh2lQkR27kmR79WwmI46QvedBgOwM9OZO1Y/zoG5TZ2JnZ3xoEKGw
ACe3Mkq8IObWDvETGWO+HyoYLdoWIkHQb31rdrSjpoxPte6M9HlCfI/5j1G+0fTr0oBvw2WlZ8oq
Zk3dxWiO51lvnkRcHhRJUg68zqMWZHgwtjb4VjQDUWrng3G6xX1ybXMyG3aRQ9SEinRrsbb63aLu
tGaU59iySGbbw60h+0a/24OpPRgyATCho7OJ3j0KZid/bTT6PGNXJ+IGf0jODe0ai+vtf8iotT5h
1eqS+IGQr/SxZODy82CWbsE+2NK8HbjisCZBZJ75wIl5hQ6UAK+vZTzc/wDcq1zx7CrYfaLgUdey
IM9n9sXRhIYQQxX6BhwQrWMfXUFtTiUddeDyhMvSwcpZsuxHdHn58YUaFUcX7GkKT5cSX0riXRKc
9LsYhzgLfCS9n1/GdJhfcAG7/zWSbNrVhngasomP4dqTqKOakbhi9At7EswbiDI94SlEQapIeBWZ
zNIsJFSVcT578Uvdudvkor5noNSW5h505txHnlv9Ix5sE5Et4XlZGt3u54UQckJyXbECYn0FTYFh
PcfWbI/zLU/dcMUgdepwvP7qK2J2a0NPq4RzWkfELGl13JS4LP0Fcpf7wKo/KVU9eSMQfFNTu5/f
2ZA1KYuuV9eozlyeHDmxTJVUL8r7ws3M4DnXPQAufoa5OQ3oo5MhnMzOIP/D1Mx6pvXEW1fH1DEr
k8h1Bs7y5x2z6R46G6bzIOdpuf5YUqHbWjumxPg2YYGA1ijiPVnHErw2TWMQ2gEfGK11T5y9CyI4
vkSFlhSno4GfUpkZhdat/P0fsL+0BuvFZmTepFwmHaZ5ksWEyxBLR2C8nkNWrMVSBh1nS9H8/KNa
EXmSQRyMsXtY2aU8z96h/x/Kzqy7ceW82n/Fy9eBA6AK07cSXxCcSUnU2FLfYLXULcwozNOv/x5Q
tmOfk8TOTa/T05GaJKreYe9njyydybTX9oC+DtdEOsUS2IdIyA6T8NSTXTg317/fZUgEPOG8WCOe
xRAdkiCOzKHG6Rmxb64YHmeCgj2oETwciOvrv7a35gAKruLLmCPmw6lPnjFzwpaPUkSmV2SQ3mPE
BN6KH5eLmpo0s9YJ46899dSvQlFDAD/lKlP9tAuJltyErpWchz57GppywMTqNTjsMOKkDiY/Hh7B
BdZgmqurJ87IN9no+sEaEVEhA/GemuJQLza7Dl7XFYKZw/DcpF0YUCBBf2NIU65KiICIp9MbQ2/G
tcT8cJLKgYgzjYEft5yPA3o4rVfWzzETON2Y73bAz6ecWynDKLw2jOLXwow9lYuvEQMO3Ih5StCI
RuMNLLMd4eDxLSpF1KcRCEB7ztKHQbrbKTEgY8/Oo7E4Qtomr+4KftbUqHJVUMCANmff0a36vQuY
EaNWiO4LYxTIrHjrEpt1yxi38+uYUPHlw6WI+vJ5gmfOizSGN2nxylh4uBkWRl9mFgEy2O4yDs6b
LiQdTDeWud99MUQaIz+XwTRdkooyu55DTDf5dMLu3tzXkmLxilYxIrtDqqdQ1mZ5uJUFYiuOHvuU
zz81fn0z4ZbEoKvBPp26RwcSwDqKPPViKrUOgl5dTDNVoOxyLqS2d2ARJ4vFHZ8qGjvW2LJ095oW
IpldNt3m4ozph2G6gP9jnYGv/grxiXvkVHaU3BiEKhtEby8MX27f+IRcrT6bbBb8GGA9Kej6D6ZN
+XGKxAhls3y+Mt2cKZYHViXytg6qmbvLuWhWwTkgjOw0NbUfFAxvpilC/tgkEmPYYDAy7XWm4W91
N9I/Jt3blR49oExcfYXwZrCf8MEdUweSpPK8bCsNGFShjGpfhl5ytApK4pYD+CLYFy8e6OuLijRh
U5bJzD/QQfKJr+FqS6wjGAeCebOveAD37jT0e5S4OW3yohSU+XRumFVFi78iDE6WIZy7YfHnQUOL
tsES/D44mrnRs4hGe3lLgqjBsJ4ylefP4Q1hcXuraZG3LZZAFawgxmiXNwVO8W1XB2ySp+GopGWs
rnggCjtvVQxD8aAltbMtGnR5//W3Q11/B3fg3NUdaw+a52yfiegHUvNDiu2doMZ6J5lCbkZlQKCD
P3bLL2xTrzpdCVnkarcPRczAJi8OsW69qKjdXoHutURhf80wGPMcZUQ7L+dG9DgWZr3yoOBcD0QM
laAvimxrEy7Py0n7AwmTJlm5zKwweA5j+AXfV/mmynv9fL1sVSw/rC7qIXkkw7ldfuh0PFAAwIx9
0tyxGjlzSS/n+19/yN03x1T6XTmoh4FZAvUSvyXt4KMcgFBffzYL0lmrYei23Z6OYHoVgVvjtm6R
I5R8CKxJigetaDZVW/ffi5YaFzGhuAlVHhOgzMtU9Qw0LERr1D0vrYEEwR2nV8s82X3kHQqHONI5
zJPXrHNY1doanUVtGwwlcnHssv6jD1zxFjvVuddfxyqIf0G0QcdhMKL+ogY1yoLAH/wK9QizhY0D
QDjqRdPAliFFeWPG2zsVrppqDLdGigpAIjW8MmRaBAIrg8m6sKtuCQQxn63JeEnzXNzU8cv1oA0C
L4O937w6daL7nCne3VgGfBNFeCF/w3owwVgMqdz0IuLSH6riBlHZPRg8bS1FyD9uyXvRjOD7gAXk
iAEy2BeEQGyu6IQ+HC7jYnJLkqk8TJoTPReT90CGtHc7VUb83MUGUzYngSG3/KZY/HAWN3o7VpTq
Mwd3a2nJiVD3/EaNacnsDVf/3MCL0noCasrAQFHrQGpts3rcDcmQ3jclh3EjmehO3HSHZLIexmaJ
rk0GCABhuOBVsh0SEQBgASOCuOrv4hqrvGagN1jsO3Ohn74u/MrtPZTtLKsw+mkt38oodFzRxvbr
zcEvpWiKea/9FMhEVji4tgkTaYruOWHoiMpt1E5jhGMF7W9zDiXpI3F6cz1PtLAYyS9wJI4VQis0
qhBiQVt9f2XCzZM3H5hT0Dh0rBidtIrfwRncO5xY5wrTIFTi2j3oelpthsGBjoLtfBOqerypss9r
hZNzr9G+wn0yh9bZphm5wl/3u0qJqldu+dJLy2N+y2kUSYyBCD6qDXGeDyXA31vXTORDwu51tkvo
p7qcKEtDk2FNd7C9mm1NKwK8DBMJgPkUHPhQ1n7nBZkfYzBZszw+6iiq7tpAsRdfGGvsktz7r28B
UaGG3qcvyQENy28T4sBFbAfWpSnLo5YsGFdUrkc7ki+BBhLdIPX8iDaAFAW4QiVK+73X1MmeK3aJ
tzYzXsvlL0F3vQCrXbiO6t7WMKLlaYCwhOMfHzFaqjr/kNAI2qZTTyE4diSANjMgm59RwPsazvin
YqC30hKJza1szoldVHe43ugZeBw4S6ZXPN6Q+5d/k4Orqus1mjXs7lumBca5VPZ6MPX6fOXGdFb5
F6TPF8RemIlO1muY+9mAipkNP+sbq2KyV0LDjeRHw0qAx2pzjYVK2QiJVsj7PizBFuTWAZnPbZJF
pX/FyBh9Ii9hH6F6RemH1v0ToAhPB/8xWNEO1zSYitq6u34rBkP2ctfjW+NYDTQyGzHmMk5Cfdbo
RMpG7G7zprnDhWM9esMzpIPdnCXRjzBTvZ9Kg/lkbHvbVGefAr9md2Vfd32cb7tUXK50dWchHRr4
IysM2MTnJItd/i8tC/aZHgOoYm/ujM7hGnl1PfWtiFq5Cp0DoesCL2UMiqeqmzsCJogEaSgnr31b
2Zumj1gC4fjSqSGmCjdNFqvdwqrE/BB/6oRAKPT/2zGnpEXjJ/a4kFG2X8PZg0EekqHHD+XYyA+r
dtz0Nsvo/sodMJLsMKScFGjO4k0jvYS+hBLZXrzGkAZYaFTje6MjailS04fTDH23CKCcfP0nwekT
85d6bajKehEuHFovia09CgfrhaR69q5m8b1onPRcgLDiNOrUqitssTaW0BQLw9IpiKuPUeJ9uiIi
pxodiz61JEYp13mcmtZb1/UnAP6UtImMH0qTNWEkOfHMbmCJ06Olxei3dXOZHLQgeLIgDt3VnD3V
wsBCjsof7Zm7qEH3vsDXvD6U6IhBYkzriUNa6kSFiFyLSmcIUBJdW4LSdfSDEd9qc4vEdBiNhyKQ
TFLT6r2sJo01PFwOiwCWVc2Vcz0rr6cmp2dZdCYr4RMYNeXTCOYXvHUTbjkGB9fvKiNYFVFvuG5L
q9tbDqykQRMerCtzrxvhZ8/YeJtNOcvVK0x4OCNEyfcech6iuu1zXLbxU96S116Wr63MqX9qOyZK
eHK+zh3JB2D5m+1i9YjnsNm6ypM+j62zrd2mOJZaweNki0cJDqVqQXE7Uf2BK/Ns6OzKY4zcd0Pg
fmI6MxnE2Z8F2RaXxu6/zbHstuR2MBoIZPCkCE/sI3s3I2TxUUZ3d6rV9iMYPSLj2ISyO8LpmcUk
pYU0ZHkUINXuQMktBbzWQkC9Hiqh7nJbWO2aR3e+Dc2ZRSIn2eDw6e6jaVdUFFWTjenZipj4FoV9
6BHInKU3fg9FFZ4ca3ZPnJEpBBh2Xhln7GPJeRbk8/DUmDSpbiZfOLaSn3HW3cs8d9GGhEc2a9O6
ZKq/n0qjvnX52K7SmtXZqDpnfb3tlyU3Y7bpfP2ep/axcMfyYtQVs2mDuuAKVhWkJR7mVj9cLzOL
dPlzLXUeY0DpJmRYZ2Yos/zqVIVvAGp7AkG8gRfEcTdxWD8oYzB5l13vaGXDvczMfbWQtKvSvG8G
DROA3R9jEy+4O59BlnQb1Kf50xRMM6AIKqiM9s9a4CIQjgSbxR4ACMTFB4M8nyMPDLqouaNGF6Be
Lb2v7//rN9IssPZA3BlLVtElWEYKUxZ8IhezthiuPxivim09KCsDpUqKiYVT13dy1z3SUv7okduw
Gufs0kQKHbsMUPstVUVUuEc7BrswGM69KJJH/HAtvJnQXcxiHCeNHa2LDlYA9f7EALmv/ULPDtHY
gLHvsuCm85AXVW5aXtqQlazJpdH6Y9mQkZsNr2grCSXDsu1bovqcESAcMrSB3FuhSycXra8E1tzT
2P6Cxz7MCdZI7sdwZxEoeVMWPWUO2wwsCWTrlUGEXG7c6mqc9loFVX5htd1FdX73FWJlSW/bRSlc
d6KDlgY6rRkNwvlBybRkakDbiRa3Ao01qCu2KgnY5qp6ttMpYQjHREQzkiMvDDSKDi/r9ZemoHu2
oNP4Vm6ABHfokBsv/l71xS7Ls28dK85brbG+pzZzwTLh3C+MR7SBw7PVA4hT3ZJBcz1IGFnf5i1T
YV1Z9lOa6DdxRBJkW1jkxuVDfvg3SlgzHEYkmLbx6AYP0cjO6da23meXYY2fIrmrcJHtzKrm8rmk
wa3nPhvas2O+1OKlkU8oVFa1SbQ5znspEFVT85hCW3PeAq71j4WxJ3pVgFhpd22xd9t111R41r9P
zX3T3S+D3n/TzahwGDVZVBbyTlm43LXsaOi4QkoZvoyhxdxjXldUXCM+xhj+KOLt6hPKUDzHB4Q1
e4bd33VvEczWpEY2E7DNyl1FgjHHANe5Es1LMWGoMCLMg4jTL9DXH9FtbnBncfMk5uMweu+laW8K
BVdoVqXmp6F1acr2bAISYYbPdyGTfYZXNFQ9aDwgKSs2lx8olJ6JQ+DdXRDMbmEdhJMsoB2JXjcd
HqKuXXk6V34S1I80lbCP2Brjjm499dTguABHluIfaRm6TBsNqzZy5yFIcbVHoJEhpRoum81KsMGa
SdKUubEJDUTtKDc1oQM2d3n7xlDui/qfhGaI38Fu2cR60jA8yyU53XR+Gx4a5LJvE1UjoWGx1ack
UCZUwqPqT8Kx+xPypwd0qIKFatg/jxCfshnMzMJ9P6cFrgyHucyqcgiCC2ie0DOx2+cZHQ9eS0Cl
q1k4DBEtHJn6/BxY/DxSeJHw0AfxNmp06612wOu4tQbVfcbtFHnyn8XC/D6CxTVA+ZqE7bDfpeT5
R54vWityKdBnMoQrX6Rbm+uSrRd6hvBdzbo/IqfgWemmZzf4IZGonwbTMbeFaHHMKxg6f/zDv//5
Pz7G/xf+UpcvLu4fOL8uZMu2JA79NqSEiBpD6o5rCtdkYOD+JqTGmwJbKfReq97L0SBG5HqZZPcQ
LqhTMBjJxeONPvzvX/N3mUiMfPXFBmIuyTie4S4M4b+LfZlgFycMZBQRw2RwWSkhQ9ye/hfXgtHY
TLqLbA8RmVksU4r+sZtrb5ubAg1O9mplIblqy1lWSePVNKLgEBlQOjApSP9//07N39GMeW0JyjEF
AdHIA7zffB55hOOCcwJyqiW+QYczVtUI4wH/xttXBqxeas3uOuqXKl2PoRc82EMbHJOuQ8CP0b9o
5HDqZvPbV9gjbtIZ+hj7qGaZRSyzRz2vWWhje4lUc8RpnTIMGF+8UW9urRwP7ATz4Nskq/GLLP1/
Sh7/l2LF/4V48v8xeZwP4sdfY8///D/+qeV7/tsfa/78H3/5Nyyp4P/wk00BZHi6737V08Ovpsva
v37Slz/5r/7mH35d/y9PU/nrP//4obqCYIKHX2Gsir/PGzcJmv7bg/S7ePLVryyEw/Tbv/CVT27/
SeokLHk2rgfdNglIHn417X/+0fyTBffT9jzddHVjGTn+LZ3cMv5k6RYZzo7lcoSCrf5bOrn0/iTZ
J3iO0E1T2kQm/V/SyX/zgdYJU7Y9qgTLdPGRE070j4+eTsJnVuU2plDkZ8yGndu0sZhiZE+BUEcv
kY9WZtWYP6x/8tCLJaj777jcX1+ZXAHS0HSpS+s3X5k4PXDcLncu2kJM2+CnEi15ogXdGfNnKYgZ
ppewMlwOitkDulq9R9ws57sxxJThHfNjHEbByjH6oyeGiyOGu1NzQY9z4za3XH57WQ2HsNuFAhqL
QDeKJa+4jHnx9ndv9H9zYuKG/+2LaJie5LAUho0HTxfWb04FcMcBVIuAhHfpTZhxk20xskvs7Pkb
9aOxlZ333vPg+43Te5sknw8NCX87BGVvmG/fB6J0JZpe1nXK9H0nC+29CNLXpI9KWqDxs8cf6lsw
+vn/psjPtPhGm3GcCeb/kfAQKEF3CIMoXTfczVJkp1jYv0IwJ+tmhNfdDSiFa9p3UYFrclnMLJ4I
/B/68L33IrGK2JC7iK8L9KV2nTqohMyz5vTPQfEpXqmHBr1ANk3ib1R7K/o3fY0wmlWc5Bsm2jjw
mVaT080YVPM+cYHD1om0UxcMF2VrJ1S0yUssauxeSYeG831soXVPmdHit8gykCYzYEvn0e0K8udr
dStK75PH7YArOdwVIYKstEL52NdvFaqeo+bGl+FBIgbLm7xYk446r2a3OjZ6N9BXZzcOmNoWbime
FkwCJsbMMMcsn+ZDdpc0KMldsowx4da+3hLnQ/+3n1t2rXOSeky3huFWjKQDwkRYtgurukQ26Jms
37OOnYNMJSwJN1xlxBrQ7SfLi3Gw0g7EaxWjLA61vRerjo5xYSqDid1JtC10BHi8StrqKklBTqJS
Ksw5oKWet1pUsoK3jWytkux16oaI9s8SvlWTXltV81MZv9NnMMIX4aNXBR2K2QTZrGteUhQoeuPg
I2IQXDNwWNHR4QWLbs1a7DSS2oa4bHzl2UwtbP0x7oggc+rePczlZp626DKG5Gwgn/Jnt6a+Y+8t
amRddJ3gvkYKUVRTewxV3QorsANtztrqEu+xMog7Je4FfUozzE/FyEwiB0IFZPOchSEbDvdtCrXv
gUVIai9LEpMakBHWtC+tTxYCmDm0uFv3tnFQtbqXECwsp9yBmN3rWipuSa5DJkxWLGr67MIi6dBZ
UbJw9W4bnEO5gKcfLIb4cVoHdvUIOtpYRSZIj9qZPqs23FDUG6uJKL6Vc5cF6hXFOrqI8WCzGhNo
FL0wQEHWOzXqAYzFgEImDQRlUTLrGcc5ZalRR3ch6qqJ+czKmVRIRlQX096YR7rcc4+weBUXMfnD
YMVbMfX7MNC3bTH2FwQJNi5R1zKObt29pW7SbEJApoC4om+xwRJ7GLMfFmIVX3baasjzszSwKE+O
/hq29ToqClLPh+YgVW+e6jS9qczC3AxCvSrDuRsduLGj5RJqRW2wyhc/RjpaH8yzCt+uQnONO+Yt
w3JN5t3cEjVWeOyWlPHo5TVT01Yf1olbnR1FhHE00sNwQ/kp3GpqFHTqQ96D/CPPJHDnYUca1KOy
l4A1eOtJBzHEUnIrFN7QxGNeXGhWs1qejpTdFepQ7A1Kkd51Ur19FsKmX/H4wOrI1cFmT6dGObfd
gj2zp+IxyoOjUwSf0CFTBpPGz6wcMz/PKo8y2OrZutYh1ux6J0KRbdH+aQsRhpdPEF4c5FjeJQQi
RpxljrVMeBiqEZkhPgzixU4AaQuJeFBAQaq04bJ4ixx9ImUvF4cadR34og2fDPxj+BY3BpMm3aXc
LN34iaU9RqRSUDwESDQVTm3PfYdJU2O+NOxvBsvr8afK9O+lBnSjzttgl+QwGGXT3ZHQ/C5EAEPb
EPd6OGWwKQFGjmSw+fIos/mbaAvhs/Mhpk+7t+L+XXNn8wGwM1YLHuskeI5xl5HC545sDxf7DcAA
wy6fa428uLYv7pia38QDKj74Mvc6TLB1/mo6uI0BgmNnWbL5Kl4qVny8K8pp/UyL8OXM6evAUPhE
8jrGOOM+ndQ3FObo+GvX2IFlmhSQH1TTGgiK6tkol70AiRGG95ILl/d2Uj/GuOTmKJn7E6y5yvk6
506WiFWZ+cINspUP8rns0EXbFnAZO7J/JIbxAkQO0VaCo4aprgGmDFPrjGMmFeWxdjG+VPoIecZZ
Z1llICej+qhbAq5xTvdZCfbaXTelgkt7KsgD34IDZzdW6M9OQkMusrtqyg9ghyzcE+ywPJlDqM4P
2Ry8dVom9hbomh1KmXVXzAopiPY5xN5rwqmBI3N+xJ8aHHKAijsvYEhra03FULdcqUbMW9gFJ3cO
kCkFZbKlrMMQ172BW3nrdFfzXfw03Jwsy9kJ+W2KnFNWNmgupAyYp2jX+u9kOtB7jtE9+VXubnbj
80QQ30afIV26w5ENGxAp3a87ZN5xFX8b9Wg5CaqWiKCAvcbgO2mar/o8e0BbNvBA5Sx+ayBemniP
M5Z8KsSg2vlcW73mPnFVIgtDrJX1hyJFe8/UcWXkCHtc5ouLbIMTFhthWEuNRldcEt5BWbn2vWxa
tPKddFfAE9U6S6doa8hkSTshYDtvpqNUQq46wvNI9YH6IRR7336kVUejyLaTgUMVPJCy895GHkOu
aXRxljqvRLA+FpMbrfO8OPUYx73+hXqNfwtpqJaM+LhgqTCHzNvOwBpyt78NwHgeAI1jiMb8n+bq
ObI5SNoJm7AzH5BE8BjZ+m2HWPYmHrtkVQ+pu1MEe8YWCAznh5FgCdLbmypsvocQtOuRcyV1IqLZ
msD3THyLkLg/QnyuqOQw6FQjr4foglszT87QbQ5MGTQyv4xsK4r2UwtQy7GL4P7XUlLSwart3YHx
Zs/6xWdh0t704c40d9003FZuVz/Go/kc6BFyaWMpXGj694BCRx8RyLgrMufOtkpq3Gi6SQTeZQIi
VwK3CyyiJ7wEj6A5XKzN5UupHOAw2N30qH1xsLBBYbDemUmfNHi1ZmEBHHX8YWw/DIestZA1FqlN
hh8VVuqLtPjO9BTTTuxh+hvwJ3oztG0dy35VYshGOUT0EaEVifbDBeHOawSpAPpRuGyFZVb4Scxx
7w7pg2VhbRynYtebxK7xzWDdRrwzbkYUkL1l3nXe+K1u3YmhsVNd6lgsLlHgnQkXFqWLMLfoI5Bb
lwzKuSF3jc09psPWhSV8aoqg301R89wIfSS2t9mjMY132RSlewjYB6Ts01h2W5ZJxXqXiNpbRy4n
S1ljdwIP9DoOqf1YVztAad7asrRhWy7LEWk4vR+PiXnDSfKYuCEHskHSakecnNUCVaPY/tZkOlmC
c8u9YFRPEcv8fYf/D4gsWV04vqKT6f1ULpn2jteN+Joi5uC27I762AmiEES9Qsozg7shDHqvNwhG
I0RnLkY+h1C0FR5YFKqt+dOMh/x5Cpgk2uCmVO/6WddleyrUXpvDm4lAxyP+042G5mAta1RYmCkO
Q5uV6ycqXuOJ6xpaQsxHzRqR1GWpROM4P3VSaN8c297Ejmxe5SLorklx2U52R1wmwT9AzjHeXTWO
7LOPMXtWgIl+ycJulWnZS+QVb6Tbu2igv7VR4i0mf7Ex+GqBF757i2EbZOtHYiXensysehMOQfgG
RPtXWvUtEFCkKlpq32ipec99N79WTQkWAT6UVRZoDz1PICYm2d1uzVvihMfdiOP6hBuP50qPgJir
Zl8EIzzFyDjpWDSo+8gXlHr1Q8fIRofXuYdMCWogMTwaJNeUppq2oVUbfti5sy/wJAWasunHPF5A
4SuuJmfYLVkoMQCWJLDNfRiLx7lr5hurG46JYX5XrrnFnB2vKnaYzG/xdse04PtKm5CYZoO3ZN+s
tHlxunXmx8Q8kXTCsPNV6r4KyelUVm1HPZ/ckd5zosnLtPAmb5NXKyA4sMAICOaWMlUHUCY1irrr
D/YkSTm22LoGA8whKDeXHq30rsVOMlTWVjagcu3xTS7GfidcqAnx3tPVczaxJsvh8Zws4gloQmb8
BMYrKjiI4AGsxHnWnuqyMmEZgEldXOEaIXlktC1kCpkjNLXDI5TjCoQG6SN1yjWXcBcMOmWSi1B6
laq6InQweB5VaD9MqkZaSvBKr32MI4gnRzvj/5hPw2x/aBnXDqGfDd4h1s6ZhESR57DxeoW8A6Ot
5iGQqiuPmm6OvWM/1N4xnJ1XQkth2g9zsLaH+ttYxnc5LQBrAwmHBkNvZ+Wn1EvxgFLkFbO7NZOB
t7DriL5N1a6swAcPNVirwQS3FngXhU6YhDT0hgDnT5K9OC6eWN81+vyGpe8TCyoxrkP8iz6u5Rin
VFB1422yfjyXxEStTMer/L4ZEO7mcESysYKWLkt2/g7a/Dbotx22VQrKGdGzi6pY080lO5JHP3Qg
8VtheUrjQnvFD1ihGe1RqwhRH9oIt1cfp/khrmHFdAkNm7S7lrDaJAKEWNt+Zfb1Ji86Cmp4zLed
USLv/OFiaNp29sKH170Jv7BwNj2dSd0OlFKTAWs5JOOi7781cHfNhcxr9NEFHlqCk4/KXrf7bU6u
FyYW9jee+yQqIJxO+G6EJ1yqySoDd0cy5zdjij/krKeo6iXhyM5Ll7TELn9UZcWFrU36gWuQRxiG
GgCgi+apCK1dzlQTm4KXhlTmlVOsugrP0tXAcsgW+xF8I3vHktUKzHhbZO1HyhtvdijXqv5JyMa5
o8SLbRPG/wRVD3+w72VXva+42PjZkYYD2bEwVUuUWY9pf4Cl1dBfg/xAzG+xom316NVqccI1pnH2
KrUf2kjf5V12lpXzU5iGQklN5WGhmUawDJtElvox7BkwQ2WFBNDrt6QQibWK9WyrCHHc2eQfGVYa
nqwYGT6SK9y46FPA7pc77h9kuXl2yrNFTAKdH+l6eQiKonvLd5HNRYQgmvRJVKwsMdNxeOxhiEgM
63NUO8fSsXWCdTxeKMhZ7EnRP4cGVfar2wOvExWULBo8ue+ZOM98GFYlKjbyeYPXwim0m3noYAsm
wBASFPxx5Hh7NtvH2YEEGsQwFSCXJCr7RVawz7KV3mZZD2sVrapbJPGunSSvEMC5zqGUpICu2Y8V
dIXFHSsJrgfYYZQONwGpMtCdHism+L4yk08r0J4w+dOMLs+c5WHe563oz/FBbyJ9xb/cgbTolceq
Sm6va9i8tfb6nAK1NfRu3Rl9+BxlYjiicPdWWBPxX4a1jZKlNR/60thHlbJOla1tmaUjfxJ2f7By
DOy5SCj9s+5J4el8Ksd2x59B9NZdWNJYB16s1O/yBixoS67W9Q8pevpVo3WJHwiM7FFf5rdN0ex6
wC23sHz80BgaogggepRah4/P9S5pmDfrAFPypmydJwdu46lrnTVkMB4tEuEOjUx3MqxfOtzpl68f
AvnSliS2IbnXTW302SC4+zjFTQdy9m42FReImfXbrDd2ytN7wDcyOgR99Qtp35MHlYAe2WoWXuND
EiNu1as09CN3fPKWOOZu2piICzZghW8oX8TGJca9FDz8Vj7K1YSX+G5U7XkiNgGZF423rBDpmW/s
H26sKNV97Cconw2u8WusDfUOyaw2a+GkZNmrOcAksvp2HpNijfwmTKtLW9ufqouerbEZtrWN8Jil
EuWgILCqmnd1qD80xSkpO2C+jvyZIozC8rPTRXwT6sz04FURXIKcfx000x46M3tGSRETLJXEDwd8
BGBf5i2OvrcmVBJTk9Fb4qfAw0NDFqh5G7KuggIDbzmMeYVykDdYaMVOekPrhzZoKILRF4E6u2mm
fxLE7ilW3F29ctDiItzyh56MhIKAYR7RkXNCR7NSJn7ep8c8o32VZY0EPpjeSDBp/QgY2coxEdzp
0zu/U/rx0AAjBZlrTqOx0hSPSJwTCzlRJnTFAP0lfzJja4KIZJkrp0pxFTXC2NhmgBnCgNuCQCqb
xh/M+XnwqE0Q5adbz6wfrL76kIa1zFRJmh0RkNRTBUMZia1Z9sTs6PtM0zCBqKHaxJVv4dvdi5rO
zdGi/ERqwzYVAHlwqf4syh8FX/bWscsG3o+7YN0TcqnAJa6ZeVwyEq4YcOrbAFkRh3PYZp5fDbjU
TsbYqnXMJMnU7c3Y8RijQ/RrAw5dEjN7EIb+o4YzCZTP5vAPHmZsfdtWJywms3CYILDxRIDwWJd8
rS6+RPN0A6kFc9swWTszwbUvW+C+xHq4o/fpev174QvNfkvEYm/tUK6yR1sNJXlc0cRpaDLPyXvA
DQWBFPXyIteYdfwGDX5c9oQgMoBrW4VZMW+RgCeue5Ma7b4cK0n0MRPJwgGUgeAd7l1Jr5Al5b4V
xWFo0hw5CHeGDc/UspN2BRoc60RsnoYqoXYwCpoY8rdpKEovF4gzIEXLqjq7tk1N34GLVM9TRK4Q
fHg8okG0rtxxHRJCwjupPbhtEMCxc3x7dIn4TUiWbXq0B7PszpHoN0midIrE6pDE/eirLDjHrEh8
h4jKGSlzm7zkit5vbKp6a8eIccbzbLkMZEKQPGF83+n5Q+8o5OSEZcN3Ig2n3LXj+D4MoifHcbrp
Fd5V4k2mvZDGXh/kd5vZWBZZHGBh+gD2dWHXVUA0Rd+DpYsZrPD9lgRy0ZSET1DRY618j0ZOBY+4
cSccgIDEoZ+yXCczZY52yxs52yvKEQ+cSPScwmhauNkEbTWZTyGZ5NZZFdA3vYaQHVwzdWN/KzHv
z7KhpBRVAA76LLZxrPStzaTXz+r0ZkD3NQSOe1Aqfs0ywwH6qvFgQ2mbmuhkExm5Njh0kurOaZF0
xI08NnN6L203u1f5eKvVuh+21odRdbdJUqCySI9agaUM3X4c5pSwkpj1dL4pFwi9Kn6arTXtXAui
EpauY63biJY0Z1ylBv2/KE0aqKjzrRntbGFmRIoxgvan0Evxl+CAnJBV8lIN8N22cdB9kNuKqMDk
FPC8rUfzw42OTCKy+8sw4whwUCOR5YbmgnkdTio+W4pMGXQuyTJ2JbLJrtgE9Lhoea/ahSeG9XIi
OhSHo89KZG227m0hYDS1LnGvwYDHksMaKF+5L5uZFbpDzQ0SGu08mATm8WQIJCbFoO4kBgHdK2UX
A/QvGwpukNs+o14MzB3ENHljV7SARAlS7sYkkBULoUH8f+bObEluI9uyX4Qyxwy8RgAx5hA5k3qB
KUkm5skx4+vvcrC6S1fXqtrarB/6QTKJzIwRcD9+zt5rg5FmKr2eSE2x7nwKwaxI0Slhbqzr8jOd
UuLbLO/Dr4F0AX2UYZVUyx5fGZF2lX1sGxiKes7X44tPewhwh8ABXh/KFuDHKqo7CFgWbcbhWZpr
tvdT5DzWB8Hu7KJmxypQWV/SIZ2XcMsj1z7NppitwcuYPI2Wd9ZXDqiwInY2RLfdbA0BmDNt51pD
FXjx8uLiVxqiluWuS5+XFcIJAz6WxnI1Q0EAgks7oPJrsFVcy3vfHcf7Mu4+Kru5UETy9YE7ZXYL
26o9Sc1dsfbFjFhslKsZRPuDwLUH1uVxaeQDPiLIZhYsKKP8goT6jpEVxjheO93lcGD4EZbysoUS
MH6QkftO4krIzMc+Tql87DiaVX3/seQMEpcV7k6zMq2J51daSMD4UOUy5NgbkSVxSiONKsiEQO30
4tj1Wz7Y2i4zf3qJjud9SaZjbotbpg4XdTdMBxNPKgK5ywxs3QefUmVc1HbXHPqEYzJ0mD0NTu0S
a/IP3S3p4S2I3OYSPwwi+l1tjSRcuot+7+0JQ2PPI5onTcLFqh/Wsv+2olg5D5jJIFVOp6oS36PU
bPCGnOlt8jUsnLkBzIK2NPpbTYLjLp2QyVtG9in7FGszSovAokW8GPe57S4XM5tQxpGJ5bkdcKeR
/qaTLum+btFtOWKf8EAXWPqLUEbzIXmcMupy+HNkgbrTJ3SH8QqfDy4TVLOKwA7Ki+RNy/UkjKAr
6ukXFkn/0aqskznx1OUcP2gQmKhiDfq0uXXSXYFejVXRohFeav6OvbA7DN78GAOQ2EXRIK/eYuFO
JiV1b0580Ah3y90AJ489lf4Q9y3jLThwuscU0TMuS+15154+D9sLyI48TJrsHRPmA0wt59Dk8Tet
bfxHt5otjjmMF+MsuweSU8D3s6l8hBE6yfyKieM5k7grUrfGA5Q8p4iVAkNoyJzXV2MGYJ7mFfOJ
0fmMQENq9EV4ETUcOizoJh86/orpq3Lc2xJxhMP/wAfFyX5SuSYJ3NMjpOiQWiQ9TnkOMqZdnxq8
g5HPcQMcT39esRjjbr/rJ9rBkwrGtosmx0ZdBLjDhjAlHzK0vFK/wCsDqckNk5DniGja/DRQH066
6i1UKVQpB8PMUjoXEjWC2Y8uOAHNE4OFW6KVCOAqznbZTBM4LqagI+ODwJL6PPYpVNruJOoigT4R
p0HT3oHvkqHp0o6byJ1cCUuVsrnqPfBTgUMwlz2hOmlBdsxHjlHDhjFTElkSgJBSsOrs6vZAGTC+
HB0Xb+hUvfk5sVpaRLZChIgMfMGhL/KEAltFWT0zyiONxhuexppBXJ++2Z7zKWpqDWfG+e47ZLDZ
QP8boFEBFicvaO6jEm9aCwmXaQ7KhnEglU/rqmeu48/Ui7+G4cGveQdZArauNukqtdFMpq6r5IT1
tWkL6x7IdU1QG/AfHAU/3QJydI+oYeihPkuvfkb5BAvuZgxjEq7V9CHWuQnkCDfQzMk1BK884Y/y
p/extUmP1dynoeDDR2n9szaM1wIPhVfQe8kX51u7sKBJl4gNeymPIFjwWBfUDGXOhF/Ps3eCuJJz
5Qt7N8v6nONLOUSM2g/pjLMPzn+wsLfv3aovjnEGGSZOmGe7tnl2Z0fuYzd3D14G+FXXHv1vRNgx
8SmiIQpncsYB53Dfc6Ja9q3fFUHfde9eOfwSGS8oHxAbiB6epra8bACSxR+iD2tVrRudkkzzni3A
dA+zsC7OzLCVs2KzozuYH6Tp+Dtw2d+e1hiwVD9CEuqX+V3UIGpXAkDtGSJyBAXBltrb2EF6thp7
DIV05dmPm+eeRNKh0v9s1a69qUn+r0RY/8/0Vf9OzfX/obzKRfn57+VVYdfXVfrnX+VV6hd+y6sM
7x8GskXYu7bHCdi3UVj+U2Cl/8MTKEd920d6xcHO+5fAyv+H4/joLj02Fw/GmPG/BVa2+w9bd1Ah
2tAdeDT+6n/Jyv4pB0KR9m8FlQbP0fw3nZNrANPleWydRrHxdwnrmqwZjfAYXJu1zLcS6MKRA8y3
TAgGB65qtyJEXbqZvnvr/eqc+c2S3gfsIZMYKtpl1Wg/LppJ1qTr1yHR1gXlJBMujXN9qOgUpQcs
sLWIpHfyM24PBn1rcRdZnQ5qQ2MipY7Rf/n0//km/6oSNf8mWhWmcGzX0E3D0R2E5JZ6039RbE7M
fzJacWkIFy5CijwGWvloklLayXK4cv7oQ2wXgDZItluyOWzkqnFfjkkwCFxf22vvpP/qlABmSw+h
gOsCZ08VpKbLYHqww0Cl6vkdJ1yB9u2sU9fQPvUK4P/EEZjqDMES4enL3hm7F/IFyHYzvv7z+3RN
LoO/fXtYCVHpMZZh/daVDu+/vVG3b6d5aEWQzeKdI/myN3zGOhaMYRIKxAgejL6XH/kXi15zaq7e
oyB+z3azIzg8wnurL6fGDq1+tNUAwdSwOliz18OYIxEbJ7oDRkOXJIuzFb+Qcb+4Mw0CXw+9Oan3
ZUPIQlw37AmS6t4a9fjgGrSGtSQhC6CwLzmDWqj+lLHbw9otQ4S279dDOxucByfRYFbBSQ1wHn0t
e6nNcD0sMOHNDD12zsBCjFhiP4rSPxrmqIW8ZXGim/0aYe8iU2smrTMqPtNUTfE7QmBywanOzlI8
5xDwcS6D4qEKwdNUuc9+Q+htO9u/FPUQOA9HpO25hbCCaqam4+PmtS7ruAc8cZSWIoa3QJMcCKp0
yKpf+ZjD3Mn9I4YpVGLaEBZVw9TamEnmyO48zh5h25QfRtSfkJ10AQ0olvaYjmkiuWHssQsk/sVg
aQoafH534dD/NWYhHIbXVb6PfxL8G1EYe1dgwS0tpv7dY6YG742NYfvYlu4OQ6UWpOpOi+2UaFj6
DwFiB0qZuh/3hJXDusmWCeiIOe3KaMQpq/1B78IM28r9tX0NzCcI6+sq/5iQ3Dx7dHS83H+SrEf4
FJgZMGNpfj9hBswKoFUddpT+Z+Klnqtq/IxGArjLFNf99hECJ4/PK51JjWMZnkzqG07NJ3vSg0VB
7Sp//FE4ax+6FX/aGR91TP0rulKQdMiHRzDEOV7XH2YHA8cHyDuTRkxSNFgl2urOPpto2WLARxun
7tJqLt9SLE6BUaBvy0RpBxZ04O37w5X66fDPYnMjkHcExJH+mPo5vWS5MVSLqp2QDRgxmXwtpx+I
p28lbL4dcAgIG6TpsR76l3zIL/ra/kid+DX1/NCfIp3AX4I7tgdyfQE0fQAdUdQEymrLgQ7zuzFj
iBomh/7CSDPDNfvuKumv6ln9Skvnsl3LbXEA4fHgj4u/A83NlzDT5y3UsrHdvmlGJvt2Y/bOKdaR
4wHH5800oLoyyXDfbD0uWVgKB18hEszozs28n9sl0dfeedIR/G2/z/naO37WJXoYi+zTQPR8KA0n
MVphlMQDz5NE/GU9/Imf0Q2ls4z77VrtujRcveH2r5/Zrt7MJPUjxvFF8CE3/Pbleyl+QHCn5KWc
c/X3DZC2Q2NmT2VBjTXQQQzSqLilFTtH3/l2MA2c3WQ8cqnoLD8pTTmiK0lmVV/99sK3/yoa+ka9
bJCrpf79thhR+5ik9fEqt6fe3tn2Y3JawCKOwBIItNnNE7hKYegpkaHQShcREapsP8O2piuR4T0W
UgszkwHb0ICD3H58e2hXuXgLIi54Xv91tY9YoXfoumihZpG2Q9D/U4vl6wC4h/id/IXDnzxjEOFT
a+izzQ6qlu1/BUszPQrSuxgVj0fXOm6vOtHEQ2xbaxjHcdi0XIJ+gUQk77zPSM8+mGGSg16/xT0T
r+2ednRSdOOpOg6gL3J6vLUbxsVnVWiHShuccKlMDq2SFA2jRZaSrNDGqvTIWXQ4I+k5T1Y87hcF
MSaQKdn7GH8PbMA7x3RCgV/ouH3bNWbx3VRo3o6rsbCRbjFX6iAbBLPrBfA5h2OulgzE33cMaG+k
xvpH0x//zPv8WUUp+tGHA/cnQPzPEgpb3FyX17Tiqi37pvsoWyHPMUharp3lWKd2dVh9l4zUhtTE
IEqW5jGvWVHgaFbqToT0wJ6jd/rd9vJ02Z37OP5KGYAlDMvuhh5yuZVM706Kkb6JWBGIzoTreNg+
5XZRcXpq0BjHbUtaywo6m5w6lhNKauJetVWHxCCQY3QgpCPujG3jj8Z+3WVr+0F6pXd06z5D8+yE
ecHtieUMvLwGx2p78/DeEdaRw6AW3qaYstNKwOl2i8IiVZjzjKFcUrMOsWplY/Q6qz9GHIS7sb6o
EiMm6+1QpWwTltoacV03HKbmWyMo8lO6XlLtkzNjH+hn663sSLH3BucB8yrt64HV1KkW47maUlJY
cZuqrUqaKIMNQzttd8a2ceFnnoklCZOIjU0977w2kG7VpkrankAPsviRcVDN+cDgriX+Ur9f14GH
j6chiJkx64wHxradH5qWxEMKIWB3XBus2uvhT1uYMugStrYoLz9Xg26ITZ7Ag+5TWUVscPhoac7L
djg6AzYm10tPmcR65jJ63C0aXzunVwibTo5GQXTGLbFJWl1bbo2+g6nKhA3v43loSACj6OBq5vZv
ULCetYqzVt3WuFh8sw9hCr9uFSjQInFSBdr2o26HrChry2fds/TLRKiFaN0P0bRA/dSWUrTLYw39
QbQfixlNp2XQ0lBTdFFbD9uZZnVmg+4daZJJ/WtbnjTLJ8ViokPFdFJnSRozrlpfyHwnoU+EZgNV
Zeb0uS+JFTtoef8kwVDvGoPvSH0H2uuUVy2IHeZ1KxKYGPxvobbT0XRbyus/Ep0dRQemc55Tt4Ow
RdVBvA44n7p83UpV5LnMF7wuQ7JKXzrx9Tt0VVe9ZEALC0Pfp175jI3iGbjpx/ZB1I49HepFf9v2
Poga9q5USsPxhq6YZRXabhhZmGJhrrOBqQqDQL6wciA1lRHru+8J9JyxgM+XzN8aYzzoA5l/wp4D
9aa41PFIMOnYTXK1+PpQIRBkEKalA58ZIRVRkFyDLj42aVD0qd9hiScARp021P/FmWrgxHCmEqJ9
VBXmuC5ZaFxnOeBcIERuQ7wfl35pDjJgUA7tmt8bmz9yaG7hViJsN+H2X0kCGdP1jeT3m5nUHAX5
HiiAlaXWQfMAK3cPBB91e8uoDUj6AEUH6mGTiZtby/G6MDHxXrdd0IWtcUxd8y3uXgAzYEvxj64q
DZkJ0JNOSW/JmV1U0qUC95a30uzgEeeAgLan2fbPSa01vqq5YcqJYv0+2q65J6PVIKSBALM5Wg7b
FWYjo+DTHwmQN17wASLVk5/I9eiNc30hGgvjFphmbj0Lc1xPaef0hwyu7Ey8dltN8mzprRGSg/eF
H3s/IxDa7n0CNoieyZiCrqzN21UxqM8Abc/XhAgn2P5oW0rsavhoTfncrezmM+I6LvL51lo/l2Q2
f7+HNjH/7PG6dQ5L27ZaRXnbh9vaQ9SaZAcS10Qt6s0PUhaVC4HtwdwqEXZiEmAY9ahNYlv0kfxe
mxFKUDawJm5rl2ZzS4AHQdfXo7NRFRIsk+9emkxshVYfNjUHoLZFUD9Yl2X1XjtVVdDAy3570P79
afnv5y1OW1jsFHpX1x3PddXB8y8HS4hnZN1J6f2uobYLuZ29l9iLhmDWrA/ImWT4GSIigzcqQw+w
gXAoDrI0Ofu4zANhJd81q2OtEvbX2hofzC3oHyJ1oslZnWIhHyVqw//D6zaVW+mvp3wOxCiCeNWG
ZRq26Skj619ed1L5Vp9POiCMwbo2ZVWGjJvzBNWe+uIPmr9eCEsq9rF53er5Jhme8pa7r+tVCDHu
0qOXF/5xInOcIEFmhpp2b7hKhWBP5YmTEOrcAaMOEI9JG1tkTSweJn213FitPU7EF27dkf7rz5H9
BuXk8H0ri1e0dP/5UGwoR+rf3qsp0NgQJGIYjmFhaPvre/U5q9gyAZAGUJbKtqRC12LOdJUqgLVm
8o9zAsxEdQsTzgi/j7a2IxGTWNptq3dy0TNLQ3G7qzjW0wFQKYBSnjXqSDnONY5XljCh9+g8+/3Y
e0UQV851axf853djqlf7P96NrQORtXzHQu7w39+NQ5/bX9c0CvIq6FP7a7B6PFwGjqC4I8Vnim+6
HHgtnVuyBI3peVs4GuGdB0cldi7FYyqmt1LDtb/dZdu9XWg+Qxu/pWVsfF/o9XoASyj3YqZlibvP
uh7G/1TnJx0tLGxwHzGOWQeuUh3woWKRsHatdRyTH//57er/o3Oj07PRbYuml+8Kz/vblzeBlOVk
mDvBtnSDi+6DZGTjIHKH87PA6GQg5z+QmDLTvvfzl0mDgjwuZEnrhfb+n1+N6f7dBcgNw40jhO0i
w+Qr+JsLcEqxRcd6bsFp038OfgwrZyUad9eo2pLpZnGcVhoA+owlOgfDvLeaZTm0lUrwiJybL/QC
ZrD+sMaYPvC0xCcyIGDg4vCOLEsiVlBe6u5+O5JFefpHl1EaVsK/4/hGVaE2Fk5kKOhpNauyYWwJ
Nm1X1tAjkxYs743HAJF0z63m3qogQNPW2Y2GJygzrJvbeXHqjsLGc2NgnxFrwRFcPfJ2W3h0HQgz
FRKVcazaenFG0joPJ/YM9v8kvFuFEI0HRiHY/NXRUNWx2Ls0Rp1fcImeuaKuv8+AaHApVD63/a1W
y69uUNPKyDt1yvwe47OBRcupMf7YriOJbJfiivMetuvlMC09Kw52nkim0WXrMZJbC1rOu9s+oO3w
jZz4OarZp5XyMi9iM8wQCsLPJopoMkAimD5TAkHsJvsxvRB1CB4x5Ue8Em1mMVClQgwF7F6DybAu
/WUCQ0c9371vB5StwYK3+2HNqLCnkn7HTBoY1Ir0V5w7d71lfzfhjwU5uqtjl8XnIvGxvsBLP4C/
ZDxV49VR1pa4T94YmU8W3+RWGoLLC4vB+qzoE9+VYtHvZJneZDzbhMQfDGeBJMmD7WS+zA/rQgus
RmJH+Kg8G072ZekqJpXIAmlfksJKAsNjn43Ue4qb5ZKZSI48mWivJSWwio+NDSoj9W1RiI6nnG86
cEA3EUHQz7eO6dVx0c5aSmp9jUS4GBGhjyDV4Ti05T4SHaXpzV5ogeISZvc36/1E/IfejHup1sai
Xxl3J7j3jFIqabzzvq2xzDMI+F2zn9tSBEVMGZva30WFHvFwv0pJe6pjjIrQnw2lczNqJNGCvk5f
3ZSBhlmigJxX5iIMyJ/jZXEvuj0AAsqYEUaCtcmW58lPWZc0zjEjqq9OR6q3rd4TRqkDE+rz9mb7
TsWRz9nBBZpzsbEN3lk/t+IL+I42YqDZ6rqtDF0gTWCCDSAEX7Mqef7dt1bnskKs7ZmFxpIOV9FS
U3xl/Gm5HvVeecY897wtrE7SPzaUq3tb7evIHjjXqYYi6MlqB3uUZ0PDzSTdJSmA9kQ+p2dSAsfz
ULcvfpJbwB7jcR9LaDWr6tP0lvaQdShwtrOp5mnijIR7t4A/uEyJvGRMlA+jnv8qWwgQUTzpd9GK
dcHLl2uTMZBXh2itZMtSFFtHlvt6cRcA4rw8XRJUJCAKbidR+BYGOQMZ3UAWlrhemsPgB0MycOJL
r7R2iJOZkLe6kGp2pTorbPfwhhSrW0rkf3U3Y3q+SdZ/6C3qp3XhSGctpl1hoenWw1a5A1RIKP2a
A4PuN85050Idr+vMf2oIGwyw2+WHrvG/b9vAULBClCmtyd73DnYz4PXos/LcMwPWStmdHIlPZ/I1
Hs6+GcQShjo11NbJs+TUBlJF/NCtuFSq9Q86x99Du+TmZy/LvYEeTUJ+VeP7/sVTLf8U3whgaOdO
rO6jn/U3y66+tvYbgcV9OLD1xR7ZlYJ8rNAcz9tbn9QqkbYo4LyM2D0R1+c6mn9fXZMp9Ws33LrP
Mbp5mfxMVVniTenHnPen7ardKqbtjokXFh7cf93OMWbrMOF99GxHv9sOSFaTIuTPVpAz9udAEMrx
P+957G//Yw9mcsIOzJFIVR3O3ze9uIgXQtEGisWlcO6jTNJvqScC4yP6wvryZUysJi79AeEHRmJl
xz51n5wOtUGeX2JZlS/T/Oa49ZvXI0xlYNw/S4NsLbxHWGSFdd3+FaN7pLkbsCJ0hzpL/ihrPXrU
iaFrJAGU1kGI5o5ccfsiLn08uA+uo2J4HR8ZP+p2lADPqDH7Tp+PPrygkNEzDYIDoXDZnmBOVD2l
c0pj4pYZaz+PxeTwmrFF0eRXmg0k3JYWY3VnX1r1cQhjwJKHDMFSziH1tbbvaY7Sypqd6jRH2P0W
XX8V+b2vI3vqNLmecGs8+pY6rogeDBntzyiJIihMvABfQ7knWu2nbo9PllPFcIJS7IwyPtUuckOC
Z6SBTULz2gzmZX6fjm0c6EWNNVOzlz3bgAhaiKPEk1p5oOVawFTpwlp/zIV2kVpxkvBix+m99JZj
Tymb+s+pJS8p5rfFxXeorY95l9/3zKP0IGIWknMLpHH104zng2cNX2vfhxYI6tKn7k+SZtpBOtpn
4svTtNcs9h6TIXQn3TiaI1E8+l2M7SIw0Z4N+NayXhzB1xQMgUhn7J8qzdVoKePzm2MmYz1R2Nod
mdiPXVqAAPePKHslmoEYNWpGlmuxXErtR4+FvqzoR3XFH14LYR+BUpB69jc6oYfErT7oYvtJsMD8
JKeNKm0n0vKlKw2lbWJJ/pj7Pt6lXhLqsRE2jX1MavdeXo2vwTYfxMy4pGtuyTyTHEMgjDzxUndC
v88hHqG0qpyfbTbem4Ip07o/6GR5N+i67pfs3m++TQz5kLSZD5EmAjNGeT0f1OdYxO9jTyyrU5+r
qt+vHrGe+vjlTg3NP5CFFlI91JXkvFEWnCxcLjvIMOeVdOTa0vk0x0+eUdY+l2/1lstjedVqPxQT
mRB00+QDRoI7bzEflp6PcRgPtFt2fg5MH01tiOcfz11Ho4HIJ2d5gJ7WkOxdhv6cMlhz/fu4Le9w
llzpItDUdK6dOQWIwuhtWHj0i0CDP4YTOoyIiO0WCPQ54s1xN+b+bcUtP8cG/S57epkt3PY53kwQ
FufGSILOie5d/Jx9Mj86Rn8qfPs94tCNQu7Ky/q+5MOzzbstYHvW+a0gQLoCcbjYyTets6iAvFM9
eZgysB2CiLpWM4iGsomjHYL4fR5ZYYYzM++sE0lQ/FT/0HLQnL31kpQTtmJlCxiMo8BmhRXpJMro
WxG1lE7RdKFBFxoJRwQ71/kYxuSEUnY/wH/3jRZT0IGJDLSO+dAV/lNsiHPp3TRteZymCGHpN0Z2
e7A5z3lt7mcj/45T+S7D91dRuUUMIaEslTPEAq27NWvzGGnVd5tkwFgW+3GmfQFo/DI7pFdW1aNR
0Ayru/teG+nvP6VR9ABZe9dgXG7BlaXiLvHMx7TIn9Y6+cBtTbwAmiQhAsdHR0NH1fKuLCQB0Woh
qNxDnoIupfWZ+BzhNGmFcX9bjJMGyUCmf9Dj+/RTWFuW6J+nhsgE/05LqNwMJzDqlxqsuYnAb/ww
k1968natgNGmQxcaMGPR6wRo+HDTVnHwaIx/8tLnKD4BHzgkb4MFX2PZFe5XbU1BRY1bxHAomj16
erq+5A1Q7jd3HHqDFTeVd98jZveNFzK83PohWp4N+UM0NyFn5kIPscYt3y842smHTxhcoUWPluIp
d7M9iE/Wz3g/ccDATECwJCN2Mi3WDD2pfBko+qohh07qwqjzmUofSaC8Rv7VkJcO0wyoROYwhEI3
aKpBEHmk6GCFeZy7i+SGbtAMuVjiLSbX+fjZx/azu/bXzooPQTL7uyG6gpLfea4ZgsA9JShrYutp
NX+QNH2aR2TwznzqXJAgvLjJaq4aaOhYdToYlGo6yR1aDQbkq/UXjj93a+sH+ogXRPYBetGD5363
ZHPwsM7gHkLfiK8PeeHgPXRowEnNgb9MoprhHgl7Dxe3DDegZ3RLonsKn1NLkNTOyO9IHhH6SlOx
uQ1WeUb0fuhwn7fr59gYd3MlzyZVtgkVTsFOPIlTeD62thnWiUbylUsgjj+9gHYE06Fbxyyacd8b
3pkgq2NL01ChjYn42mF5unPoHUDXotCztbNbiWfD/sjQMMC93U3jWaQIkKKvur36aiWJ2ELNfu96
P2f0icZFN6Z9a1W7SAnFTUjNPS0i2/kxmM658+orE7GdkO964u047e+K/FGfOIYx+EZJmywffRqO
hI+YkbZPU4EY68um4koMZHFrv4907yP1majbUSjr7hVt6VmPAcr25P+WYlaj82eLDqjGeXmmrmP0
Hy569RZDVZCCUbev0d2x5cUe18ukzSEDXe4x6tRibwl50loCuT2TMBAhHut8OJh5e9RluhfEDFmE
oJXaaQCp1a9IYQ23JU61mUgULR6FafxwOCMKsznJxWJzJqsOLf9gxgSnXqOa+wj63WWwbk1CvlAH
UKLENL4n3OMd1DyC5lkXO5ILrPqnJZIR+SPGWoP3M7gfk1+/uflwgexOSmD+ghbsPPVoI3TAZ8Z7
mZW4AZ7XHlIw0Pox2lkQ9iWW4vgmYfFSIFs/ax1AXRIBp7W5mFdF6RTuiazV52G6HyBsJObb6Pxs
xupqaC3KC6UxJq+W+I2e+FsfDoCO9Lj6GKqYK4HDQmWwcx46jipLXv9pYiQkDe+79JwgAzbJ5aqd
COl4isdHOGpgxF2OJPmJ3qGiSdNuw8hGT780/ZvOr3rfXdcOc9YzX2CGIupruE/N/Ojw0edRe4sF
bQvO3e2Kqtjr72pDJdhM9mfbe5+AZy5AitKr042XMV441Sfe1SiodKiaVk4GdrjIWH+mG7rXo0J8
x+8NfMWkbBurYXjKUNaqBCM/R9Gqp8S5GIK1JdM/+2JGPkQEXGaBEYzSxGSCGxAvLv5kTMu0bIgu
s19Elxia+yUjfI9MpUreTb03snZM1bVx/OSCL2M555VOSs8StydDi7QX6QHxx6c5X8jwiF8dpxyO
ZuE1wfa3xNNOj16/XMaS3EyYuQanoKJiL+JXSX4l/aKaUTSo/03qWlwbc1EABvXD2fKLTJMxGJm/
HNoShpXj5mzAIJYuhNEYtHuxW1EZ13cdtq5d7lzlElfvCxmhF25euvRgX97FNPQnTzakMpFccY7s
Hij3aDsH2fR2uP2I1DvoqoTDH7cHmAmoYIFY3dM0r+W7C9Ro32lCv2x/ayrlVD0xwd3+1s+Q0SCn
dfvQcJT8MUKtb4T51CKrsqKaUU+3x0E2nTISd9voOwBXAMu8epJele6pqdOz2b0UTokxDQuIrmtB
tTBHHdzlRLNiIuWGrBcK/pFgxqn4AU9Ib58SYuXJ3WiOzgjkya3JQOnsS633h8qTgTWaL567mrvD
bNF/pJXyLWMESDsl/Zi6nwzQcNPDhiH1llEFKykWRWQNX0s2gUuhJgF5sR4tbf1FeORe/YO7kYhV
DsSTN2KSzVHUNa69W8JUX04YuXoGZpIXW5zIiJkOhTTIPi1jcqWRvC76Y+csuGHmA5YUekBJ/Oab
3WEwupB4yFPqRs9th5R6ydbLWD9GwzwdNfrWlZZBtY9jHD7DZTHKPxIcVsPqHNSoMMHBAEug2Xs4
5KA5wkDkfI/Ld5esCRIE/YnIPwgw1b27QxORXEYDs6LrxN/dxEUCIhFgWR22uwkiUUvA25Jn31lz
LuiTn8wSE4du+olSUTBLY42qOMmu8tAzlEotVtu6Tm424iUxYTccuzisG+ee1hnzU/qrw+Sht8UZ
eRHJh4PxA8MzvI85n38Mgk6hmft3s/doOPXV1dobKYVcFvV67BVUiOjSThpIFxpXHouVtGP6mgEl
fG8QiFzX1UEu3q+K8sBvCcsgBSkpnrPSuxcWUKzcfs+RvrUTOgs4QZPh3EmbsAD81rpN6LjoX6z2
lrg/Gx40bqxftDR3ZKbie3dPHHjfqgrwSWaTDJZrxzmGhzEVoPM1/PUG8K8ehUi+4GQgmvvdJvtM
ivaXgVcaOTNEtIrabpIjeSDst6bFDQ04QNtnCX0SNjT84g9TSsvbjsoyrM3mG4CqDl27edPAafjk
N3lFSOgSibAqsY+gdcBFkoNJ97wu8Z2poQ+Y2+TNtSEtNd0F7hk8SyiXx+bdLDQLz/GuIv7nIR0M
5dwNy9zw7zWHNaJlqHuP6PI2tE9wk7KzvWAt7BVpnUPG1kxyDGelD0BIamM4V11rAFKVJEf16OqP
euUctKZMzq7BMMWoSFF36jeDkySpMeszIOx6gX7q9ixF09EzVAZLjVtPiQnWBkmT5qwfUYqfu/DI
7Ixi0yJS2pvuITxcSO/l/DHKCG+wIR7QJ5B+tHbR95ah77nUtfgqSEe0qahgddQsC6Vpt/fTABlF
egX/RvtG0p/WaBeTQVhASg9nyCUi1QKSSKw37akt5XVZ2ujajuQzGl3PmY2eK1oR84g11LxCfmDf
HtrsYBjVeEr0Zdw5MGFPowdOcKrdj5Ig25s/Wtzsor95pv8rhyIxkOODwIb6fExT804r2RbxGT1N
OnXQMJrjaVORjMVoknASX7fPdDAOWdVCljJlOFiWAWJ9Bd5WkLwq8trfNf1qhKxjTzWeiQay7m8F
kenT/vO64aSN+D05NtQIyDQMmt5TtUQ/dcRntMMYQyNB/7XG1Qu1iY29kI+yQSkTLnRaau9960ma
S22wpk1vmzZw64JuXXPXD0RKdDiITP1kubTqHCTBXu48FAWxAhFewL1JL+H3b2CPo7kzK6KvTZlv
FWUA7e77NOKGWtfuPKqB4jjYXfij3ORlOaHFK2Gnl617JlL6CMj3ES6BSCL6ruQ2zMfr6Jtk1zDk
F3BjkXxAYO94JmgFGGJoznYS5QGd6B5AONBkmntW4p9k2r6XrnaOfa0LW01OdFC9t01wsU2ky4QE
68XwsmDTTPh0mHZUO5CpGITaiXFirabnq94vto1fRpVXVwDOv5UmW1OYkJdfboYvrOngoqU83Pbk
22Rg65FvA5V1AgO0vfMavrCX0GXfBILbIxurgPlQjeH2ujKj0l5FPN/bvc2FpwRY2FjVcvJ7wM/Y
sNx3yiWMDv2YGrDGNUrTf3b5t+8g0VHarR6SA091hzWlckbl17LAzdgz0I2lTF2YUUIZY6KCZ7XC
PlZ89BEpAW3ZPY0DCoCtvVyb4jQl/0XdeWzJrWxn+l16Di0gYAIYdA+y0lZmGZZjkRMsWnjv8fT6
Ikq6fViUyNawB5eLh7wkkcgwe+/fxe0+QcY9RAn2Kd96/M63Fuj8G1XPhMHHEZZZyOIVsVExLGoL
DrWAbpxhYriDFfXBcCalhVVPIqJPoiDaTU39JbRhMwOiyogXaIOSTThn1xL+xpZhcb1JpXkfFr7m
JRjtgjoDfJ5jykizU6aKWkmBMnWvegzeDdbL2q3nNGhUsiYfPWPrHBI4rxvhdR8153BdMT5L1xvc
mk76Iw6KsSzaGn8ADxd4dT7VAVQtvEoemUR4GnghD/r7mHL66zcW2UGLmK7ZaTaFhh00TSyCiGaP
GLBpuoQeW2uAeSEmgnQHmpjA3GnOq8YtDJhUcMQYD0oQGCJpaNPqAE/xyX0xjABllqJ16NetCV6h
XI8Rrp6e4XgoLtFQF2Qc6m1jDJyBM8j/1nPj4BDmYtl0BB4weCou84D0yCK24o2EiKKTfkqBFgR+
//TCpGTgZTyNQedralrZpgbtIuxj/IEU7pzWjtiStse+bRzloQgpFJePK6WIIsVyBbZl0NNBq5rj
XG6kQkymiiVE/QUW4JcThiDTlcY0tNYgVFTVsoxPo8n9WfsFFYT6W3vXxhFe54jznTCJxr8FQEZz
9emJr2ysee4CwQhAYX9kqFMW0CwhMPoJfIUWYMAUwWI8jaMHz4DsUbIA4RlhLx1FxoGAi5UBFJlJ
cdRscTAhfmbbWHBG3wh2JukgZXGY0DiuxaH1o+yYtIVgwbBuW3qMg/4e5gEYp02e9OHgBaqsG5hT
twarziyPCxKnrqcndhJmeqK702TLdhzhuQHn4310Xteq3+ckN8QTUuMceuUV5ltHTT/MmdHBwIRk
8XYJ20KF10/B2/Z38cmcZ9ntyddElwlcEmURtuFWhNq2qz+0GF7yb0biAVsoThmO6Td4R0MbGZY3
m/ioyU7B3H0fVpwUFGJGztCTObhPfiL3UVdQCitQNJPjgv57hnm5wIRRLMJwwguFjW0uvMqWhgTo
FsAHo7WBtjob9w4HimL2vB2ailZtcBP7fdViyDVQGxOkBbcdg6+ew1Yf8k6LO0Leye6gF3zbcO+v
8Z3+28MEPr87ZujQUy/ZLSMTZJGO3/Fb/DRFHsmbWXCjyW3ETj20zoRPRVd9tWz0jkX9yWJoFQft
axVD1UmEi4LZSs9hZj/aYxEfTYe4dPwTt4ZZYz0DWvrG5mqKmIa32+v9/R/30iBOgpJTryEzoqVX
5cyYpzh4UfsNkbjBjwe0QTifhwiTCVTUgAP1VAO9KbJvD3PzCjrZRp+Sml+ljwm9zFNBzRWiYTB9
61bDnTHcru0ga/Oqz9ER+oQr4tSHtA9cqrdjijh1KXnzneONO81YH3MP3ik8EzxuXX/vN+Q46SMv
KwsHONSDY8wSRsayHpsWA0u8WvYABtl2GZuL5tkJiA4H0TufalXIZz4SAcVonUfr5ySfscZkxNC6
34gnkayE4XPrY7HjeWLvsKM3jlJZ9oo7GvsZtkCLV145gai2buwBPavIzZVWAtoMIzc8RA8+ouS3
haK3v96EpqFiccWdxvSM5QCGfgyiqnpjGxYj6S515JqgF+u2V4h6mrDEW4dlOSu+dWh/KQY8Q/oM
L0C1b5HhZvjy7jNFNDTHgLE72433+VXTaDQ3XR8X+sjT34uAcrezW5x+FVuuyKLvhiUw01HFrwb8
bA9yh/hUepNx0lVj34OuKnc/4EB5qz9IpahF6jL0XHGqTROYNU5+eJ57KR1E/eYaPhPqzgSE0fc8
RNVN1zUbjTanIT56SckID7apPv71hWRm3rGOlJEVt0IsXOBQSK28bWRDvhVisAhmU6mra1D3N76Q
zc74AKLykFTJx8Eww70Dj0CXCFnmcnvFBnp3XIgUoertkLIDHFkXE69Ng80uq5oFX1DURJBy0GRy
qOrFKamDtzlGAhuTqcz10B51SampIlMZvSbu8FNfM/rUSfvggwmXTB9v/W6JexCsbG2Y94LvK+zW
t76lKen1HN/lGnj7FJ8VTbNM7ORVBaLrW01/g/kMB9XL469lxMhR373m7HLIe7dU6YTMcrXoy7gP
fdwckvGQtkxbZTsdNZPSVpIqL/sMYRzBKKqnFZfZXaSEM+pKdBPnstAy0eWDqRNuixFw5dyoM1J2
EWontKKGk/JnNfFGxbiVGJ5kjB9CL/80woA+FOzjxlrKo35XaT3ikTaHJ73RR2ZonJswS6BQE9UT
O5LI9wwF2gw2pyH1dqZvn6Mh/A/VSDVi9LIMzxpT1sB3XjF981r3jpiP8DpTGqcpGYKDmULmjpZk
b9WTPKIW2/q2cZ5S8bAgs9JHmxYMaaq3vl1ybKyuxF2m5DODHBG+1XzREFC+Y/wc70xZ3GhRREzQ
8xTnVzNvfa8rprUdmBSb2IcisenJYrpyChHA2GfpwaXqqP+Nk95hEAjqnfiGFw4SnTB5sY30RJAZ
07XcrzYkwSOpV7x7zZuXin8d2wHnlHrBXs5bMeVEPmG805ITFHxP60i1k3TpQ4cniFNtsVBmRKNo
C/ZMgGxahAfiSqMrlYfWKGrSv8oFH7ayYkPNeLAlY/7MJw2vXcc7ue781OGiQjnAY3ph93Gh6xaD
4nxCvCmEAWkiOjiiEQd8AgwIq9/s3u4/SCJMQPE4JSMfMlfpR7eo2Ha4tebQmJKeRfBdk4W12FC/
EDmGF4Y1zJmyV7y1pqMYYUzXqtWAQnJJnJTlpzgjmkCtF5rW3GmaRiAgYhcyWjfRnIefIlw4lnY9
oO4E22qHH5pcMMRKzIAtIVS7Mj40tnnvSaanqRsDFbTeZcnkDZlweJea4oDP7SVbzATPGG/bqepQ
fWS7r6FNjlj5qoOz7zkJo0Y+uegXDzLsr/T7doLhZexIvVaVv9okmserq6QyenJwPcWntTVQmn3W
K0OXBvol6EKboE1ISWqnLZX74Ieep2nk+m5jqsdkOtjo00m48U+vrl7174QLU3icIwA2GuvIDYVD
g1IRtGrSufrqJjBpW9p5awbedSP7R/JgDynxMruRcrItTfIC2+GnUamzwvWfoigcDtOU47ISphjf
4TurOHmF4oS/nWBKLuMPzp5opvWMBd+lGZZy36iabmyBxYV6WQUv662wn2b8CXETpzdd7nUfEGSO
e0Wi5rjRO1Cf4akskl2Dm5Ba/V0y3BhdiC9XCz8eMe2FBu/ipcVtqEivuoN0RPpC4i34k6fEToOZ
XGnJ1WR5H/ygfK2y/sIc4KDvNODGV5L9iMh1aSFNzFfV6YDF/1f9zYlieshnlSjUSPYptZhWnCku
bLBiZl319g9dV+ljR9cRaY/FqVf2t3jZ4ssJQK6mD1rkti6I5lUks2b3a0YjZnbboqS11AtYU3/6
UakhzOas+1q94PUFRrrtvR/VOxzcXwgGq6/WF/2HplVplqJZXJEr9XYgTMQMhH25e8Y4l+gttX6y
mnaXCewhI1mK+B0SlVOfZPfO/KhS3PStAT/YwBEXHMM3ip3u3DU7KiRuJgzKz2sJ+yzp++AeGCSy
n9/YQyZR7mG93iRe/8CSx9zI+NkqYQ4WRCf9PS6ZB2kPgvi4YJ2+GG9NfjhKKur/VL8l036ohg8y
46gZBgPueMkIyyp3emGoo6m22vBaZJAK4uV1jRbOEgj/x8EmWVr1RSLvzE2aZ2f9USf8lu08ffHi
DteMGvRM/1s4+pvXg4ttSasI/HPHX6O/6bE3f7ZGQOvMzFof/fqXGwxs2wozG686uuoYNAxsvYk1
fCX51JjM5lo3WO6co0RJDulqYrrgMHAcMFxiKTPGcTg41VGhvyz1k1T1ArNq7JWB1gTmhQ/bYzET
uKr/TVNA2QPreNNQ6INlWPKKOUT2k4HkDWye8mR61rVedLqUJJZnYbpRA34IQvxAq/SnjfBDplbo
gWfV2RtidXsF9eRiFo51yQTeb6aL+jDiynbhTPiclyHpZntjfBxpn5jiYg/bu6Oxd8b6KRrr5hz6
1oO/mpjL69KDjpK+Zeg2+DMqIIZSU5/jetHr50vdOqJMpEHxM1xgfJJ1w3pXBAvD8NIZ6HCcH3jR
fWry0HrAYiuag/Gti3K96sOMEVTuez6nNjLtCZYSbR4s9KzF61WaeGy7FA4exClg+ZDwxEEkRJgX
/R5z5zXuP619DqvBW0l7cPqtGeOtqyLEUr9+0KIwWoWJCFiGq/rL8gzoMlZX06mz5LS6dkjV+RX4
d5kjb/R9C42ctl+Fi1ZocyaHjIPVfmqc5DnuxM/YJLtXXfC6Z5ZLInZDArVAHx+VFMVOxus5T+lM
Mp9PgT4iAk007luXOY+R1R9chy8EUzfwgJp70sMxXClG5gaMnZuXVO9ZYs2XcsfYO5IziLivX+LS
cneFlRzikb8ZP9xyW4Br6npM+uO1HzDad+FwzNTlR8MuYAWO3UPay0fGVLwa+lVl93GHk9uGDPr6
GNgjkhMAKjKnulPKaGzlLsYLGn/MHHqSyHAVwG/Y2w64NYX2RC6KFQ8HC1uFvURxv/WQxLvwCjYD
uXv7tqACm4BMbX/ElhshG2irV+yE7O5zXGP3AMdfjNmR+04w6S/lsfQhoxZT+jUMQ6I83eaTdNuj
W4rieoQDM+DJuMuMrNxjAAQL+kzLxXHnp+EWpPQuqsTzZMTZIc5S4NniymzTZhNH5Pul5BLQU2GB
ZTnDsMXxnsBEFcEgceaHR7o0Q3PGgfHKK7NrQdQ6TOYRzBrm7YDVG8NdlD22H2E7lCK7RD/54Ece
8a1r+2OalhACAGLSqUvOceRvsqVDTj4YO5coxzXBQrq0K+OEL2VEXjv06R6dpUBkesVAKlmz+jKS
IU73RTJdEdRXg6gx6o52w4RpOlFAmwr/Yngf7gfyZgoaf6ZLc9mT/kKDsbUWjsl4vvXjOT5ap6Zt
MGxbjWuvYlWPsf3Ifoi6n3g9fYtbdslozc4Z06T7fm5e19A0d+OEnk7/gFIYwLrmFBZGtS/j6Z4J
EwPrwf65LnAMsxqXOmNuTqE090VnwbNLKLoHOQBG89V2pLlseDMlgo4JCWUkSO0r6RaxW+K+de89
x3/s3Foi5CC/eQUf78fpY9MVl9JlOCRkb2w7YbzWpHUeK7eedy1k+Fj6w2c/aL4EEbZZrSyhN+XU
emsAyDKQItikGHd3gRhACN0Q1I2Rgw3vZKri52DBb8CHGcKImcSWMl03th3f1U64UFkiQpaGd0V+
J6Is1c8BP32JZPQBSBw24NIHWMMVj/ClvyN12OYBSrQ2a8+tHye7wDQm3GgnLNG6/KWZh5F+IZ03
YX+Oi5F54RAAN7vRVd4f0pt+RrWc0meTL+1kx7hVf65JbIWRHNJ07Pf84QKqt9FtkwBC+Dzln2g2
3MM6tC940ON1jmK2rV4dIJ09PL09tDsGXcGjHX2XkCkudWpDHyTpXU5d8DKIL0Fjf3fnwN7HUfI1
MWdxg23lgeSb+PYlKdf1HMLI74bkBm8ERlvkwG17n947mnFVH2lcVN4BbCMyOOnfVinwSZPx4wAK
gLq52U5EvXLwCZPEenzEQOZfBquVux6+Y4lS/uTUKbpdjEII5yb9t7HGGwud3uRkuyzFIzSNY16q
U15k7bzOzHDO5ajmQh0QCS4xy1UXpt+C3EhOTtH71yppalgnuU+ooiCE0HJM1ZeiFtGVaBjjmRnA
clz9zOSc70nuOzEbI7K8GfkYyULMzwKr31BnG90mYkofEy4cA0PVFVQFFvbsXxj3mXmpbN+GzulS
5A9i17nDSzg37qHz0LnjzaKk9eHFZ0bkxLI5TbJ+ZhR3sB2ot54LM7oICcZkahkdBn/qblJm9EZn
L9eeJPM0rUDuTaYd161f7saRVcjhBsciO2OUneMODiGtIHPp2nV5ETXGR9Bylf+e6oxk4/xFQmcp
N55flVjYBwNXoynzfdLSbKU7+4eGzi6dAFpDLLck4FgMYw5W4TPIVuOavmKsre92R0lxBK6ZfGfR
JJCn012WMbrdCmIyGbOxeQl3SDwqbDkqx3wrg30+zaFCvIK1O41z9zIKDA5ld9vAM7goRUtrsByW
uL7oot9XNSE0DhcmF0owuKwGIKpuZsr4McvYkmqChNZe2Y1z2yqsQvfpFjVYmJJ6rdnq0uioI2YY
pI2FCEBJ/bHXU6NXotRnmFRaFlqy+ZBB7aqsqTHnlSA0ZXzliI8gMBbW1dxI8+wyVGS4Y1nVzWxB
Myu65yDxn99GaQpD0E2P7op0rzfTyG3dKb2aSF1kNGJzRsbJDc62R1kXp8EeBxThxgGAdaAahNvH
1F4XvbwNgiZfo8Sf3kxX/vVbZwuPhr3uR4KcMVEiMQ5U9XQ+RPZGJsZJfx1J4yiibQmx52Aq8Rwj
02lbuXb/8GcuvfWbeI8lI02lGMWx0greJ0cSF2BjOBrJrW3ibPPWkebJo+zfZt167eT++Hk0l2/G
4ADHEXoz8XlQUtJjJoCu6A3zv2TbWb+r2mzmhrDsTMciuNR55xpUcvxN1EvetsF+BpNGg/3lPDnu
jGOBXilKDIxM7wpq0LAHNJy2sxDD/i9vx1PBc79oGy1CAhkNOx6Yo4/Dzq87Koghg+QrhhGtGp4U
2Y1IudzMKX4l9OmtjdZqrKgAbgw7kK1yABBl1ugSv4KDEfZ/k2sxIIXTpqRr+v9NhPYJXuOL4UPd
d+LvhtFg/udmnwtzjTc568N6Dkld7iApiulTKCtCBxaqSZVQlq31gzdQJUEjJqsv8mgSejKoYOLi
MxyYt3o8aaXReSys+jYaj0naL7e4at4nSVuee6yQksU8jgOmH7MxuTAcE/faCpfnwTIZvZaB3KbS
4E9QL+kdqyvjtGHQOYHa6hI5sSntg+nrInsCldzlZS7oLaNPpWuQ16OOlFGRF6oyfZiNMmJm4W/0
g1FBvvQUjRub8L4ZpfabrlUSjdwh2HkDsjD/xsQRVxO1NWarN1ECC5WGvTw0Eyp+NSpLFQKqT7QB
kz0lSoKt4FOeqtZ9sTN3azfm3jLNHyixLklGpiAeKROasQO/gPbNSsO9bhbSEB0ZGra389Hzbfcg
L3pqqc+GOome3Lj7lJfOBw16vm3Revy6VNYXJebG2uKHgbuw+tj0yvOttomCTBdwBW/1XNcIJV2M
fLPZ0Lsqio9RfalM9pTedgpBw7KY802NB7WG3FRn3oRtIXMhPeDR42/9r6XeJXVasKb2yPSr6qfk
Vm9I7ZikH7vzpl3a4lBITlwCru7c6ucbyCtwFwc1NL2SsnXqmK/85SYSSvL7bttYGFX6wiWE02P/
/LptSPmN1rGoSA1ULiiYRL+u2WfLaD+matloaof+avVVYSkqgMYB9GLTTxmt8Q8x44Dcd/6Lb1/9
quMaA0DJwE8//nm7/+Y0B5dQ4nNH4riwHEJq32nQw1ImFIMjuEElGQxq+LxzQV+9+hwgjJklvO83
Nxx3eFh6JWhWlyssGrxgeudBDPW6i2X4pHdMvY7nwA3b/ZsFAwNaScGDdTCnhEI38JCkgi2fwwKf
CGUng59Tv/vzZ/ovDnhHnexoqHA/cRxXfVX/qAn6gLh4bMOZxSvLKzxvayBV796gcNy7E4V/5rTG
Vtt4dLgNTzMiuN5yCAqnVtWwmrGI5w4wY/vnJ7PV2/x1kTieCabN8vAdgZrr1yeTeVWOcTZ52yis
nh18eFaFvAa+dtSq92jK59serJ5WHmWMGnanKcYtmfJXo1jQc8Oygilh2dapiNAB5T+VrlRfELr5
1gP+WnYfpji14a0zi9bjXD39s1wEQn5G34xp3UV/tv+RCeV/5x35z2Te//OEC0pV6Hjeb/9K9VXe
iP/3v/5/yvhV3oz/vQnlPinzL+X3X0wo+QNvJpQ2gb34A2JDacLNE2Tq/qcJpRUQ5esLLmIzsDlP
fMraEsAzJnzb/DcG3aZSAEK65nLjt7qKad///l9u8G84RkpigyW2Er5ref8TE8rfthFiFDyUfXaS
tHDK9N75NaYDapTUceAZtinufK6P4BLU28roOToXQYBVY49DEqVhNs+pYQ9IR6oaSicRgIhZlGHN
zEjF8Oy/lErOey0k9QnRFhJFJBsdWfa7ot+YZZMmkHV3bnct0gKFyvja+8iZ4pRMOWQj0wXVRkLh
Pq6PzGMJYj9RdUvoARKse86fPNKlUicJH/pY/qCMMo+NMndv1tW9eMGP0Z+iu1794IRHzKddBDyP
pc/KXmtUZjC3L2ZZIydwQv+WqRPRR0mKazTWeIcAxuziM7LBEhxiUbVcYqj1GqiRntfTLJVYBzTp
2/77711Q1Nnxz7OFitYLbNN2bcsRWE2/O8mHGZ9hsCyUH2Z67fbT/MGOp7vCuHc6aLdOIPkQykLK
7l8GDJE/W16yTcNensizvzfjAHIlnBcy7G7yOkqOhAz8lKMZEqsumSbNM2NiBY6YQ4eLcId2Rtgt
aF6ECD8e5/t/7JL7t8f+xSz0fV/Hp5GW7WGSjmeoLd97o2DhP4ytSYnnw/q0Ome4jKG/K1zj2XTr
9SMNPwLBLr5fOytbSIfiBC3G3HgsEtCs0KL3rMYQfz9+KAP7m0b7DXJZ7iwnqj54QfsQ9mH7guaA
8ShhwPfOcChMe9yPcffNSGvveVpoJ/116zM3Ok4jXJQ0qMXJ86sa9CgikVfRsRMEBRgrMbKaM7hi
f34Lv4VEm57pscihiJLi6lvvLVMTAPnFLxF8201DyEXY4nOX4f/eYkpgtVNF5m2EDrIWyubKCa/1
D5PpfHkb2y+wdtt4jG6cWVmdQ9/bFxJMJJeJGg8FH8NwzM7rYglSk+crGzbk3ZStI/QMELNoTZNt
Mq54/DmMr0Yf12iaNJa5Z8ARwDsoS+FJgHMdFtMKtmSPCcjR8CkR2mnK2Oik+YsTmDc6eSgxintv
4lHXCmdwJx+f2ikO7n3V/cZGkvytDPjtlPBYO4HAoMWXnKHBu1OC0S+f08jklkyFLU753xjEMHSf
ggk6D0NMQHlSTUNmiIHnlo/gpYQoLN3ZN7zb/4dT67fL3/RsLIoEZkWex6H+3jSmg+ASDeOAi4pF
6ujc2NfjZORXKRBwPFjeZUoDntMwo70Nw3RbYTqGM1DwWjQFfv2hcyuk+2yZjnlOaFealMYQbXUB
RJ69GKsLQb2X1pk6bh9h9X10jdE8DJ2YNl3WTdvESC9J6FSnoJ7cs5sK9/znxapLxX8eQPj7CEud
zJbrcHfJd2UX8eXCIakMa3xh1ZuRiHjC+0o33RVMsawVuWHTFw+QXqqT7U/nYMHSuw+QCwSOS4uG
/R6D1XbYoiqCuxhk9oFzKLm4rXWsMwKgM8IU//zI+pX/85HVKRMI23YC16ctUi7Q/6wUkzpyCBiD
mt+GGCbFSNw19aK0WvfN8fKNImg37nmS3YxXivEBk7zkdqF/2f/lYd4PAPTD2JIb35EsEPGu8fYh
9gxZlWY7bfqsD2w3csv7oIBtN8Xh2SmL+YYcsDmMnVMa0wv2xiCu/vwYvzUyXK7SdWn+HZPi2X/f
/8d2MVdp0gKGBWZwbfrMyI21YYLTw+2QxUogYdX7ZBslrxGRRFfM8Mc9JLz1YgQ4S6nw69awVLxC
er/ucMYRz5UodxnxMHuTu+mcGQnGeMX4l/3+Xz64NKXHHNC2WYfvimvT6sKZ9j/Gd0XKbTQnqDmi
4L73+hSMxUYnb0zfBfpVTkLmKwqjIiQpLaNhUxjOYY3H4rkT/gP0jJOfrXdGEXuHQb3hqK0e8xts
hqO7P79s67drzrN9J+CAdxi4KC+wXxdgREjVYtWr3NaQLk9GHNSnMspPmcvDF46zvGLJVG7zGPWO
NyyfrMX17iuc7NqslojxkhwjqLRK90sQF/tiGFoiTOlvQo/r8c+PqnuTX/cKa8HDp4zLyHPYLL8+
aujGsz1XDREcsk4OYVqrSGgycLokzvfmOF0Cw1xOsEV33lzbyA/HozGVT7Vc7hF/ZA8LQdMPhpW4
GCl+J/wRJ1QnCFGijATT56hi81oFeOLB2aNEC11qR2/sP8ee8aWXs7dt8yFloizlZvErCT2q/ebT
0Z2zNX2QKeg0jnbrsxOKezc1H//84X8720xBjQ4Czp5w2R56DP2PltKuOfuoA/jwnYKUA9Tt0gHd
HoviseXpyPRys5cWU3KzgC4Sysg9TpX9OM/meD0ELW6aMeozaJbBrY+jGP0z0jKs2i6Cwf1t38BB
/8sjq+/jl++LWlDYtMFoXDxpmcGv3xexIG5hr364tZNyJmU8I7smGZqtaZPaPvnhuehfsip0z/Eo
IZj6w2vXMfCDyuez4G6mfEKIj56Mmey6d/QUTJjFyavj+z41dvqGbAbyZCKruyvi8ke7Elb65w/x
+wHNnUnpg+2J6Ticie8WXVT3aeMOjYchDKtnRo49mqiEsMQCJi2w1vB9gTx7ZQC5mEQZ1sJ89dao
uQ7sovhL2/FfPgwWLKZ0LLgNmEb8+kYJQxpSo7WY0JJkvRlbuHJLkVr7tkUuh1W1vE2sTlzZY4/O
a/HlsS+yYDfmcXaq6qL4y4a01Bf4yxfsMaNVM2zX4bgmOPjXxxHjJJxODf0yy5vvBXEtG1lOp6FP
nFMyli+eui7WhbASglOoiKN1IMWuMV81WSYbg+VzSizNUCO7FcW8NwVu7FZf+H95b7/5HGJzCHBD
DW+6xCN47+3jlmJqAi/B27lPczQN2JNcMVFqLrpIxVXWgs9spjugJtLAVXAr4XBjdRtl1ZUfLv62
mmYUY6GRXVeddV2HpXs2UpiFvmFfr6433VRxdWqQ16dRs25I7emvRe2g2FcLEgodsDDNInnVUGzm
qbcOcSDvw8FF2NCXMeeZfPjzsvXVq//lq6HqNC12kuurEvT9WVlUVGeERcU7OnuTcoyWzxjreO+Z
tUdO2fjDy2bikIzshfHVcljw7ZL52ZNrdrEtn3JfmqQcBql5B/nso2DgeufN4pwvRXYx/bW6yoRh
PXVF/iqWHKHCEohr0yI5jIfCnQstyhEfL753zL2Tq8Yvl9sC9vO5dOwDQzMJKbRyDqGI1vuZpsEv
7lN7PkWVnx8NHESuZjldZcUYnvJmSA+G/SPvRvc8DoN7ljMBfoS2dHc5vf+mF+YCoi4hmkxhf5AW
tiiQcA44QHjbvFYDWcrPjeV2H3r176yObW0EL+NsrekBMkS2r1TGxQgHCH6Gvc2LyPlpjO0Zt+8K
COfVbqnQp4Tst7BsLklFjgvv6ZBPDq16WMFkVbixNyWHckn5yKgfiLWo1vniGF3yl01HduH7r9YT
QljUt27gBDQW77oKowC3LzLPJDFrQ3zO+uCm+B5mPWCIMRkOXj3Z+hnL4Vf6qPUhyrM3Yzevo44w
iAy+ncMW/VkM6d8F/bUa8i1pxXA9cQ7gmG+Pb2Gi5AU5XK7StJ9TuobtWFIC1F4O/LeKbTeX9UfE
Jyt2Ww4uh8DDL7p0pb1KyjS4CzP/a0kO4mmUJOByY0OLrmFp06mChSLjPkWNXTzNtaLg4fbG9Dm7
tUaydN4kl6D57NJoynjHPkZJAeR+8pNZemOAy9km95ZmX9ZBe+ni7vMKcnUauB72S2hKHIzW5Mmq
mvwlK+1ObIK+P9WFCE+QD7qLn0L19ijFemP+VGNrslkIMzzEdltdeU5hHkpyiw4kDHwkcRd1ULBM
l9737tdKnso6VI4dyUE02Y1t5/mtwZLbz4Of4Vq0zTOL9K18wmy8lsFV20fnYrXmo9WwJGvFAYuL
2Lwx3fKmz8acYwj+RRO4FCYylPuBX0/70cTDfSjg5Y7b2RmAhjPjzvCdW8BSfwurqz90iTg7ov4o
WutF61ztBtmC1qq2Xc9UTP+08cmPiJ21vURjgk4mtZkxWPIQJPVw8uT4qe2NgvjBLDgGZTedynb9
2o0Oa9h1idIkNLy7w9FxJuISqTC2w9lFwAw+usQKIEKVTKMi6W7zZoY/8LlEP3EgSVls6zpvj2Iu
lu3qDcX10C0A/M20LwkCPUeLXR44INzdmk/+1iboHAvyJPk6tOsLY6U7vR09TPH2eJx2dwOuVlB0
0AdRHmxtJ6k/zhiflkv3dWI5fGSAE+yIMEb70czWcka2i/nHat4lw/pcdTFZmYmwznFfRbBVhHst
SR3YIOV58fu2vRGNIgvYwbVYBjrcNXdPkdECAk/FD2+q5oeemOJzouq7PHxwOAeu66zDjIXMRjMu
7/MAmrE7QambstEn7ZEsX2sGKuwVf9UeJoY44mMshfm1C+2PJoGwQGxrcNE/68f+5+TIIvzLMeH+
NozjlIBoAQbh4TZGw/vr3ezOBXT4JbF4vzMg2OqEZ7uOFK3DJT/bw74iYgMLIzbO+jcXWDdmNvmf
Aohji2nnnyz3wc1HxM+d29DMF24AhbPdjmbeP0Te8s0cloI0r6k71opFYmZN/6TXbvTsOGAFyBKc
85x5/i6Xi4M57JwcS/CAPbrYEFrMWF6wC0Lj4iqnWTVX3JPWYeNXEMJKSGfnK9l/L8YSuU80rjWk
8Plx8Gb/KugX81MZhFehu4iXqKg2nqSdj1rkZVyuxostFvipTrgnIUZc8qFddrVcp7+84t8chakq
GINThzk+c3L7PV4ecRssw4yYUeDtfiE9sbqNk/mLwDrw2Afzrmjqt+/dmPuASOzUQLPijZvczfvH
goUeGThtGWKiVcrz+HOVRje4Da3X2l/yU4Qv0sUM835bQWh9CrLws7Ca+sEkpeHP1YL9e+Mf8Fl8
E3PkgPLofcfdNOYQOSFOjgh4AYmtEsOt3jqGCwDyjG5r605GdeGs3SwYo+qrjhhknJTX/g7QAHJW
tVaHlXx1b2yThx5B7nNbOZe0mz8PAiJ8IJoZGpsvPlQxzLM6LtFOYT9kMoDbqGvhJ3ZauQgQIln1
uR3cz3/5hL/1ItRDTLw8iiKLUlWPxv7RPjVmNaxEk8a7XHem1ir7rQVd816MX80MwxBndG+DBlbj
FLQo4NK62YLE51XVHyVGagqV60+QYChu6gWsXh3SaqwDeE5o/Jraj9o+de1h5+VtbDOMzLu9nvr6
ifjgFua2oL9/CsYiu9MHX5YZKwmPWXmYOg5QKzLMw1j0T3/+5BqK+KUSxOsadFVN/igYCPX69SBw
KlPGfSgE3Smssr4xk0NVFOXVSPjAuUwIVyjKCU/K2JePDTkrbiJu1qAhIjL2v0b9DJmIVEOIozP5
qAMUoT8/n7aN/OX5+GaYgTF5UP/7jT9VZX6dYGNL057LeD+HdN1JGsQHQIMGtJZUZtXShHM47Mxr
7vvqw9K3d6UYyGEYu4udxsVlNYsQ9TTFNu8zuB4dZ1YjE8gipgMvtg924Dj+rp2YAKW2jzWST7DC
osLNw6YI7rpowexYPPZ+/3UZpHH0jVwZoTsd0fIYTZCz4jrUFson58r0cF2rw9BhHJ+Ko6cKv5xm
mugSZ1cY8Cn+/IZ+4+WosS2jd1AmzkCXkdiv36C7LP/O2Jn1to11WfQXEeB4Sb6KFDVPtiw7eSHi
OOE8z/z1vahqoLtSjfq6UDAcB45lirz3nnP2XhtKqqwTjfP0hqDtPj/b47Gkmoce/JZiqNouVeKB
BIL8RZZRZpgivv37y3juGH97o5aXwQNEa44jMsCwv78MKm2UyrNYZDlQo2L9IRtkfgo/jV+l8TVE
2b2x40qhaoIITQh9SRon9U5ZdMNK7rS9Yvsy8kwiElsDknU88KT0WWBzTtOdNhPDT7gl0X9qQqi8
qj9etSHzH3WOukx0/ujJEV+lYOnEiQQ+tFzaHzOMGZikE0r3rZpFptsnCPKUmMMCR075HM7Sh4Ll
/zRG5i/b7pot8ePmMZQQt6lG7R8bwVGuFTABbVPKdkoY7KMBgnerTu//fsn/OWYkGxDmKsNZ+sMa
p/6/X3K7KSYoI8PsqqNmHmutKF2On+0xiFBCaDSkQ4rTZzudjBvIZn6onmwJQU+d3PqpPREFruyE
35lOiwJ/y9ovERTiw94EAX2fleQrAHy2mUdcLF3btPuBaeRK75f2tyGi1042N4GhcPIJVM2Na3NA
i81p35Km8EQ9Ua0H1fgG0PMrVxnDMlHhuGDmHFJzGDVbtagebS5+VzpzAyxk/351/o8bUtWZquB9
s8le+Ec/UI9Q3daDqbuJPrkGmxiO/uBzbkR+KNNSXmnEdrw8FzfYVEiSdSVd12rhhHlXvqdieJXD
yTjIYwwsqAm2cAOi7ZzUkme0FhXlKN8lvf3x7y/6/1yOGY9qFoMKi4PDH/djro+hSbC07vpm6j47
krNUQFqrHlEI8S2zDPohc7lvLV24hiR+66U8nps4c0qkyxBFXNwE4/LrRuf/8NL+sUeiV2F0u2RY
yLy+P2d9hSzFuiST3xHUhBEtxxl+YgfenlpLsY5l0pP7HUkah3rpA9NWsLF5uIA8ENebSPYed6jk
gX3JnX9/YU+5zB/PMFeM0+wCeWH7/qPPlERWOSYpsWaVb1tHqAvVi5Ct12cbuLIo2Rbj0DTW1B2i
eivMCVwVxlNtx/TvR9hgk3l+o9WpFq0yyHBRyhnKtIqWwQK43TIj0AxJJNKpsX9oQW0dlz7sUWUL
PGoTeCOGWIkXRa26nkAprPKSA18d+x+DSbBWpTDPIi746vvxix9UzTaLDOsYzASCsGO6iiilt3bG
MiQS2D08ScHs/3zmXKARbQ5+qvzCSMVCQ8SQo3Y981XyeY7ponr490up/tmy45THIUjhgWFAYeh/
tuzqHAV2kw75OpzyBjwALmkrZzn8a/3lBL2tynj/vLLKFB2buDrrZDa+ZSUt9w5f/K7Ig1s5ycOF
sRj0WLTHQOU42w3WxtbqcStpN1BA5Tdg8gqdmIBDbykXgLzloxKCkqpLHIL/n7HRn7fvMv2jRw6K
SaPiYQbz98UyUKUs6EirplEB6N2O0nRTkJhVcJp0e8N+Q8tuA+C3pLWmNdbWsEgi8eV++zy3STyN
RqCwXsx57Emw5NwyJQyewPb3JB/FQc2JNE7ma1z68TYFqXaK1Qbsb20W/2Fd+8cS8fxFluxOQfuO
Zv+ypf2vs2qrUdXWVWojSuRokVi24rVx9EOb5cfz+CbrQGp6rYYpm6unwsxYxcPqjYvLcJ3g0biS
HqEpIRywOZr/+w30j+MaL45XxaU20HsiF/lDkyOkoZXC3uAqL7KawO83bRGLQxkkyZYskNuipryE
g+6R5RKBZJDu9lJ7ZnpbunaW2buu6b6IqL5bYxcdnt1VZfRBuy/rTTniH7Kb8JTPpn4cCYSPZiIZ
exIkPbow5qm1liYgi2G1PN6N0lV7SCxrs54g1bFXwKLtXdIMBV4ZGlFTi5q7Q59aqVV0Iz5T2gRB
iP8efBDnEbrn+hj9h4nBciL648yxXCNKQw05DBsUo7W/v4FFkjZJLS9P/qQLT2CZPXTDFO0qKCsA
kzvaSFKVFcfKtPK/PuSFeJXrwqLjkVv7pMXLV2NBff4pWL70/GwI4k9iuOP9nFTneBz6115uyoNO
eNseGZCsxM0tEsVZp919MLquvXZN+W620bR/fuk51pV68b3XpM5FiyIDDh37Vcf05vo0Hod6Om70
qQKpPqo6lU2CBBq409KgIGf9+ebWkgEBWp/qzfOPivB9R+59sWnJnMTCJL/QKwNkq7b9oU2CZB9X
A/Z6jeoya9bcVOB5JvwOg46rixUqPkc2nNV6Ri+lT1a8tUptPBTDdzpSpc9JsjtbJKfcoXphSICX
bMtjUDpabfoUkeV0kJRpOlgL8fevF2r51iHQs++SrcOFGunuI2vMHSmCnJF35gbiDzTy53sxqEWB
QGUa9qU+bvGPa4DtZWNf4Z6VoKydJXWK3Qa2+Cpc4umNTNKu/QgciPDd9q4t2sk0Te7UlgDrBvLU
6V4M23Ks25eQlCfu7JK8bqk4Gen0ESAAu7eGPXqA3JXtoOBnRy0REMJifoW6Nn0nnsP675eW6Eqx
1nBrOSH+uF2iI/PRTSbJckAWWKLIL9R6nxIDerhNDqPy7N5ykkW/odRUBK0GdSOJ3g2jfa2kzHi1
gW7TuF/rdIUealf6rlpmk+O3BAoGaJzeerCQQxO+TKMOC73x5ZcRC71b9jA8zeE10uXwVUIf+oKu
1dRbGGpJtm/rqjhVcRAdaRaYntTq2ruJMikTzUJTpq+TDCTCRWHs2TaRPFnlu6luByd4xZGD15Bk
IUHAcjawcsmKn3umOcr4hqXwNhW4r8YJdZU051j+OlaBWuSAr0iNoU0vempu2a2Fkl3kPsgv+G5d
AiNsYjZJzjukUf7edjb+JWUVq0NzaUUKO3AZ6CwTyzVqJOXw/FAN0ub5cOBwUDcK/n7yIsdNXQfZ
KTTf2laXj2aPBKEOAR8mUx6eKn24kW4o73KCRclbo107auIQTVXk4bV6WHn5bbDTg2xP7S3N8/Oz
eEtSgp8VmfFQpdSHsEoLB54MxCW/e6PlPjqDHyvHpmPx1kNGfLoyjGCD2wfrMcAjdNml30LE5qDm
PUenz3/Vej4QgU3ju9XIekpUlQ6/yKWVqXMW70WJTa4dE29B6Wbo/IuxTZhtwN2USbB1TCj1e22c
zWtYY9rWKMrWgVno9AFNTiU+htcgzOIvRgVbMc4f/ZIPuWQ9w0a6haIQ2wk4MhupnngaxGqs8dF4
qKPAdIKsCb2/3E46YaX01PEAhOpZKrTZi5bPBkEHbTBJkEmfpHYdVr8OgGzTLw98OIXM4RqarlYi
HQeYtthOQ1KdFPFzzMPxlM2nZ+FP6SZOvW/XN2J98EovPXS5BD7iE5QUBdHvTCiR241WtIvILOl2
uP7mc8Z9fi6CGgg5hzhifENrLc9osBXDte0y2uqi7ndh3GGlWpYDOpcfgoWXgUEGv1wQQ2H7wRLE
2fT3dFhCKkFeH6fogoVFJ1tc+46hEDLyzFqdazS8IhLIAryq36bhNGGyP4d0LE9Vf1STqjhL5EBG
qYUEm9TBYapv4xDku2fz+NnWx6PTE2EE0eU53OiAiOybzPBvo2wAcM1ytpfRApnYgiRNk02J6/LL
t5DFjdGov0hhvJmiMsKVlzUcWUudgRyZXqNvVduSjrEnwv6ushon/uwfnh9wKiUrYuKWvKUIf3dJ
qEbWgjJI7SnbKNSOixP9FVt5KMZ7Ab4Tfx6nMDv5noa5/Ivezi/d9KGf2HbPHMRiYNPaG0vD8Ppc
PeCOFKeEjB3nr3azzHK3mSFoaLN2RfdD0Pby/JUm8GRrkY61zwkFBlzjUFko66j4XgeZuU6RRcDI
WFyaDHbVM5KxFpjT+jEfWBiUeFtg5XMhEwTbXEVQRdNy6R14QzSHO0S8wWjSwsnTdDdqWfPeJTvQ
kau4qaNPi96EC3/2isYTn6xGoSsH9nRoVJANoqiQLEqSua+GadOhbRTLnEmyAQIUM9A/UwIIpBT+
L6l8e44Hi0gmq6yCg9jRpJedXoeRvAgl65YooWnsiIQy43UnsmqtBQQxpAo/+zlwmIni3c6R6gBo
TlaMmhBoLZfFxzAOLFw7I2esPVXS7s9LlGr67ySqFajOcUp2q+lNmpAOz/snEkQMAVSrCSeCvWvd
oQh43NXVixZMxmurL+kd7vM504alM0z8y47D/zYuQv84VEniPv+dxvI9QKHoKtXPumvCVUKottO3
KP+CnM6PqRBapobyVifLaCUU3FBVhHVIrQlFn/z5mKYwrJHU7usg2uNBAzUmuD8E0Ft9KvfYHk28
2OC7aoxadQfQDsMEXj4KFdhS+1zsBljqkr5D2NJWp7K+m53llIwBDBqYpbiEgviK8GvGdGv193D8
GX4ujVD+RR6G2oOQ7yKMGTDCMjlbadYvcdPyb6xRSORXFjPPEjBzl4/yEnyjupFMXLA+fu8tWGhm
FXyxOYYXeQL1Z6fiLtS+cCMjKj0JK06QTmxEcUS4phF8NlX8LbHmHwmqQuBWXllZG8VnbQnUiSpD
2Ye+i/E9nlXFqxINHzwD0+s0Nud6lId177cxnXYkE0bul7vB9s1NVrKHCxMEhYWxek/G0UAwzsxQ
mn1+NwK+8HI7/tCb9FyBr9zUEyYmv582RhMgZopiAFEWHR295xhdJ0i6YOMzY0TDlhrzhTP1NY2Q
A5jB9J77k7YZl4gwn3RDkAalDwq4wYumhEcj5JBfMg3l9cSCxnaWHyeAMUkpI9NLtGZNk2HYtGMs
P0Y1e5Ma5dES22NCoAQhRl0tHPS00saIphFBPNsg73qAmmkoz8AGCVOfxSFGKT1F4ZUFuVkRou7N
NHZGMkMVZQIkRPOGVIErCY/rsumVO0r7k9WYvw3RHwcZojP4OblC+0TolRLXu1Ktb7gJ3rJGnbHe
RdfAGG+2OlVgwsaHUra9V9jTVzXDcoaO33tqTb/QhEAs2dlZY9Azl9NRm3MQUJV8T1otcxCzl2Rl
tdlFG3D0BqltuX5r5I6gy8Nx1IugdOEK1z1mmq9x4d9Bp7w9bxRUiozem7h0olYm7qMqrb1ND88p
Q98JrAoOeLBRivgqWcU2zguoK/5hNn7bxnC3R/NWYzUjuiJVKox2EL8j9aISl8gwdj33qxJXEF1Q
aVXpauagGpKLnrc7oys7q8144W3XYyIkssQwAU7BORlyLoumftEKZTQP+9LNavszieZPZu6nYupe
Bll9M9UYLXvNqE7B1ud3O2bFymmI5ILEmWkbp0DfGjTX5Eea5ofR2i0pdhjsjMoSN6ntpE0FXdjp
Y6V2FCA1m15VSBKq6+hdSuS1MErb6WxC/YgRQRlpi4te/MY6trLyT5EY+6iT9k0Yfh+rlBpD1U+2
imOxK9ecHOl29lu9+jWVCaDJG410Q9KPtT1dY+ydkvq7ZWgMARjxqJbnhxkk1ipPkxehsdFb7bAZ
G/0blyvA9wzXxwfElKmQGIyILMS5OnV+LG0n1Xpn7mOs6wkisp1OO2BoWByWSioleZlMOKebiy+b
qYalENXbP4K3xsfrcQ7kHVRnV0WHAB0CQKMMdRTTSxe5fswCwbmcxxNW7EebZPYjUMhpk7LxLUMF
dwgqW0GIlg3fVB9ByBBMtLDZ0qWqb69a2NzjMmm/JT3Qx0gywfOkTbbPa22hrI1Hup2J21WEXpTz
1HkUs7exwZmQ2S3NcfNhkPqcdbqTlfqmQ+roG77TGzysAfgP5IT1RyXnrkFBrgHQqcnRIg9+Pdis
kD1Ueq8Cmv06dfy6oAIVBZTSO90p0Butaq9nnVZLHMAlYITTWGxMapjfOXi2UDJK2fXB9iJ5dMKB
i8gOkW9GvNoEXuk7vzESIBlmzPNj7eXCx2ff6NGKwKGV0W7Her61dcsGMyE/kLh4ubAfkV+cMRdr
695Iv2C2X5hkY4uhb9zCzzfMrV9EbgBoj2YGCIQChFzAVbcwd3Agar/oBXnGjBSog0LVE0gzQpqA
nWppd6X8Jg9A9OM3xRbpS1ShDuxqQjQwaJjmxYr0r16g2Ku67WecS64R5T98v/UCP4s3sID0G7T/
TZMK+c2WF+gR+eSK/SPJsMhYBCZlgG8Y0FOIrgwOAisDgf2+L+WDpAXzhkCkX1VHyT1vicm750nl
n0hCS/mtafI1KsR4UFlx/coNI1yLG9m8FNIkIAir9i5vC4Bg8xjvAyvP13qUAw5kZhuren1r/Xkr
dzM3W0CxGArZ9FrrTaGBqJQsNwVIYIFSS0VP0vaRdTQK7g6DMy0yIkyadqcNG0F+gZlCgZ0nNUHH
kt1SPIVtmaheUQQRpvdCumlFfWRKGx66tREfzapfikCmq885w0vcW5wL8nvcAVA2T/T3Zj0EDsIa
XYQ0+i0nTEh0a3S35R6UWOPKAH3GDAY1nh3KAidR9ha+IROgPDEWXoylnDP0YK4qJa2coGDRnvCd
rwuti5Gu5L0XhRlvDdt6JskedgVGh8DEe+7atX1BXlcvDPmXvojebJPAoilF1YLUwEsVrdna+Glo
lqvJQbdip0H99F1hIrDmyi6WDwsEBF9f6DY3MwxOEWqGhNqmCaLpkRMutJP84FdD0N9KJq/dBcXT
ecyuToHBcs0G9FKD7JaSd/l3P/xWrFvE2h6Mn2mMEGOKnQ77u4FfF07RSgFhTpQsouD7lLC6hiTF
Zo+s+1lIxDywG/B4GmFKMkq+0poKZk7CGRD9Rm7Gh9aICICzl8TjvvISTS7I8yDtxYQrh7ijW6MR
Sh5mYajoSVgTTqlM8FXaI/YaySObJ/MHVAjyBugJxNVI+90d5NPsn2JbHLTFV1Q0lwHYUqHl214U
6TGPtZsxhoxty8DrEbkp0mZ5WdaovYcTba93rWT+SIt5hIRgGDeOApucBuhBnjj1D8x34UOTYAFU
955rwND7cfwSdfIpWz2FRTtuR5UjpEXKjoMwkKQeHseKX/0cJx85PV29lp0SXYIdGADoWDIVYEg2
w//bBAChJV687t+gQVXxI86/4uwD9K3JiQCgVjYO3TWWwkc1t4Yzoezfz8Bv3/shPgGv23StP54r
EauvSYlSm2debjl9secnGB3UkxWLjnITmGNjyep7FbZXMscaNT3k87gSVvC9buhrtnb4FkEXorwH
zEqySBFlB5H43TbMISabZhZzc87bpmGD8LUU3XW2A3euZq3pYZFZDWSGoGUPXA1lijytR2mfcELJ
1sPggh4MRleMgF98oR0itiFeR7uJCPOsEHMGt2qRDXK4DxsTUWuoeCq84dRk8p6jybPVvFyTNV6/
IbklP6vszC9J/Cx5Kn9bhXanKqQyVt978Kx6dtB1ik6HjXMY6azsRb8r4gOhLfQueAX9LzPy4CP5
OdLm/ahdRbazyZ5SXlvNRqnyKqe/A+gHkrJSOLrQjVhUkOQDkejhDWayHkqQJee4/hj8a6/RVmHn
UgGfqxuJLOHUg4SqFXci2GH7D9k6lbxpXEeDa5K7yL4RyNs0zMBzMvTpNSdofkJkd/qCrbr+ReIJ
rxCz32WyPiaairnxQ4UE1nkLjZikqha8zaELPkhloH+KSo0BpNiwDTYPH7Wt5fIEmvU7jQkQ4BHM
geJblL4OLLnpSnC5bUW6zCJ0TbjXts3iL2skJ4w6khRCILMguScFBLSOHXJNOifTw9z6KI3xlEel
vlbMTKyLNGjWKbPZLgPA3fJ+FVRcROQ0gcLi2NziWlE2E+C4PrF1olYz9UHw8VcuA6epDYZqc5CV
q6TxfFsqfqXtcv3SDCo0gsc2TO0dZx3d1SZ9uIxUKgCIwaVLa0WXJxLiR2e07GtDK0qI48KT6wEL
S05Gd3JWP5HexV5btniKat0LByM6Zlhr9mNvGBttDPXLPDbox8nDGrrutfahXkZ4z0623AH6IMhm
F7LgOB0Eixdfx1yq6xHgttI64C2uHGkqT1qn7GRilxHxHgTKRjBwTt7B+OzQeRb9GjQTu9PHKEh6
zWhK0/fR1krfeXOE1KFQQDZO1Ar3EiWJn77LLZUn/V/6wkDnXLvOXFPbZT0obWxKUDyBM67VXl7x
7Sue7W2iw+OCelGF6YHDCjEtdRPfEAaRilnhkmsRsCBJvBbjNo0R24zHGC35i4zadWZNaDZmB7qf
/kFs1thlK2pvOFQ8Ly2BGLP+xrpugV3stZRqhjJbqY61TI8PX+za0KLGk7uUgr2kfB9TS9kzgYZ0
UZIj3OeeqAy4P9Wa9x6EdHKq7WYHqA6NNbIXgM/aaK0rLS9oErB/BdtO7fEGZpAlC7ds8v3QG6fI
HLeD+lr4/ibs9M3kSzDMKGPj0O3YtZfrzDwCTJAKgI37j/YUetdjt7wndumixHGwUtMLJlhxBCrG
/DjbRPQDVQu7dP6WgaJXXxS1dvC8rWQ7XfeaAhjO8lo/o+DPN2o9uL5GlQCut+y4P0lZzaUZpBmo
T3iPgXUkUMdF/OHmCmxUFOpjfqNnu1YjwmShoiDoUVtCFapNVep7dirwvLGDtJyG9Yn/o+x7NL0W
arPyw45YttkdOpmOBDBKvFsNx0rchIyaOtlR+sExTHB7RH5aQwkXsN2yxTKlUPBiE/8TRlDrEC8J
xBwKvYat33wnQmLVUByhnucpbTZWLqO5e3B2ZyfSN2WcHLPuMnZpsE+ivL5ly4cmN99b/+AznfAS
hLVw0RBO5l3FftK6pRXQJf1Bq8MmDKRJIwkt5bANfNIqJDtWqNKI+USN5gxE5MgGAC0ycCT4i3GJ
aoe8wZy/U/mNUs1cpTF5GzU5oJpM4yHgJjR3djNsIfq6wpBcUkdAVX41uTczCZr7AAUILVxyBizK
utG03JmDWOibjmZqXsc9EgbftOie4NaqQ93RMDVlOd6JPMN32nAKNeFmMqHG+g1MeG0LbV2RBdq1
lzD81uQvhh2tqdyd3BzdTNwX21ZMij2LtVOqKSItY9VknyxKkbhyH5g7EcCnH4AhGpFkubIEOF2r
ETSGMwStrD6FvMjTstWTMQ5hUVF/SgNfIUccts5I7gjeEWldmZK9mkRGCmnRNQe1TFk7+VPazQpT
ht5qzoUxGEveDmx0hJz8OPLXhbAZC5gruf+WaAxPYwWSbWN06i6o6x1O1fqUJWiRhjkNqMLYPkZT
O4kpCH4xnboSzc0BNp0OPqYRf1WNZNUUBaxfoowIeunNV7DZZ576TVlttAi3Zt2ROJCfe00+5nW4
t+iddU10LGhRjnNLC9qi49wnd7+mmClGoFtZpVJJmWBpDdS2l6Zq3uDRhze1qcHA6dO5m7oPUykU
oj3ueDP9VS2/1u9Gl1+khFimWT+bQXvwpS/CeT1Nyza2qWyY5h6kzl/J4U8totpD+DmTOaThIc/J
7NRQZOSD4gUt8T/teKTbz3rzWsdinXfkHXAuo0fFBOcyVV8B+YuK+iIFKO1JJpWHm4RbIChYUkd/
TxWzHrkD/P5GL4baYJdJawBeiNFKeuHFqvshJxtqVo6jcGDsbtx086yCcyLZcYwuje8/qg7NoEYx
Q25uQ3gNtAlcuOm+0ssPi7i6nQ64FdMcwg61IWSTE8It6orPDBw+NquguIheyS+ZWRWXWM+CtaUr
ifv8WlnoKIJrYpWMMd/hxdP3jd9GZ5Lf3IDx6WGEpSxzpGuu9jRDOJf0+toUTGdrnIlsbek7Yotg
JVq7fGmqrtviyuIo8GVVlgUUslHWdsj3SQ387Cquv4cMDC49w4WHWlzT0RRv/NDs0JTptbB42kTf
RBfbJN4tKptDVfj6iXsYG9l8zq25JLytyK9dARE5BUMTQK97syabo1DyFtBqOMxd3iyFM5CkrI0g
kZrdWpsVz8CF9TEW1huspSgUuyBUv/W07E++3hS0dXzl5BN6BtfuYBlh7apqI72kGclrSpDSnbVR
XIY2/gLGuOKQW+nv4Rlar5rj4fkZShpl08nSVVyVCNlwzd6vV5Cqur4a3VQICiTMTZ25To3EoHNq
6LQvL50clyed9jfg+PGQm2ArRQ9brzkZdMuqDZYOOfeo6iryKvM45wgeGRR6ywdsMxtfgeCux2Sz
ElGXH0O5y4+0YCnIheZNBREPQNZDPOKEdQRo6W6yKV1bLVXeUZGRcC6ROShnL50E+cdPCB/R5xnm
cAgKP+nsCJ9V/CNEFMRgkyQvkdMjDzLYCkAumo0ujmEJ7ERq8VkxZ6HuHROyEWGeIY/l4AUJ3Jp5
J0oL1wbhVOXQbuWxvMaeQU81DBEtVer8YXbnVGr5jev7QJ16GhNjR4j1fCmrvDjOif3GAz6esFsQ
EhC9l0p2E12EwD5E095olKOVtYQiN7JweJ7hLXZ46UuF02MncMlWNE2AlC/Xicx3Py7wjjMQ0iMr
eZ/T6tq3JC5+G9r2V1jOCfSswHarMphORE/LyBal5GgtrZ1R6A/BdrxE650CxTyIYfoR0R7i1Ahp
VbRpshdq9YVln2xNKc1XVjTS8FtAlW3s1Z1KHl6u+e0ePQQkkdAjcVysyRz7PcS+WJOqdCgIruN0
SqxgMSh0iSI/2z8/+58PWmTWLB2EsghOMpFvVsQhb3uDEEEOQmS/5FCHnUhDl2zaN56D2KEm8Ala
GT9VOcFak+iwRvtc4UntKB9mPQWJW0vvgUrlLrVbo7bnrVUzMKJDdwEStWBMMRyOS2SjxsEqlMQj
tbYUiM1d8eUHvSJ1TVqyxvtsK2eAcptUhrky+3p8NWe1PZcm158pwXWqP4OQTIQOxOOWyJ2XIkVs
TpgLA5VULvfPz4RC7jy0PX/1FIxUQotd0I8EgusDCbbRvEsHsoSaSbHeBnCFzg78iIeSY4NUeZ1B
9ihRVELsRO3odNP3It0NMTSXRykZHJ5sV0rXqJnchpaRYLOPR5TobeXNPBnEbsfdrRgjjT3bDHds
jcFHySxAt8b6O+vh5J2UKhh2ZhruZrstoZ5/MMBwNF+7m0pue1pdiRO9SZCqFkYrlYjinoRbyP/F
ugfMSf3WtV5CTsARlVFArJo9owG1SPe0QT6bab9HTvbLHIKBeASCybpKYjXhelqFZDOg10Jo3MlD
qRv9MOXm2Syj7JZhRuN3prgWDOHf6SAjFCwfNi2FwyJ+xtO1smBsqeVLltrZPau7YkVvlRQ6Bcyc
0ohPPbaYJ0Eote1i3hGTNPdGdBgzS/MsFeFHMF+GQF1afG+DonwPtooKNoxOlJNVvKW0H8Wun8r5
URWBR5yY40fKLZPD7hyErQr8hDlbmNv1I1LKFz2Qb6o+pi5RWvM2HSYEURoynLGkCEmbgb53JOAM
yub0ag+Kel7OnVGQ7XkPr7Efpd9YWjed39OFtKExhEVIVTER2tn6HsGDTkUvTgbBXVRmcU7peqx7
W64dzGGQap9f5KcbO7vXLm1jkFCQ/pz68Jwy7FNrkqCf3/z80MgoJJq85yikIxshgOBnXmePvOWh
pTvkVP4awfUH+TzfS5NYkCwmTCNd+RpJ5x3SgrXOQas3UWvOZF12Wm6uy04i+9k3EDv01fsUWG9j
ijneGKrUYxdvgSTbhasia3LIK09Vf6WFIYO7NQ1KGcq0VEMTHM9hVg2gUoJfU+q7ZLc4Rum/qpwG
CzXd1F0VbHpxGZiq8a2U9a0a7sc4+CVV9ZagaFfFSrIK4sKZU543Pyo3HbN/MNaGgWN1lmj+iRwc
TOrPNZonTWF6SfMuVGSwKro2uDosW1ciF6gyTEZ89qkE5+s1dmnh2/qJKuyS1Yr8pnHgKJuaX7io
bxHn8dpALFDLm5L0UleUJE2ZIwlG4/hTF0s9JdOFrowlGhSREeZgPSbTq8ilNXU/0O0CD2bsGG2N
eY4yvEiKG3Z+w6F6KlYSfd7URo1QmjFR4ws6dfAgEfml9JALGOBz1jccFYvMSWwG8XpJkyTG1AFN
nA4HHLmHFmelE8/hftJMb+gZGaXZObPNa5lH6p0th6Fs5zOVjOqjMBC39HHBYtPkH8zJFGbjjPtQ
d3nlHM6ugbqb62xuE6v3L2XffRupwrVU+50RWnWz5Xk99hrgWBi2lrmupkzyainQH3VFDGrN1ETi
bZyZvVPiFKq8VngLAuXDJ/tsFD915gNC++jsZovyknxIfaVOwJT1q5ncIWe4YXqStXeZ5kaAr91k
EB43Jl1zBuIS3hZiR/YGw4vaj361Be+LnEoPzC/ZoZXj4Jzc/Ir2Y0TwBSeI7132GY0zGZk8n8IP
D/EFBHDM8MgXVxaCi51a6VuQ9/t4sLAm5BFlPZMfUlvNYmNX0nFaso8wO8x0HMGdD41KFQFyaJcV
wlyhww3e8cfYLFWzAf2c4rkw0GPVZZnvBimWiMRLrrSszf5X3szfaPE4dBz5xtCbGG/qNHV8i7KL
ML5YvmbVSy4wBJafE75PKdO8IOa9V/mLnC7ZQ/ig86OfJhcjTMgVkF8mw8Z3/6wE51xHcvG9CWji
E/+48nHcjMwq0rDDyNCxgvO8sQusVB2930tYpvRmJA7GpRQt40ZWKrhwOWjOStoVpIGqyRUChttx
H3Yp7hIaIzxIpFIqFJWtWFf12YblWhQ/GksjglU4+X+xdWZNbTPRuv5FqtI83HoeMAZDIORGBQnR
PLS6pZb0688jZ+/6Tp06F1FhY4ixpO613vUOc0JH2K5L9+iU+Flngxk8dfkYXap94LLpRGlSfHZc
U2Ey3rIxrS6QviCAEDC8KXwn/Uzi8Dj4YfQDJVt/nAtyqnMVbKomNX5ZYb9SLnyJ1CswE4LFkLor
g24kRUBeDSRWgugkBYPOp7h4JxlwuBliHyanOPI2tceF7l+ZHAzTW1cGr24eO5uuQmokPBPL7uYx
d0p3JfQGO/0PCH5HkfzFtQsyQ78WOYCx9cUFa0x/ZibVTbbSFRM6sN4hQ4jHpll18a6JW3djkzS/
ZnSmyF9FJd0kKtirajTWsy/kzYhfiemqn21A34uhWqaqeb7LzrbFcCsMiDXuzRdlZj8Gpy6ByJCk
D/Mgv9zZ3Ridw7QBG9z2KYGFsEJMlB97n9h4hasfkFE2kncVfqeQj59akouudsEI6/58lqK+1cyu
d6J8MbS4DMsgFDdT7IBM/aHgzOxz0UMkWB5y859gjfav1uA7qGYm8e9lkw+LpJcs+FYbkVmUTE9V
PCABCxlJxFipI2Nwnot0fF7EZQPRMWccZYpnTyNP7418+MWIg2zwfgIH7h67qGDI0TLSf6NPXnXs
b0DzLnxRxeSlwRwrDSCI++WuQEED28cnBJa41DxIVyZ+C0gF12HyOvlUaMnPaHoLpx+kPBM5xALM
v86iC+TyGZduHVMaeBQuzuCcknVtPnjBxWJQ3A6EO2lmNPk75IO1GVZbEWlqfZqDVm+9hsqQGHco
8CiOOyZyBuNiixZkUEAT6MtrjYNdtBm7ceek0PcEGZzbwPsTSxL4euZmZLmrdiLsFQCGIVkCKGSk
GVjcU5P8dZxxo4pfCwKPWfs2gYiKP7SpYekBJOGDsA70vM6+J39aW5WxbhZYpmc4UZY7kZmb2bum
dbIWM3cH6ReLKj74gqi1EVNyquNhE/Cic0eJ0WXsqT9ZJXPrkdn+ShpvHrhXSLlF0AY7K3kWTBv6
7gVNPu88XkllA1v/JXlolYufqvnsI4MhlVpjzmjJHB5miH3ZFYLSjjzt9cwuE/d8kowdWgdirB2S
YfRvC6yCaGVxO8m4XY0zBFS1d+jbYbtyxeWbnkV+mTeyTWw8BnN0pBvpePxHrzBYaub3hexB4CGk
W88GokOlPkB2GVk3gG1HboR1gaWSM2YLCL9yRbYZvRuWeaveffd8bIiORsB1WlRkF8IrSV4C/zUh
xFKbICLihU9yJfhdVku0JrHtM44HSchVz6ppxumqdX/BN+cU9ugZ2tU0bxsiRxicTsVp4Nq2+pOF
nM2HgKAFXkjmzXV2iy3dwB9Z5GSF8mYbSjm/+BsrHz8XjUwWJAVXtyD6k/KnGyOQy3I/MajTn777
y0l+l912xL9v/NErxqzGY1hiwL1AukuZ8Degt+b3SB8zQwdKavcEY37lt5+iPnlhubNgHFGMrgwT
+RsFdRd+5aYgi4tPs/3TyXIDJWPVQD8wrO/WWQJew82Y/hgM8lpmwgk4AWlFLAVUH2qPFbrKlUxH
aCc4hURfsf8zDNs1VjUA8g7eAtvZkeTjcMVnGibZd2f9LUZGGF5FVlBDJW5vTXAfipx9HhNohesI
3feQM+R0jHXA/8CbxKxwNXUMzDwuHoe8Iqyoo/A2+aSz9QzwGhi6QueA8AxUSCQLdsRqpIc6xDzL
q6PH2lTyh23BJ+mRtO+CLA4/4vaNKa0DGf6GQBJmthhohuxve46OM2OXV1QG+nXOiDIW+ggPfvxh
z7azrUAZ9pZIMVkcrV8xl+FT1rvdK1bb297Lv7ArTZ4MEQ8nIgLBS/z+0rnuYZhz48hi/KjSqLiZ
ReEyrpVnU4zFLReV+RwR4B1NAgkkbj1M+iFupvRm4AVBsNfYkN4gE2Y3CItHO0ng9ZW12Ap3Tm/t
TPq6YaZ7C3Hx7X4YqMB8xQwjKaR58WXWnm2fBBXTGqNXq5vZqtiUvymAqTH9+KvUmGZw71GFmmN/
sAB+Dt5oh09pSA5vkSn9JRNeMfi4R+hD1zTWyasJYVFYxAZ9lzEs81ALaLe9mFgCbmxmJx3mET9E
NuJ1Qcq58vOr7rlQmdKX+0SbPiHy/3tozRiacbrDfUf8e/r+zH8vcBPW66ZuxvV/32Bvh+0CMA4i
7LgXvRzmsTwkup1P96dykkS4cpZvkHUCrmsXP+8v65Ejgen/jnXXMMhMzIsTeJo05jj8OU6iPmTa
Jn16+YaYhXlpsvpLpLFYI9KtoL5h+ACTlyi30dz7btDtLC8lJKbPXmXr/M7GpDhbHlgXDtCAThbB
KlXn5x8E43kboimCtcf8ZpF0th/EvFTcZraZsWgrSaBXOvzlLXx4wgje6+swfldt/J0MKZm6feYe
yqsxzfOTVcu/biDVB5G1e8gOaOlrO/uw2f11193c3v1qpjbejpMWuzE0+HgncHZbPFdOfNMu1Frw
NHnKDUAKbEzaa+EDe/qGta994MsittxP6Ut8CSyD3B4Q5zmPcCatjWIPJVD/tCO98ermJMneesuH
lsFLK6+wyoO9MGbmOL19M6NCfOamu03NlApxlM6lMFAokaP2VCcE1OFT4gGlqgPmot+j7Icb9kbO
WiKkOyQynx+WpL2HNAFRX8lxSA44Vtj6ZlQVsH8ID4AQ91Ui/OakCRRj7hNl7WlALUJ4zHywDGfd
9W3BfFjsy7qjv+KV+RxskfCkBwJtspVrg9DPnuE8+sGWjKgvosJKz7m4/WAcrDZ296qV4eV+QDIF
omEL0pWh7N7hoPvBiDPQmXB+ACtFShV7JH3AjfAOscJf1l5gIzRdKlzNxPwSxmx68P9Blu4/7JWg
IHHrPMxRyVp9/11lyX80BFbL4IfXNekM7bPOjX1Xkw4EyTfYQQ0LWTWyEWs3pg3FJRCyeoJVzMXW
EBGTFMbZbTrrObBcqGy0t4Eanhp0EhtZKWvLbKfZGC2cBSv8M3Z8dvYQW0TA5cdJDX9rn8F4pwLs
jLLnIg/KHRJItc1GzJJDY9ns5/pvsjy6P5WoW6T2YIbOzca98NXP2++GUfKD1ORs6UqMB4Qx2Qbt
WE0aZOq8dgSk7iNFWNb9oV/Ase0CRrz3hxnX5XWKrHPbegiHWlwJUxDVl7DbpV3IHq87RNA4w9ge
4H+YzdXHZAn8QBqyCqxQnT0pu2uONfDabPWjUcNSnOg3VVDBPMxwxqum4D2pZgNhyqocAK+nXsIz
G4Md/EyDftUMLs5gK0aLLga3dU4sha3dW2oN4Rp/MTbgqIEsEerhp8xdgKG+nz/9BpJxXWs2pOSb
hLQNmkcAp6Z0LoGLHRSlFGqozlfDMRzsR7k8un8XSR7EiKHnyot0Dc8Znerm//q5+5f3H+bCfnKF
ro/3p/473H+XETjGCSLz7v/7o4MVVdtEkgP73398f2FnT9c2KdN9QzpZGLi/iJ+ZEzTAabDV5D/J
hGGUsE18v/nwGNxrcV0oXtdZuo8da9fp/qgJ+oXfYhsHZhDWmey95ySN/CfylLJg9p6b2CoPXgss
gCuUQ/YHuuxITPmhV96txsD71xA51kawkq06J6WSbebqebD0Yu30PZdR9JgScQ+Ni9sfp5M/dJLy
REK3ufJmJVeiLZxdG/2SrjGd+v7ij2m6mhPHZ6QPQ4P1HA6uKH93LkW9Z9r7wJ4feyrAk6UA3lpL
GruoIM3NAmY1bNvdWAuoAcip8RF1IT4R6WkNJFQ6Zvzbz4uFFaDEgxRZtYrmdth2SPVO5Ee2LPEi
2XhAPbuwx0jST5yfcCkNwryDBzi6v/G+jfdIRELUc+qHHSOsdQayuSIqQyfuN5Cw7GNoKXXO0q49
2J24xEXXXbPFo82cu3nVdBhyTB0QP4lA19Ft2ktjd4cYWtg+aWGFZYmErG7D2iGVVbFE74IIYXHQ
7mcmpx+hA4/RKfL0iGty3HbDA0oD98GVNWG5bQ2rxB3ZbDL5mHRVRC2RP+UNd3M/QM9vmwTJupd0
FDtedYnxhW+aOIO0uDAStMo3qVRUcAHcVjYwA+pPOrLekLSUhfR1UlH8duFvZ4Qf4vmA34y1TxCp
CBOi5pYBHPgsOpczpNGaKN9UNF+TbxA0hN0rueayOdRlcBwGmoy6FJBSkxcBM4KMrOgvIRavEH3r
XT1Sz0MTW9XoP9KqHY4Bhho59kcH4QnrJAm1j+14eEh7s3z0UCUIxcnCwYry2Mn2mTXLIxFYDJOV
tekdsvkaZCRLOM30IGt2xtyIseJcHvpjDAywfKUCRcH/32OkuuZGv9hVPm9Sc/a2pjv80BF0JCqt
JcAero4x5J9C2YRgq6FbuUnrbXK7jrCCymCYtMalnZBLdlq7V7t3t1EggQ9R540EuD+PtNiPlmRw
1D4PUTpeHeAp4FDjbGKauaJoswmeSEDdWedfa7xOoQUhtcrTQl+sYv4alTnsm4Fx4eh3KAOXWF/c
B0uofOOuNLziyTS6z5Zh/tG1/kKJFg9FG6mLjYKwDzEHFwQMPlQAF4RT90hl61fbJbDFGRl5yRLZ
ge4Lmtqmv86Rs3dlZWJVYv4Uy34ZOOkjIvMVVni/4pb9azTgHejBbc41PTFGxCAU2bV00xdziMqD
zhJms3V+GH2Bwc/cXfFFNAL+no7BAG+Xxtr10KxgRuEmW9tPmlsb27iL9UjXYCkeylgU125kBOew
WO0KM35KiF3fpgY26CpE9CKknKFwB9ND7rPjrxiJHLJBGo/RnB0GieuwF6u3jGp0NUWwDny2uFVC
N10y+WIn6M7EPlFql94S/w6ipEW1hb5s0K5q1cnzh8DUbi0M7uO8rUmfi3PcXC3AWX9E9DQiR+lA
0QMV/PXjyrxAj2+YvltF/80MvWJSNCeZsa0TGxxwNhRCBvcPWZXlienJLi2wQsZy8dz0ELnC0spW
UymzjZ00Yq3ohsK4RwVHjGMP1QoSCVhq1j/Uk3+LhROuCgrEpU9t4JSla29AlzMSALzGcsvazTCP
e0FIybhEfMO0ira1VcA3oitJAGdMC4efaPEvEMKjb56zHZoNogrq5AjB51IGJhdVRVpz6eBtmUl8
4kXUvw9aby3BKp4GL9VkH8eYZR3l41F9jsNkXuTk3Kh46/cSDg1xNVI83h/W1s+gCYfFzgPLdeVs
S4zqqzFSz2k2eZfCh6Q1O69Do7033fkgL1lj7KPaPjFlA41DmbnJcBu2UUquCb76gECEtjqcfjp5
BPZqWcHGHjjjZqp3dvAjbGdvlXblRYQ9N/QS9Wl0hKQuqlgFSa7VXMxmHik6ZvOhSuppq7CHWGa4
QPSZJN4xLdhHquqp8gjCjsbwrdY02Axa3a0GKqjSdK2A09Y9V7pHL7ix1QiMiNEggh6Ul6n/WiRk
9kyz/pqS+ofXt1jp1p9D3jFOB5xdwSFcl1knoW1jMGYWCddOGv9xKtwn3WUaXYYvuIiS0TQfe6+f
Nim0bvjvMYgKSa1B/ThmYX8eh+g5ieSuNz4FS+BD3Xr2esbAnThF/TjVvoUQdrz60vGfaifYhjkC
q9wFBRk0wMuoLHvDwjBaEht789FChdSAlgZ5gdY8jI5I9686s8q97tIXy5+/stSCDBvhjgZvKc/t
6cD9fFCZHI/w2G5W9yeniDjibkVqQQccVrn06HqE1DSmNs4R6B8bYa3k1If4TjO6wI+eZGN3tLYS
xOJqdeE7IvnwxI4ynqQx/zCiBBououMeSf3sRQNa1unREhUaTLOGO93hravnApeeX241ORtS7Gqz
+fCJFzun+fRqd4AGkwtelAkyRZq2/+va9fzkYC1fYoxiFZ0+FZVqd27HjABL/Pgw9AWFRTBz70TO
xZ6y4NnIWVCN+NxUYvH/jIOnIhfhUyvGv2Em4mO2PLo/PyMGrqBLdOQ9BlFeQs1mYS4VYKTK/+fQ
Ll/5qNsGNCUgxXmjWVTNFjrQcsjT5H8O9+fuD33c9I+2VTKIHquTzM1gPWmyMqtIvhqZ1W9Hu/yM
2jJ8dmhPcGgsr8qAUeHI6YhlYr8Jh3Y4FxYZDDR+wOraOuD1CdnTx6WQO9vM/cciNcuzXUEeZbDC
lxXBZ2gbmhSq/KIKyTCWwIJwQLcKFJFqJrpeKqpL07tooGw+5Jrl9+Qnya0eceKohr45dwFImdS4
NaXSkJdGWfJy/yoUy96quBRDR/1EeJC/s+4fMINGa52D50AbaDZaePmbxV3jcj85DH+/K94/RUD8
NaC7UeN5DoPpXOV47U54WtZkcozlIKHbLs8jOJ7/vcKMdHcyczqKZYeBZV9cfWs1WxCxQGTL639P
N5F4Kr1Qnv6f57E/8YD1cLi4//Q0BuXFYObiFr397i6kzZzssaxaxpygY/enfQTLe1LjiOeKLX9t
GTjy0fGZp/shMlJUGgTrgsByTgEK7sf704VcEo5FAaa4ZLD+d6jmIge7Y0+qoqg2VwNeICap4kNx
7Gb9cn9h7FWcOlmTFtNZD3PfseouH3xIAuS5Esbm/tT9kHuC2IcChhjiFncV+iH+lmy0Kch5TkBt
OWJ/2hrtvql96BtQQWCeuj+qvDUeep/9uMbB6Kevi3g9OXNynsCpfqovVLrjhQy2EC/mV0JT5RvV
p9xZRvxlF4M+Q4Rp1nViTe+hG4yMgSKf8Akezj7jApSxwWOM4cibRi401RM0ZO1cphBC6r9XIZaD
W8WMp+2fQptQBMwpZ8j0DhtVixDL0RMqIOGmmOSi5x4btR6IdcZFNS4JY0+sHyhQKcwpql06hIS6
6lrk1HcRnO4PCY9kPfoVeqMBK6/UT3b352dwnn0U+VDL0Y99WA1J3QxsXoPm3URt9RBm3f99UAqn
hCz14HPkOOzfv2tN5v++BK/FclM5NsN4miVaZX74/mu6pr66ComDgh3ZKzcA8ijCJyf2kGQHjd4U
1JcPVT3uUSRDFY/rdD8F1fSsl0MM/geTvtgNvjfDYlfec6TRjQS+fPY95vlExxy1Wd+icFEXzUO/
atTYbEsRgZUDt208cqk5m+7wO5Hvmejjz7war4Murz02XM8zvmvPdinjbfUu/a45T01sYnNrQSMN
zfYZIAS82IOxkY8IDYwIHsn9QBPT7UMDxVLYT5zg5fDfdxtYzeaca2Tk//sD/77q02GTxixi/32D
0IDhMSo3QZ2lN5aB9Eac+80zAv3QL49AO7onVUpgex7dX5Wb7NoKWhSQy/DuFtCWyqF/IYG3AbFB
XOFbk9hGPZEwhmyLTY6CkXjsVhzTqN/dCUT3A9CXRBc6jmujDcwjc+01KcOyqdQVN8MfoWjyi5dR
PQX50MOwwCOBbM8H/upqO1q22vsl9WvYLTR/UAhjGDCnGuzy4LtQuEWXHusc7hA5KEQPB0x+5ijk
8ta5x1C91jvdzdVKaZhNZZYzwo6Gt9m0Fw7jk0FKTaoL9WCX3LqQSYPLkD+NxjeNpbmHpVGuo0J/
lcr51YE37IwZ77wGUgYpD7V/jqCceDnXgJroRwkUieoiPGmJFFJAXgpHhSAYd4RLgntcmZThyS24
y1qzfs4pzGBhUrAzUD3BXX9WBpYSjU/WYNGNyzCsR4LtstEVtkjO3eJB6iouh0qDZoT0zyucBbIT
qt4PJ8W2hYZ+H2J4jpgNXLVV30z5i4ObXYtiQLZBi74VISHUKSd3HZoSU35AuYckek+0bx5S6gl/
aUnATz7xbU1wsHCSDWbUNheNt7XJ6L4NBKHTShR/MpkMryEjo9xPO8T8CObMSdkPLtqwc40kyk7D
6dBMXyLIj7EZdad8eBGO05x9GwmYsgLK57JY97nchWYFWUqG+0GS4dS0hCNPUW6erLx6CeiJt5xw
faB/05b3tmT10BkPFZnjTfN3TCWj/NliiCLUu0mrm4XRwsQ2vbUaRhLO2piBrFO7J2y+1mTAhGfH
CQA3amwj9OiWZyuBYdCTp8EGtEwfILGcAvZ9PYpTIL1wP/WsmolO1b7uQMmG6sbiIPZJw+5uWL33
o3HlsU/EFyY0zaps8eWKqX6ZJxkUa3bxWzn+TGOPDN7XENuK/KXAivJk6wwGGCskxDpEaNOEokHO
yS7OWSgw+ixXQxDtcJzgVUuGesWC3jCb2GsXy/qmZGoYZoephIalnPg8+f5wIAumo4waf8LdKJiF
O+autTT6w2I6gHu1K9zLIEaLqdlQDtJ7b0Z4UEG+b3EquTSmi3EFEpAcRGOC77gjqQCyjimDK871
uKMEVr41rRDNKgXcGn6Q9yhT9DE9LjlblHPdEwmekFaRs+88jLFQyfI2Ubq4j5NmGgU3b6XsuNjF
uj7NVOYmVnCkCbGj5QFoXF2Tjab6fgsjUax5L+Lg6PKBFq9cD4Np7Ei/2o0Zrl6S2gSUiCD0cJdK
diTPrmt4qfEzMScelg3ix9xPKKns2eVjhTE7KaDP4FL5tfkkp+KrK3Wz7iX8kBq6KvfavhhL/H9L
NGd0QofUiYKL7/vJFnAMb9WIRSMo6M28gNGGgRrNaD0ihYpI7+ueusaBP2jk+IYAZMEfVGW4Njo1
PUom4nkwGywIWKPTfh1mHUOUTSVsR1DwJwwE63Vnq2bfpyH9+2S9tD6TZdqLGPgxX9JpIOEXGAOO
roMtkGlcPL8YH6KBViDTqI9hXj4ZZPrB8LWqVW+x8kD1wTuIiTPcjeexkb9dEX00atbb9kdlQY73
UICsfDwi3Og1bVH/FUUUXvJavTc17jBBmlWXJEg+dWb/dGXR7G2EE5eZxdWiR7oFetEqSRhrdYf1
qSrL6AxaUh1zs3wQnsTmy0z27IwrSQ38MZnZL9RGP2hhs4u7HBpqbQwYw7XlgaU5NpYuM6BF104e
oigETfjl7OwqVUfyX6qtV5zwhmGwXyfIMzS/EV/9A1b6JBKYSXV1cR4wFYFQURLgMaudjTsFfzxh
fud5lDDby9ZeVLwbnmieQo23R5qSDTe/jyGMI2XjgwSCf4uSAxLM9kQlSWcftmIVQL4+SAEMJhuj
gd06PzGN/W3hEQQoZD5kE3YPk4n2pJ2Tp3SykZv5knfeS/CIWBrHtPoagweVWuIx8SX6YjyFIv0x
WAKKKSEGSUyf0tU5BsHQsbsmR/7wHtiTgladLIwyyFRNIlE6xtBlI8fekVptHSoV/vLmyT+106G2
mpFucRnnA+m6njds88VJqBGvRVhAk4cRKqGFafM8D5Bm+oVfgs3oWuDjwvlEq2AaYA6S69XEU+Zg
Fs1G+Mz8EuZeq86VhFbp9kJc4Ujropy1ipAF12mnkSwDPS+eF1lJyR4TCktLV59Q9Een1qEQNo39
CJj6GDP8drnjH1s0VFb9MIrYPk4ehJA6SfONoV377A+/08ppL8KU5IhLXWxcNrMN8iV7FabBJSWv
4qTwsT0Q0ZFCjxdbQmPcTWjW77HfQX2epo9eSxCZFN3rgBEPCqkW3j42b0FfwEQosz/wmYadS+nN
BlG0TOKnamvSnQJS5eNiT5AS0qL2Lel1EB/Tv8q2FfzfrkFxgio4NfDTK0JJZHf2t0rycNcm4y86
A3lcMG9tlc7G93vGU6Xx3CCN2vcKxdMwRMM6wdRpI63sWXnmLxeBH+Sx9rVEHv6gdb2Hp/I7M8dP
/DL2RgPRF5tEe9OhZ4dhfSynQO/TYWhpukEriArFX6M5yhJM1IJ9vq1Ty9vLuXHA/Gu9nmt4fe3I
3xTBWWXsaHwaRuocjMz33lszeGm9HC1LY2CcMVjqiNPwvB+W2TYRxQwYkjC+Wk6AvFkSVqEmazpI
Nb/hbvpkQQ0eEldtR12wziu1eFCSy0KywxYEmnE/oO5GtYQ5DvkmS3F7RsD0LJR88bXWxwMdNoYN
GuP60sIqLOB8syPsMY0qtlAbTHP4LUro/wkoNs3T63qQiXsOSolnn7XF9y549IzwT1jN7qpVmCkK
oY11YYZvsYADkLUGYRxwmjUgy22ozXDdpB8Fge2PI2po4Ll5jarEOlPdhTv4aBufbBRAnu7VRAyE
t8qEanF6sqq82wW6QruNTDIc36M6F5uqsBg/YR0SMP5Zdfb8qZNkImz+fc6hxflFgctFw+c2eL8m
FEo7gqu6tatttP6FjaGPdrZz2t9mxnQM2Px+PcllIKsdZ+VF4m+OyGhl+e1327AMmAp6cffpOEzO
obvLnd2GA7Ael2HuqgejyYeV47eQ5LI0ODrdTlrOtS789JHp4heUxHmrqASdok8f4jw82iORGV0V
IuUyKATvBzcJyqcoMb9be/ZPXQdg27ZvjTF+47VhrN0mH3ehtPd2xpSmQGW26W0DVmmTHWKPZdmp
MoYZ+YCcwXvLtOSPoQCDXdzs5uQ781V/GR2DItTkHXoF5xRK676Eq2tXg3EumajgekTAwMziXf5x
dbxvWosyKq0/3cH+pArJtjkCdUZjtT4P5Jh7ffbh6Xm4dnQYZGIlO9dw5Tnqswccsy3IcVRUQ6JJ
DGoe9ZJHX3Te8ArEyaQ4mXaBN8XbGkeMN7P04B3L/q+d98Wmci91J4aLYcC2p18gT9RA0zdnF0Tr
8wYWVY5EAZd4qCIbq6xC2Cje75ztAXwMD5+Qz84RwD7W6B9mu8WNJq/xEFPHJMKKESrotDETInkN
Af3TaNAd1h2fSEJLjsp2E0tEPJGwbl2U2lsG8gctkpjMGjwXnNy4xAHbOyZozLEWr+XsCxfvmYE8
RWLgAQBjqolMStImsMSvglC8sBfgozgv6Z1V82LFLrENOZb4RcNcn1u+oZeCo0orajJRDTGZq7G1
kY2F2FPGFrPD4UDDyPCgAo/FRh0aAkWt1BOBTn703tqD2jXGXOLw5RzTHmEFxB8McdOvOMOe3Fdi
CTnViNXUpG7ajohnnIZ9VJGNBjO1v4iogjOOaVhARujpfmCs+cu3S+LPc67UxX2C5dt8KRqo4enM
YlVgE9cYoUCcKllrZVegOgDfL8bKXnce3nuIPdDNLr7/bhhF+zZow73noNXrgxsh0ObL3RhNDkui
TeExuXWTeodnurf3tQX/bgL1dtPij08gwz6I9LFJmPiWC6u50a51wt75NpXO9D/O+8QnbgahnZ0L
q7xw/PVAlAlWo352qWqkP9Ng4RwB07uPdL7x89G4kjDfAo445Vsifo9EsbwkJC6i1sG8DnNFfJkc
andkA/6qrhx/k5lR+JyUACHDYvZv0efuVQCtz9byansId4Z07y4ux37NkGb00uralZi5YjpyZQer
gBXr9MkJ+1+49V2JSvJOmt58IZ3dHS4DZTYbB/HKleiqb9VFA5uvfBFJWXMvSPlyf5WXzuMOfhHZ
xYh+u8ignSwKjI/HlrrLyK9327cpNB7vLoW+Y58s5hHQNo3ucv/Q7xEXkS0h8C3GiZFoDByWCMaq
U8DqxYE97B1zH2X4uMRt/Mwaq5n1JNu6dGAwBca5K4oM5wIGPqJlpuu34lHJxL8APi9BVyjJMK+8
3sOCgGrWroFHhPDiZi3sVqyxVoN90kMIXypQH3Wqx1+3ZuWkPV7CrzrPhRIv3LPRZtdEe/NJ0nn2
LQFxhpPnF7rV5hgjlcjdPrfWJIyVWzEa5kG3ASHMVozWJJPev0g0hygwtzMYR+E7vWqy+M1q2vlh
hq20J1f5vcvVdMqIXtklhYsdeavGfx6VOsqiPfJCkDh23Yf7V3GK+qPz2+p5VME2sYPhlZffL6J4
0otqjirufuhZKOomXwlcivCwD29FHVmnCPRhNQ80syQw5lzAqWQqGbSbmNz0XhmEoVGzPFuIjRjU
+OYLYhDkZlZKZnVF81mBxJ9nZZ0CE9bpjOr0OHcRpk/IpkJWUyQ7NxE55ps7T8cRVaRabDczg7eW
MCGYkCKskpiiF6fCaWcqWCCVDe9ZQdyFgJ1OOP4uCWFG3uPoWCwGW8Fk7UYXab2IkgohK7tKNhKU
kphQqZP89z8/T9v5l3V1D7zKisiCCjupowmHiPRJZCSum2+SJDTY3im7wyH7QJF9NRwD2hr34GV5
NPZ5AiGa2e6UTxiMQmcUY+e9yCl8jfCdfpTUiag4vXOLeIghc7vpe6ASxLEjDeIE+8lA3OFWuMSY
FhpZWPwbrgToG5URgqXy456TZ19tRhJ86+2sGKZMZeTBvzOeZmlEI0Qaick+EeVF/Zi0sfk1JiVL
CES99axT7CTc6O9/CeJG1ayzyWJCWkpInsLC73FKk2E3kxsCItNUG4zUwkOIWOSNigeYdCRTYFW3
Tg2/NZ/2hlnP+6zVr700T4TO8L4dmJujJu05Z3Z7oRnoDpkpjkr27y0T12+s1NZxtLrnccZpQoqU
LsILJKppa5sjdXA+ied7wnY7KLDXJeTvfjCdiVgnYt9WY4S3UWlmj9SsFNdTcmMnwb01nh02zKg8
/nv/RlK+me5NMBqhtoSgFZH/7uH/ukkVIlk4ApxFSVB6leb/h7kzW67cyLLsr6TpuZHlcMxtlflw
55mXMxkvMDIYgXme8fW9ACpLilC21NX90pIZLTiDuIDj+Dl7rx3veoLsCH9Qr+it4w1shXKddgPL
SKmgqCvrnZmO7m0HrCnBg2yMjvrGusFQYNSG7Wgb35paUx5p6gMBms4XVOaYpjHXsJT3TpBZt1Fr
7PzY20vi9RaYyQrk3fjZHV9fa0GM0IiZ/YW5/nV6gu9rDzQWgU83miIxn7uKQfmafyscHXc5l/F1
Pt1W1la7+XbHK8zQcWrlGDzJc+ZDa1cydkYaYdHvT/DSoR7NbftxdO7dofFXamdXd1UGFOkzVJGO
FwFXlWJtP59tLgKWbIkr+8ru2iewBNl5JXVrHZHLsYkMnDQ5gy321maxU/j0Dtkx4BJYVssmR9Uc
jcbWifFFLlQl/MDyTJavQzuCrfiInLa0Y3oJTTVuE1TFDwmQ4/3Q6eUJRC64LiFWLeYmNPnJVUyh
e3N89fwE+Ey3mhdpbFjaobPzTeJ68jJHYzolPrbeksaSgGtzpRbuTitrZaUEVbsasUXfOJX6jd8O
bZXzIGjyAFxwe89cjUOmPgB2oJtcau1tlGUHr1OfTRqmt0qDKCRTu7e+8/1DQmehtp4/Icn6VFuN
Qeqcu5rwDwy5Dh5g5AmSzs4GuLF1LWtE7KGSoKlUGEw6pkKmL4b4ztR3PGTeI8TVz+NAHxvrBlGK
CKnAsE6rdykRcBIx/pgxKaknEP6Im5WROqUz7udy4WtGRiVXBNkpCsfhq60oi2aQIfLkdw8M2k3a
oPFres86uVWPurqZOGFudYoscsN0zUORCQ8Kzi20KzSOhc0vCh9lBi+EbxvEJsA9sst8hs0k1660
pupv57UTXxBThjAELagpGHlGxrEAF67p9EiWQViv0sBYz5GsfQAQyk+Nzee1Jhtc14mufzEnMnPe
aNBukhofSs0MdDQGDGKK0+36VH5pgi5cw7wgdCFpDnjqKDI8nFxi1PSDr6H/yEkyWmgKnaUwCD44
0dqz0FW2Z+SbqxB1cno+e0UazU6IFDN9pIO1J4rSx5yYSlfepqmHZ0CW2W27SwUpgwpjiTWxTCgN
Gn2hjTU9Bs1IcRgIZee27JSzTkHaMgWX5qTiwdDjvuh10a46DTyI1ZZLRAz9xbSLY9Vu417WN2Qc
hMsiCGzQ1VRKCX6Z+WzNSyENUfEe6zJcOdPK4KoJFgTTaA7Ew3/TrTBZ5xOXgr5Ki751lF89DVhr
t5rZxbzsXHXS8VHz9v6ltiXksRb/7HzaIlxla0vbkUea39iC3Xfjaes0rNSdNa9UJVGTBRPrTSHx
5tgTU7bNLTjIhkd+gO3sBFnJFOjvQx0EK6KBX+ffqkrD2epqTBOejtwTot/mLAtJGBp3ba6q5Z5Q
0XFTDvZXr9YftMZu7syW2yBwfWa8iJ2pxvvqBm/qBM0oL7Id9jJPza3eG9H7UCFyDNIIf2qXq2uv
ifPrkCI4CkRjXJrWfVVgar73cInRMohuq3IxLLqyTzYA74HLTDdPz5YJYwBe0rDwln7WxXdRPgUc
o9JKjaq8rVomgGpi3tnqAFRz6gyT/r7K7dQ7Neh7L9DI3xXhNPscQBlNbhDgTQ7ZZLD81Qjg8BSR
skQHjdJba3lodxSLK2lN1hwSXK/zqWFEiQJr9M7lNInPhGh2RIJHRy+iFAo9XdklMsywM1BwOWwF
joqRnf0CempfVTcp+GsgYBwscSKTreGMmWHVwHVcGqFW7BMV5GkZwrGPJ1DziLsX3wW0zNjiR0QJ
Chd9FMHek5Ay2jTGHTtl6Baq9QYo0rqvDRYFmfrTvBIEu1mpLCzQYg5F5psYJAodFV7uMM6G3Ts4
qQ5kBenYHIXbVea4sO0iONUJbj2pJk/GUPVv8wrA8Co/9jh+103BnTHoebsSLQLoWrL8V2FPIjdG
HDx+ZnzJCbKjpGbtirsS+bhGZCEgJdZkiWKP5Mi+RVthIlLAoB7jPk7T5BTUwQhjY0DJ6nXXfDLx
pbjTVqqd8yMcBWpTV6RrO8KP5Gdlfw6/1yymZvRqlUNzcYLUWqaRkezA7WOQ5rG6cLAO3+lGcXYQ
BJAMr1509F/LFF/PhkNUd/StF0PRrX2Lbe18xktfz7D2432fk2XRYpibMRVUpWNnnultYtgTaA5t
+jPrvCzzfVYOH3RtvGWmtiVJWR/QgdEytqQNGCB+Sltx1q6F7orpfIFRKsXK71U8LVzyNFF3vtRl
J7Z9H7R4Okf/VcDoQmjABdXdjcQS3QlMZ5uslf3182ylLenU82ZAKxqsMkACEAp9bmEBxx4tFl9Y
4jta/z01AbSTXE93MBS8Y2TrlEJqydaShXZVUbqv5+cx/il+CM5KsWuQs3Lrsbc0kGXXb8SByb0/
lePCqDG5VgrC0dzEYtmTgj1wadaxcR8UBrqrweDYVXTU05oH8LsUl6B223NZoCl3YAHMkQSjztZ6
JFZ35wIVWYD5YfLCZkGX2Q0dMmdVOphKFb5iramdD156onQJ9+Tlln+T1d1Or5VbMK8h068WPkmA
+AXXEG1VALe5kuj3oZO3mI5KgnH8pFnOG87WD29sv6lOXlUg00OQtZ83qVmlIV71gvtuuJmv9dTG
tdt1OdyfsL+hS2od5y0qUGqkYKY8OVMkIHeauqJJXJJgAZi/sxQeiJNTbE5LZRqqr5Uac4KDl+Ym
6/xV3VsPGrfRnd4GxhkzwF0p1GbfauqJXm2+bBDcHUYIcOgXlerYGN5T4aXr3BiweKeNfrKl8ZpZ
PVfEVEJphBVhzFaP0BrKY5Uu0wrHmafTjQQxws5H+PBO2/6QVvbVAKZC+toAR17zebVa5QR6MTjD
9qORgPgfvZyB2UXiIQ1KVb8ghm9RiUbKnvAWfWiMkx8XxeqzQ8AQzAKDdglr9SkYEqCIbVxdUua7
59I160P/Sj8l45HmKDf+qGOm0MYn2aJdR8EBYtdsEJsVXo2N9OqVGPZtXAleLFetDWMBhZd77FCo
oiaPp1c2VNgs8xeT63Cts85eY5vREWJ16wFsh1HGyjWWOi+LbTrLoDeq53lpH+v6qU+SPel86k2P
0G+ZqLhK85GQS8PQ7vIGzpRJWh7Y2Vg7CE/5amfieQyE/27YjHzTBlAP6poHtAFFjfzGhIV9I4ri
kY1Vf9KTtti6hDtA9aNNNIRAXFTRdntZ6YuhwoU9JBA7PwtcJQteFe7R57Swx0UQVeaZHijo0CF/
LUTcXcaSEL6o8pHPa48WSYrnekj8K0ZFay1jemPNaHnX4pic5sdHZ0PK+Vz8I3N0t9o0mrPrKj7P
/6oaXKYtjsyd67f6VSmz50bI4KVCQ2r13U2kI990cC6WGcB8Dlrh9xJ4mfUGnT/49R27/Q1fsTEo
GCetbXDEX7ijN5TtGjg7x95X/CO7HwIeULm06r4fy+COvUD4RIYZOY/iyUrMXQD2TbNNUlEl3VWP
JKjlEKn9qTMG5A2916Nfqx8qW4XU0hX3GFKYI+A1hWbhdU+0YLA4l90+dAHOzNeJ9LCx1/3KLKKU
MIUYEHhL0mYUeV/nrZQelO9B+jr/JrRL6n2qsyR2zb0fjtJhievDMzrrLc0ldUWwAhMDhYFD6kEG
09OkP9M2689zA4HJLhAOLrZFQgDtiejx74XKKM6TdXgZgnze9rDxsFUIfFYP65H1775FurSOI6Xd
qP3Y3n0uzL65lBrO4vniUuCTxij2uwIHP/pezdurNdUDoqbkAeu0ToHbsRsdnFEuKUm8c9o8Mltb
eJ3L3jZWv/g16HOjzz/M6TaMEDFtSSYgkw9K3j0MjEWfk0NJhQWEq+WR7Rf73sCVlxTGc+y5ytNg
U1j4vJpoDyLnxqIUhR8nva9j+CSJ4fkYa5YQUUfpnT1EbEvJXt/Ni6PobPeZgO4nM+vj29w3lVuA
Y7dV1lUvYcGYHQuYt1GxWrwEdo+QTBEBOKmOfSMisukZji75HALCGuYN2vQmA3AyoNnYz9tAIckv
ilOtOyv+AMrJKZ5svCDzY2YM4V3relMqiygjhuAz7sPWBUHsOawXt147cYB+bIizjVExFGIDuZ5D
L+K6NA5ZX91Lb/Y/CBWPF4a7Ni+Ov73JExILBIOuI0rQG1Qpkj6FH51ILlO3kZmyOA8AZ4GIrmyX
weX8YCwHRV6oxstdojlymTDL+0Z8F8CyoQQ3XpEs7fmwE23G6ieR6QGDZb/chg4vGT6Y7iDFtL+q
UNVmTsBEnx4X2yc9W1pjiCqCzjQ5rlNBp9X1ofUDBRIlGW8pNcR6FCljqxxzQiDyaJvq9CCyjOLf
ndqqYWdktKeaa0z86bZ1+GkmKrqFNPP6SnsruxFlw+H1XvAlHSGTKS06RJrMrDdafReW5bnsxvEG
WDdg3hjfeIBK6sA0U3/gueOuHA3JceMY9FUoGeatjznWO2/KlDfFUO1MaCY0RLCKZJ7Z76oOy0ce
t/WxGW1/Ndk5MdX2kKdT8hLQxb2XmdIsW5M2Kdda9NjEB2eOL8LKCbQntKAI5TpmG8izXquM+zzr
8s8nvJIiha3NCqeoVL/NF1NlQoALW+4/Q7TlbdqGX2O2qCuNJhwLgvYcuT5cI04tT9ZVqAn/ZQA2
5WvDC+vZzjfKcOlFwrjXvPEhBkNwoH1X3qMhdQ/zxZeYYK2KPH6KpCGhq6PVUxXH2JYhMiuUwo0U
H2YU72BCYGjsz1Or8HMigWcWzmPm+fuq1NWV21IJB9FYX0h6vLW1LNqrXmvxjLe9s26DvwF0Swjs
5Mi38eJjsgC8oVWLJKySs+4i6YF8cw66zNvPL0OpIPg2evXEBI25tK1RHZCGClqhWgaq7m5Fl7jL
OaItDyjQaCE8wIeytjgg/KVZG7i92DlauiV2Al8IKY/JXTUypwoyceuZqfkhzPLSaKBSahpwK+rO
JTs1eY1s9F1ZRpFL3C+ZOZHykDOkX6Q94grYqecot6+F1tJiDGiBzb1UGId+etWr3l8PafsBxGrC
aNbEMPk4opBRdcitiWZL4va2y9i1A/+LkJkJ+ejGbrjhjySNZPoZtlh2GmnPbqs9sgf5iBK6yEjg
R3AbbMwFAaXbwWm807yf++wsFF8yEt3uSp2soMnGriTyODddNQrgqflpdcbk9Um/09hsUKFrznno
yA+YL7K5KppXR0X3wJtJtFvzxyKroOMSm7djYT33Uydfj71ib0fYJUEAb9gMPDGMtjmJmnWhDQce
o4QSPr8rA5vomUSIiYn4GsEjfG7YlOKmHA5I944YcNOrSXTMVeVhP/++0QbJG4R6sXJT0V1NYQRI
kwg0AGwuFllDCo8ZDsFdkOZXU/qYChOHV6uaVLmiWgkzqNfe0GZb1BdkMifJC1J53EwDz/n5jjYK
41xoZIcp40VVG/PDdZNbzNcND/3Cpod4zK1We87G9A4LMKzbzmqZkYADC6MaHXuYFntjCN+jOiMY
GZ7MpXbROPH02OM7BW0r6H4QL7jyjPq7oCN3Z+M2XFSRppJQQydqfgnn32W0RBa47C5OviXa0/wv
3cRV99nxNNFzY5epbmJzQJ8laf8WqfoAW8U9Z5R2rEuMHOavMJDgRTHcDNtj5x+Q/4boCqdoUI9b
pUWPDrQ8uHjcuFsSAFBMTQuaGUdvIzqsOU5qJH6hqCKy+5AIv1jolqZMD/aQMq128yEnDIB2nXkQ
ejBuPm9Pb+Lgl/BX86SNlvPyjqIpJ0/WK46fKfRIMPVTkH0rLd9+FXiINzlCeUmkDGihaNOFMjy0
SX9PFvGTTkk5b2PSeBgvrYKyvNx4TcEeVPTayW+zkW0M/04k89LoOQbLfEYU9N5paE4/y5TcyeFt
OkF3TQX3i1mnL5FEym4G7BsJ/423c/mKqdehJLDaTR3fawrhFMWE8ZrvuJTtML542vRDedsyEDgO
+vA1wLR9xcZkXZN4DPaVrsI9jvq3XMRnUCvMFVTiNLhUVTqcvDFwkl+ypmff6yxka8rH0RbXz6e9
bsuTBkumZbN7qVK9vDW5UpbSJkpjbprrMdrxjgdlkNjHhiKHzg1sD8JbzZs/Dzudw8F/HzwMrEZg
O5U2LWjSw42fwpohu5naMHjlWnbeyvbwkqc+joEpwmwaOju0pyxkuh96SUAJkYdUaG0G0R5OSYZ1
5lDpxiurLOx4rVbWQEqe/uIAp7TVnw8QHiDDNt0hKFz+lHmrYD9269Ln1RucYSmKzt37gB3YBSnI
qxp6pb1mPOD+Kg6gw6ObgHa5Bx9ReShq+DDukH+BFvVlqBqiY3XvjETW/qs42ymd+ffHKEwyT2zD
kRr/q4b+U4h51/YGOjrK8c/nPPoSxo6+azMOK9lSOYD5dKJGmbCW+Ya5Ur4fp8gCLcRf4QZIJrg1
xV/E2Mo/HhRLrtBNx9SpjBz7p4NKkzArglKQDKyY2t62OobTeG754Avwu2zRZi5goUqtiUfmOZ5Z
iLyEYzHfmul9JPbYZEMF6AdlQ64cYq8lS79xMmCUKXgNGcA7myodbn2kPH+Rh639/KpzRtEzSAuF
6nTotuCMf31jWfeqf/yi/g+VJUC02YCyB343YV91X6A5ZRzDNHfXJfWDsJWd39TEWSigxjKnf4bU
mG89P+13tX6Tms2wtevYf4UOs7MUtXogzFo9B21tsCrwcV36CgrrKKTdVG1SH4Bhr1fGKejNNyU0
HVYL8zFqCoD5FuD5oKecKGlIbcqxtxdub0f3niIPKUb85TymT6PA3Pz5xS+n1+jHC0ui8zF0WzMd
SzXkFMP7u9PQ+fGgai2Rp3VUAzxkwnET9iCPTAGUtZnmeWGGUPJzQhnqp8hhrIfiBMsjFz5ThDrd
e1U0bH2FOKRoSvXUInKYgiI/Fqndna2GgY8//sVxq398+XgdDJWGoNAc7t6fjtsE7Gkn/aQh7Nj/
ttPAk7jT77+u0Wa6x3I4fPHgyOhtODCdCZY0gfJXsxYbmuRiP46UdtPjDGRMbItT39YdiY3TiPPP
T7Fm/uEUayZgE531z4K3of10pQ1ZljZsEJBHB42znQtpZPDeaiDG5oQs457TtEQY1T9UNbnFUDaP
DhP1C2LDxdylcc343k0dgQFQ+JASMWyqppAPbZesbUCQL5bwDsI3SW1WjOY07zLs0A4vvlp6F10n
k64iwCfync0c7ulXeMdcRzLbBbJ/hKdNXApyCFWN3fWf//HWH68v/nhE6Kxbqk4Z/NPimsYpvenK
4I+f9j7MGlpC4oPC51T3YD+x+rGQev4m852MHhgTDk/DuV6qntgKI3+kNGnqBe5hiCBTaUon2N6g
rkeKqArmkihV14bqvvoScU42hO3JLhRis+YX0kBYH4po/LKJkil7jwkhbUm5S9T+ft4960zS8Ru2
YNrSAoVSN7yCdTxm7gR0z4Zsn+b5azjJhoiFFitoiuFmwrxeEK3ezCOOzFIAp8TuC1lxCOxykoRd
QXIMWbzliu6ZWOFJ1C9i6N+TVr8Rk9TArSFrku1ddEdbj2yKfqZ6vVMES9M2xUmmtf3k56jTVe1k
gCA6jF6JCE+3x5VXAq6TXXv485fp391OOi+QajmOI3itpmv4d8tA3boia1SkcmaFMECLX9JK5+gY
vQGpM7qXu8H2bYLvTO02iVy50niUHrqQPSEzQQJikwTclB2pl8Ct7EOOLf5is1r8+VH+m8VK02xp
aw5PQFrd8qfc9LAkltlMuJNGKtesI6pnaMJTmBool2xEuukE3HPDGpc55fsiJWRDYkfazxZYqpyR
CAY0rpVUaPqDXVY8EnlC/HzpSGuUDIi1XTJe+L85ak21qX14g+nwx3PLVL8Rdd5y1Iyl1qOJpyRz
TLKV+jqDJ1eO+xAJIrbv7lJV3rYzq/zEiPqus3FrDQOKxqZGpux42mNhHiq/NdewImlmN+d5hQ2q
uP6L21b9+dEueTrS4HWkysUgcL79dMyBVrD/9cSaFjLWFa+t1ygj1RXR4jQDc29t+ukH/TR5HK3s
0VbkC+hBuSz0lua4jSrsL87hz8s9x8NOjFddtW3HdMRPpQYzxEHmohbrgH73ouMr1gHz0tG5kV7Q
bXqWhlVgFDHwA154RknDZ6OPAgY3khoes7Z/D6Rl7tDxyL0sismQE/j7BK1XP5DUVuQiw2ce0K1J
3227IY6nNfo7lgN3awocUjaTjr8oQqyfHw3TnyWnS1nohrBU/adHAyIOpRA1xIBuqA59Y06+dnIp
aeT3PtmVnoxW0ZCjW+orZcUjvN0zQ+2vkSNJe2jWbqM4b0MIFG9+ajQDzVrSHQpiu00N5156SRNM
Tocki2DSMz8Bn4SCXE+zR8/A1Zob5AsxyOwAapSMNdj0KXctni3hZPAlE8DlikBAQrdpM692lQWy
ahh9MsRHQ7tQ94uFaWesodhHPuU4jO2/z0+tuKiAwSp4lNIO3qCLYhqt05r0C6CF0+jX8pFiTjQe
2ZLlaEuPXRi7TixAfXw0rHwHFaU7VqP+quLIXORBSNc/QuFi9h9qHGT8cSlRTyTQzEK5jBE1DRpG
wiLBTIsLvGbvW2YbyaaGGAAj/1w0/+Nr/z+9b5A348HL0uqf/8n7X7Mc4iDU75/e/ec5+EqQZva9
/s/p2/7ry378pn9uv2WXt+Rb9adf9AA8K0t+/pIffiy//dejW73Vbz+8s05rwPu3zbdyuPtWNXE9
HwJ/x/SV/6ef/Nu3+ac8DPm3f/zyNWsYY/DTvCBLf/n1U/sPimOdLdx//P7n//rJ6W/8xy+nBkbd
e0aQ/B++6dtbVf/jF/PvhrR1UwjqIduiOGBx6b5NnzH+brHH13kGsdGxBHf8L39Ls7L2+ZT4u2rr
FFEO1ap0pMMxVFkzfUp3/q7rJj/LsRydFcu2f/nXwf3wIv72ov4tbZIrFL+aUt+YN6S/L4mpUwzd
oGxhyypo8v90Uw654XtawwxFVjUglIi6StYl/GPU1X1RHAkkJDQ2Y3cdgZ1NVFivmfPc512yC0ty
I5I8wNTot2u9HIlzdvWUzD/nq+KWzz5OCQqxMaERUCKUrYhNTBz34nblBv4J5tZMiReIyyQRvvF7
Y1W3WG9X4NPT5ajCGjZoZlZu/4pKCgGs+PBytNal716G+lh29cYvIIDbRvA9FeXRJMsSaShSQT/H
EqD1tPPsd0S3y0Cqcu927m0e6yvT70jv87oSXV71WFkS4HDrLhUl7ZeGC3AcXAgVzhXaF/YkIu+a
TN6Y+vDqWMElILzMatJtqKEPSlvIi+ZBGZ30ZoLNewbyHZlCZlZd77WponA14Ep103WfagQsALJZ
kMKUrYO0Yrev3DmNAZccMzqKAKhUHviCNpHNOk9TchFB7vd5lS/yzPoAbTlV7+DtrNEHNFvr76Cj
JbsS4ewiJXtvOrRithZhWy87HrZGdudFBhiA73HQbDJRPjiDePeRL23LutvjvbrVesVdshR1hZog
P8dw3lqBDqmXVuqIzWqBdPojbgiWJiyOMIKuN5clTHcoIY961Z3i8FJEhCCgGXmJpzlr4l8oxlF8
eDDHdf+7ZYl3z2PCpig3Lcb8KCgeLCMeN6naPVS9+SSIo1vloyuXitV6aw/dSCj5QyfdyaZr6lOk
jh+lm94EMHdKrOjB2EuyJdfmJJzIgEAQEWe/lera/XAAuyzhHuYry3owe+1DyXpsdwJApCrsZ9pV
b4ODV9ux8mvjga0G5VQuDQbyJPOOHfaOpEJmZ+t3k4hqUcIM2CQGz1WHPYYL4mYRo4LwghzSQWc9
IiQjPmWiWSAFXGS2ToJI1KVLo9QWOcMb1AzQt4qiTYhsVtfIbkgzj24FWO/oRSYloVe4plRbY9fN
XmLluv6m1PceocK2S27IMHSrysjvml41AEOTnkv1hHoKJ+fYbqVDDa+hihphIDKwqvFI6o9FD1nK
yMsnbUA03TLiWIRf03y4tWS3C5ziUQsHBDYwW2LoDEuEVk9mkz2QJGRDQnKZnTonBnR3sd8+kSyM
5Yq2sVI+dDkDA8Jnoq9GhyULKpm3QRpFxaSBfyRvSZfmuU2rZxsWlJUUT44kksYfVELFhl3gEoKt
uyTI+mr7bEBXxFeor3VZ3FeoN5mLt+daZ9fjRzCasFhHavXORoRk3mbc5KCWjemwQzt+w3NydUVD
crBTvFY4EeliFgWhEIINXtHaizCOvmrM65AkYblS7fqLp9IPrRtgbsEbjUuoygu/zwlgaVZk0nt2
cmhqjRxUROELhPA4owKcMphFpvguZYIPeVCSyS1mslRg/A7fsggbftwbX9MYmlfi9PBQJPlZgzUV
uZRoelS+lBNXg7TQs4FM56h21b4eA/iTbbEy6+HF64x4moKcMh3CfKXrS4qAt1DFJzmG/rNf9bB1
bFj4Ttm8Rpk4BIhWGQblYdIC8xo3BlnNu1YBr9xaAn6RwjoyjKdBJ+oHrSgnKPDWgWLAUOn0MzMI
/0ZVymjHrGxK9aED1GdH/JrmyonRh/i9wX0cx1zubEb7fTcCdvH75EU5B9wOBKmqKjN2EOB+973G
zLh08LosHLO4r8ceIBmYuFgL9mXuEeGjQEphIlr3/T6Z4AlloyAH7ieDkomKN6l36phttbIiVDq7
bUx1jzikWWUdiOk6/z4Qt+oUaLfsccjXLpb5oLW/VMJ4jTzvnefOybWC26yvw0XdjQ+VAYMNDyWP
GljbjKI05Msjgk1NEK9ID2sHkJ2ZfqlH1IIaZMEK9U6OqNbAzUpuRhqecGVv+F1m2dooITHFF1gc
UirzVUvS1dJFBKKW2lZRvEtt5ez/iAREC4BL1qr2dPtw9YirGYb474spgUO4d7XPgqyO1Kv9A3MR
uagDVVv2DbKfNIxfAqOLV64PuDMaxg0rkLux3XZrRsWwnlYulLuMfif8pxu4SPFVopvsIGsuLMoA
KJHkAcepVuwQ9y4yp3woxlU9orimL4VtnbAuI0AkxhgSMA5sVjkJ1mWfHrDndhctsewDeWuMsgUO
gATzUm9n5ZK+54IAEBoxCaQSJYY/gURCrkDiHmk7wB8QuLu08FyKpkO5VhwaLULIkdOg8Mj+aG9d
O7hCwQ8Pvp+/Csd8Dn3m80XKTg+/EAJQ5zuPggtJHzRzswc3ASsRgHVd9rFaL1VsfUvpvHkpMuDA
j260pgyfstg9gjG4Gq77MYb2bR3JtYM1PAgwcKhN+OIVHTEPHoPWoBkfrdhF+p3v4WAhQ5pMdJT4
veWHC2PiFzNpWAVRuvYURHGdgeESdzPRryPBYQo8tP4GTOq2YNVal0z3CEDKFlA0lAXDOoBjZWBs
peV+DVF3rYqoZSI/vNFMAHdYM8wM/e+G573kuEzD1nzyFA1JgoY3AzapdGrgmJhkeyfBvu1Urw78
FtRuxKCFZncXN/KzhfDfqtn/faH9Q/n+/1bW//9Ys6tUsf/7mn3/9Vv8ln78ULBP3/FZsCuq9ned
NrkU9Fo10+L/f1XsitSp5jUpHcPBHQjfgU7CryW7SaGvCz6FpW+uptm0/1qym/xAoWoCrBEDBFWo
5n+nZJdTRf5bxU5XQEybBVqstAgcnX7jj90Khm6+E6AYXvs4Pm593T47g04KWjmiBAmJGueizvPo
IzYj6+gCJcY5IcWmtvVF5wfjqUs7ewGcwToZVGCU/MQB2KW5RBtLdC/G183vTu6ve47f7zFU/ecD
VhnncAYMOln0heT0+d+12xwzMs2g1+FA1lp3MHJ0ioMZHH1dPKlFyZQVURP6tpXF/UDb2DA37Isu
hG3w5A2NKbpYWf/5If00zJk6K1IXpkN+uq6BLbXYX/3+kBD/gfFpQRgoraoTfF3rlAv7Yho0junN
YIYt4jxsyWjZg8RrH0lgUy/qYD81YGn60L6Ow1bXZPOKdPGYYx9et5DZN5QExyoxoRkOCk+FUnv7
i+OWfziVFgdsUVHxn3TUnxrMTqJEzZjTHrF6uR3NMr1phhAEYh8Ur6CB1p0ZP+gK/SvToqfh4QC4
VUmnAAaRYmAdp+SShA1P3DzojkgeGvm9NR3ornhJO2U8dmX1MgTdcPzzw2bg+mOLjRNOk87iyuXu
4CnCpfvjCQ8b0FhJLM1VzeVLC9nQTr+98VKd9JjW3P/2ITRVOuw13sAH4pk6v19oo7vyTRLFf/tC
pa8QwkI/YwpeaKt4Atol5OAd89ybqHb8a/7Y/G6dh0hm/AzE4H99ogEIwAyeaAktuOZZWd6o1WEG
lTsYra/zh7VYEFXSZu99K15rV4xYCzxxW3eQgS09ua0orpaxxjBs5+BO1UogqEZiOhuovM6tE5F7
6YwZgiqVqGu72dp+ob6AVKpXjuwRoQcJNX/vkuLrtC+UgfIU2bXcEvDIvjCllKfN+K/3Bc35W4iP
37ENqTvDUph5B6NDGpFrrioPtjGhbbC4RERwK/62UxVyheh1hDHUzorT/DHP8ZZofMwDqk6kEiZ6
iflfLHbtKevJNWRWwPg1xQyY0qk49DW1ge3g4OYGr454xaeSuKaCmMhFn/iirAffWXpTEvv8URg1
6UaP7eeiIjMnZ4C6VhOLULOwD4Pj/MZQ2AuUzETYcvryqEe6+rs3rYFowRtuqskXBKyI0HYledYC
cLOKILCUqRBITeWlTsdup9Vttpk/rMLTYOhQPA+Mp3ah9i2sI4Ebs06fRpV62YtbsqKEmT6RZRFj
h8DsSBWQsnEBEapWbbkvDROzYKmdYsp0YBtOsZ002Pce6/s5r8I7pqj1/fwhaP0hQStFc5zfVbsy
3HdUiWqVtItwGPs7V6b9HZZ1sMl2Ye8/P5YkBh5i0JXTV/jTmxBFxqYb3WE1f0MZYy3IAO3tmYQ+
lnrMrGsa/PXFqEOA7T7fq2OtPmiD+1zawid03RszpCI5wfBo71el36xMj19sNE19RdTGZgCcAPWx
cXF1xEVJ0/jr+V1P1Ky50ycUhR/uE8CoMKRhbMu23MLYfYw9BPiL+Z9ep2zxDlLvxAoofTUgeDyS
XU26CraFpeoRZmGF8DIxFrdEECucnLKuwEWV3Hq+rxzaEMxkaRT+IQ6+1KiAj4JkKaTqqncjG3w9
aH6UdOGBYVi6Rcn8/38RdR47kiNbFvwiB6id3IbWGZGisrM2RElqOrWT/PoxRg3wFpMYvEV3dVYE
6X7vOWY4JFuykJe2y7hUV112nnUAh8F3NrS23dfCDS6RF7UP00ezq1V5SrnwX/lLYfkYIKyuHJre
FfuT62h+02Yib5yVPfjfg3Fk9/Or87t0P6RltNVRGn24ZYy4Ojaw2XqdfxaHEonLuXBdcpUeqXTP
6cszdcIA1+ny/5rk8fhFoWWhr29diyHHCokqd6zUrVA9Pssiy/Y1oNpdKQfAeH2NakbL6TiMgDhd
80O47S7t2+lrolU5eHm0zn3RXkIyVpemgnVqWHwFMqrmt4Y3PnUGO6ToRGqo44x7rsLhpSgdeUml
v01Np713hRQHw/YUQKHABW3gWS/crAgjO+XNnwH3GJS+4LWwuZ4IEFcy3FhFRBJe++braIHMp9yx
YcubHCnLDNe4YifuBq+MvNW3TGYc+4fhhsupuKc8UTfteMrme2vBAtEm/W2NvowcBONwYDFhHMCw
NWmrZsx9rBZqcFd12zi1DnFSITBSTBEni52mMKtNooHAzWY1YsAsMEE7fyCRGicb/bpNaila1pQN
9aVt4VBWx9AKymyy+jtSeeK6jn0Mh4IuC5P1LYWm7BjMaM2L2rzXuvoKlNceLDpoDeGFgTsf4pco
oka2GkapzxiqARmlybSZGH8iL/LKh0yGRfrkvBvLD74PAK35ZlgBD0Iz6MPPMHY2kA3d94YnEkXo
aTXGxgtii+mbMWWftZDJ1p5gvkzx8vHI2BBkAx12PCTXaihAi2bAr8sU8plwrJ/1xI6h8pvgECIE
pbk0/HSE7m8euw6+Gsn78weIbHgdxToAzy52MqyS65PJJZfgfz1rJDi0ej/raZzfMTacmO+wQG71
G37Kax71YMFHcE8cGetzSC/sXiSJdRCToO/Z7M3SmR6e3gu/MC/PnbwjwNbyfsetQ0t/w3ouuqoe
PGjWX4n4mzfqgfEGcbV/LVIv38oATLAISVEouFdXUxvAzOOfM3WJbdjm6qrKhf3b6F9hI9dk37KL
WYZfjcct3nB88zwkMJeK+f6ERmCyYAwxhCe2/4ga9Aw5cp6mZJ/3zE4Bf10XSm7tNSipyRVYwJ03
ucvEiQZ7zLqRH1MF6dRmZr0TzvQyKUlAkSonMXxxrKUedqnttBsVGDXblXw6hKyIV9DZ4/cpYa1D
lECMvcRNwhx2gztBbMMuTvnIIltp4EAs/00DYdJVNzMpN6pmuuSq+5W71lecQ76evBJYCWTmbRgO
tIMrjz2Vfbdzj1u8U7lHleUVU7c2fvXd/udoVTMnGXs6TyTtquTCubU5K//NqHLviiryh26p61kp
ehDFbnOtu75lNM1CD4giZCjZ37senqGDC4HJAv8WBGzQhgCiwzv6Fo59xLu9knsIdJQeBm2+hhwm
SAL9zqBVXwff3SQO40g4FZk+SwZBlSfkGaDcAw1pSWlV4FAcJueiZv9vokR3D8eLm3IXT6b/YikH
Zgts0/H2kj7cTTlHc2A4I68Xc5rOmUa7PI+x2hXGGJ0KHsGzt5Cv62SGdIXVFadFTU6t+8VMq0CQ
8unE6ClTHWxM2/OY7poXr/pFl4UdXjQ6m9jporOpmktcWnyzqkZugQMgLTTKg+nyZCpslrydD7i2
4wtRAr2JUz5m8EaqdUx799I5Ln2IXJxFXX7UTguFEJtPX494GEIWfGD514JV3DZkfj/bTKPySay6
uOVR4VMC8bo2gIzUvmgjbk46H6KdHPP3zJ78Ux8v1G4zQkDs2+01GMO/EaSb/ciy8dzH5mfpofZF
ofSaYEglNGzeuJyU53jE1hj5UbiLXQ8QngTqiSeXQXZfotITdIC2tmTCaQc92j3iGduw/qnB8Iuh
+j5FYEfsFL5HPxF8jAsFmYqaNv1uWb4HYYCZCW88YnDmL3L+G4khOzfCyc5sHyZC6EMART6weYuH
a9eWi6NdUsptq1fY4nxnY2Iqo+qP3dAb6w4W6sZcvgQgeqwtH2/XrCqypoJX+FT/8pq55FWdhKCK
EOUmjCSNJfq1nCT74VxqTq5FmpbraohJTs6nBncj58eKz5+60nPqTrMmIUvfDxQNmpFLA9mL0Hh2
eB4ruuVskTg7P89d4xLWPeYHzVQ9tiDvLuHqkWs1pHLhv0Q0wcMy+zHG8U9/j3zafal020P2sWuq
52l5qigI0lDHUzgY7nAZTBoMdtK/oxqfeMGGlzwYmoNqiei2HqGwWhT4TZb8kullelsrnpXPVp70
QTxSroJsJvri+r8fZsqAvxxTsaaOf3SpnkCPwjYSd5XeWCGeJLfzqPIMfIGyAPNTlMHxqRoWQULo
H+2kvUscu+/kGxb4d6uOwFFg1pbigaMukFK/lk+8p2V52NYg5EIsfg8Vqk0dxd99BezHlEzlCAIb
2xxyAeMy275rVDnY5A71wkiqNOldzTZobccUanZBMV2fAfCEIXfFbY48TLdLsm4xgK94d9vYVWqS
2zJ6bzJGZeQrvjHn/dUq0937EXZOOclpPTjtf1Ug6m0KMJHTHEk7p+I/hcupV8QrJQyUo4XZvilo
wyMtoYeivuVbfPATFF/7XjRfVQMqnWeGmffNzYxFcazS9PP5Oir6wb6ONeGJbqxtZp4u9ZYElEOt
B6SHqbdvWl4qCUrGsZg/IhZ6dwyKjmV3H///HXM8+QjbBROjWUvVw5Dc8pZxXjuX16mZW8y/kEs7
aZ2K4svSbrRnzfbDjsi1JX13ilJKNzKIUq4dNUefxXAjZPS9n4qEfGhWn2H1hvzV291Gx3rhio18
ZDq71wdXZc3GjNm3GEahXmuz+m+yIv/MfHnuq5HTJ/KhIcORHqKcAJmr1YuLgED/8Zx2/r7gFlMr
gl7uGl+hnzGTb6luMch3bl4ZgyJ2nPieYK0iYlS0kKi7XzjM1S/pZ+M5gmJ0aRf1iXKdCeIsR5cA
oQ7zyz5SV4uNQO2SSRmhqAw56VbOCLKrP4VrOXt47f6FpdaJtvFwxEHyVstk2me+OzCtqNpyFbB6
w7jFRVCMXnx2fe+vD+fqBH0dS+Xst2fpa6RmtlsfJL7RI3mWfUkl0W69nRf74htLg2o9Rjxw6yq8
+PxC7u5AHytWAyIGiONrfxpK/ko8eFgeDgHVvXHnTZjf5O9+kaxr2bD/ibNFq24PW0vNC1g2P3MY
QwKSJf41WZoetLWQOBq626gW7EJUt/Z6dnkmR83EJALg5DptGCBNPhs1QUERaqFHjbXEAsikHvxy
z53TzyfE5yWiaGtgNGRHUGHj6keE6fU9cpsbhat2TfVjvLSGP26cXOznzLHvecC3x6rdapfm7W4Y
vOZYdrk69xYKd1U75dYrcHwMbFYPSXfisWS+tkSrodH4O42NfsV6E7aNkMDGS62OCnYESqBik7S6
4RMIjE2R+9k6Bcj/fy3y7/8++pFVePeis2ECIHrdZG0Tv+BeN091ZNpgnAL3YGYfbYFruFf5375x
yBQt38UuBzYTO7AfZ7Y8QZq8Pp+AKuuQeyosofBB+5VjzqijuwZsYux/E5EBgkrI9tz50QGcuLwC
B8ZZlC3PQxjU23zyvysLwKEObZxMhn21RXwaRBndglJTfm2ROjNkv7a9EbK9WNd15K5yEXv3oauM
U139LsfSf2CjIlPV/yUEX71SLUQUOrLXrpuoOiTZ6O5tofqTNbFUDRMLgG82HicP55StmQIZbQ1k
YDkPip4w7ZD55+cPM07cXRYiS7UBALymoZ9Cp4EHUjiRs0s6D+n6iGgsB59F9wXo/HOQ0/DLJTNx
srIcUXI0s2LwZo1gq2g2TjNiB4eifrXplfCxeEvyiP5cZGZvOlwmCQVJikYNaDUyGG0LcGNdzDbK
clvzeURUeQX1vSNZlZxLWQqw42x/WWvnBGvF1NIeE5hw66n8NtRvwtThrqMgcp4dC2igwi/XBmG4
n3T05lUNYpJyvuZWFD2K1hR3s2lZXdXWj9nsflnCNX6aM0hsNytJTdps6GR4MCORbs05rN5qIFRV
F3lrKVRxQM8Vv3cRpHA5F+fngSDE38VbgKfKs9ha5lcgkjmPWILXURo7ex4wwYlF+MvzZeUwFjvV
AWHnpQwS2r/HMKevHIzVl10XbNDt5gJ0lBMOzcKmA6aqKu9zqtofWuWSfzaU/tAdwkOswKtVoPzY
NToOya/+VedFsSmlAfjVz6ZzM9fvTevVR+RLoMts9mmx0fun+/PbQpucGCaVpqORDYe2ApVqxAkF
RzCx/x6VUqo/LWBslnFcWDLnXU118e5KtNlBfZwEJ8l/38yqOddk5K7he8ba/9k7ztwOtrHjdfvc
Ga2HhgRGmxDiYNonp8pX9gO+Hsaied2p3Hjp8MVbkcXULENvxGeNfzKLtUBUPGAk5wen5CFSEKqE
H8VBfCp/EELB7ywdRQJNOG8YafSJsMVucvu7kVxEbaVXD77dEm0BxkouGaFCCYMmYwQdDMo4Tx9d
bSCTYAc8T2Cb4+mckpQhFcSspIe+wZ9NcDOR8AYDD2JHCJWUGDC/zACLKOz6xPwPUMcmXZSLPV3q
wWjyczlF/aVKWNclcLdVVe+TcqJpOnfxOcirHdLn5ko3pDgbFhw67Y/rNFLWXTbfnu/+DmEuW3eN
fzTYlXUQ7gAD/HmW5Yfw3oBz4ATAsVkYFXt3ELRbQ7SQXUcOS1BFjRt3U+6z2dvzcOcRHFoLNzLX
I/hPFkibDjQ/++DGOxZN1iO6b8VZBykiMl2gNshLSHbMmwcO6w5bThF6D12ZFkGfMLm5s3EghfMr
a/rg7k3BmYbuuKvNdN7JlG+Rgc1LLSAtmTX+fi6wnUn5PRQSELUhQDeIcDxYpvELNPKXSph9Qcbq
Tmlqr3zasBwBw2hX6XF6lyXrCLckWxOnBs7z9l9NNWtB+3lzMbwH5OwJJg0XbRt8Nnm7JS5VgxnU
Aptb2lSxwaswAx3X+wVXALp7TPCGW2P4wJ0TTOw5FWHOtty5jxlxGbtjs1zGqia0lUwvzx8ueb4X
O/jk92WsCOuEG9eMp4u1XJCft+R+hith9v6Q8gsa+NINfNB0OB9J4kZEMTzjbFPCPHpgpupWy0Pp
R6zk4+zNQct0C2ty0IA5LboF6B5W8MiLXS2migYBsmmkBdMqmnwHRQm7WiufrRN5UnUK0aOly1u+
h9q8akqXQ8rsrTnm2TeQ0OYtcgZ9mNhbVUtklme7f4xMzgeJpJT+73Dnex8SNQLRMZ2R7GyjuyHb
XaIbCutMPmPC8q9BNmxUUyavaiy+tYqwyvO5NcXTDbxuc6j5tPOppqBgx/k3M3WSPVM5MEWc89F4
5YG78QJnL1r783+HJgPL/aay3F8dxwgOsZP+BEf7Zg+3vOytB5HfgKCdlOuICMKRmJ+5Gl2y1KYZ
MqjDWQYFqGGSSbZ2ubDYlL96JxpQM8HjqJNfpWsupC/nLmWBm5Sd03rsUCIoPpeNSzmoSH/7efcp
oHH65the5qlOeU5L4BSdY1wKzeXFbjVpiWUE7AFNBhEKFN+xGg+jngu+SU3NypXMS0Duv+Ze83ee
mIxBGysZIsBbIaeUfvQcSJl8RQxIa4spepy82UULUTrQYoNUyD0xVt2yalCnzpDh2qA+sNFVm59T
o7k5YQPES3XsKZKBfDNs71Vl99k+0mTO+ZCQZWAFc4rHOt/LwS1508NG6cV1xju5n62m28JZN2Hq
PYyuofzsYBwredkRdX+zZcXtI/pLHP9VcIvZ8U8xxzWYmZgpiUkaEpzu5KT2Odqhpk9l6r/NHgBK
I2cIkuRtc5X5qeur6rOKw5/8Of2D5zUX3/CBNT5bBgbddDasdJUa4xtZZPfsamaMQQkMVhfB1iF7
sg/hAyGdi34UeegCLzG+z2HpX2sK8XH5Pht1ewl0fwEZ71x66FqMFJ1u0wpmZMB2HhQN1G0WBQfL
MTxYEhFtOZPhikyKNGOShbu8vD/PGv1EPnNC5U1GcsYmrcdtlitjYxl++qqHFx0jjG2FU/55haxZ
cNOEcir6ZQ/WTVs6zD8A8w370hPfEFZ6x8pNQLFhywqz0lk1wuv3IxcrLC/+zyYpID8lu8iuDegv
XLv6MCVookxc2q6nNsyg6eVG88TGx2vP2lYDCBOn3xiZI9dmlXWHmd12orNpnbJV3ycOZhqn67Hg
EvuZh9OksQSQN7vkRC/tPJ1f7BknJ37f9AQZgRnJIDKSf8Qbu1692JOzi0warmak07UHVl4Z9hZI
j9xo293Htc/HzKJja9V4321dk54N4KLlk1ssWCwDcpdJnn8iyjjxQDr0vtIrDuVHb2qy46C7b0E/
zK819IGIrtalnX70Vv8+WoDA6dL2xzEzFptO0hxiPBJjo6Z1YtPVjqvkPyOwKQElXr5nW6POtjP2
W50x/TJxQayqMOP2F+Vnnbn7WUqxjfGDrjhcufs/DUIBIlowjAYeu7t4YKSp7RLF6HIkTGhubKui
B3rvsTvU3NDBGDevjjP5R9OwDH7N2Q/imO1WDTLbMjtUK4FC7+oxhtk0MDPWUxq8EiKu1qC81apy
l1BbSqlU54FzGTvEFPSaSP5YBrlKf4pXqSBz5s9j+hJkTMNLN8p341yG+5QNbgr95eGnWJSBWxVd
8+HOMaHBIM72aNfUOTExFf8DQQ5de3vCFaPUDNdeCnMwy2eGbjWSSPLJcDBqg7vkNIf3Uf07UUKH
M0kbkSQym3MTJEcS3jMxMtN8kEI+CgpUjPbzVci5/1L0DYvf5NJy66X6Dc5VSouWfPQpksjYVNGQ
g0xleppkRzfv1vlgAd7zhi9tckHLyvDRcSx+c+D6bRLff7dGOOtVdSlq6OCowX9bJeBC4tagOwJy
X8yCxlNQffSC3GzDB2LneQgsMvIdL2nrvInU/WPYuXuaw/4YY7PlmxbJ3bi4DZ0IBBy32WAD+nfc
ScU5CAIGQ3QOoThISn1MyKseTdv9/USeRR0seVmkpzSu/9Ac/zMo5FWwak+q9F87Lon7Jurmi4pI
ivWuBunb2Oe2a/Y0TqszkG+x7yvnXsx7w8Q5BRqDmkbBTSXRJ2Ms5w2/UH0ajYyO7M3p2t+xUZqn
YegmssM6esXZvnLdOts1HoAVt0y6A538PfbdzXPqYCKrXtH05ylNhUJR0j02JGCp/QO80yUOh2hE
QBxDdB9JMO/opx8t4ZEVrGu5g9AlGf0bB4slGI1o3yZPXOTfm1H3O9u1xo3dkQGjw19ta6r4j6a3
rVVEzmDFOKx77YFL2ym589kGYzQ6nIQoyUXSNX4IMoBJppoHpUC+W4zut1aXFwdqOCieciNY0ZFK
DyCOjFURDhNwJ0kg1J2HQ1XGkpF0DNa5WdjlxWADEXfUdyXLEDyNeIQSvUAxkYbnVqLXpTPOW4Yh
2bWz+PuqpvacdgxjvdoaljnVxkbNsJ/DsTmwzmRsYTDhGwY0Pk52ErRFVyB11wK4ENu/fmEaZRbn
mwilapDJR+KftNPLF/JEsNZjvAsuNNmt54KPMSp8KU7FHzUvvwYwsdc6IaNhFLzueQpdDD0lL5ZV
vki7sl51BqbYdQA3Twm7YTgLPNNZtWWVNZwtpO+c4JRiChLa5HLlcFVe99/YxsHFacRnMBJK9iSP
QeKysDxDUqSqGm9pk2wiAPbHyoFRTteJdSARbh/40PF5Fol97hz/bh7p6DGIB2qcfhgBTB9dml9e
gyqit0I8tWVwQb2igbohCJdMoYBfuPUy+/90c5OD5wwNfx7c+jQXoGsQ+nEQabA/QC08PamhUzEY
e6H1G/+SetP1k9hS+jdOxNfjlSfUdGrRwdiSa38Rc7KPgAI9b4BNlAIFyqp4X5UJ/wULaEiRth3q
aI83qTkq7HYMTjKgaCPFT4QJlN3pbxG70A2vgDdqJdVX7CnAg8y0Nn6qADB1kNEY5LWvSXjl1SUv
UV69JWjo0XJV6atNFuyU0CSlEg7lY8rT+IEb+eS05vwoQ1weC5+SKpmiM6V5O1swQLUe3BtEwW8l
XKMP7DM7BzwZSW810LgZHo0s7EMD8HCNGsK7P08txKZ3mFO9c2YBnguszAAfjRN2dlqSFnZ2ZWjX
PkhWBCttyWPh2uEbsJb9lD0AaX72kJFuIP7xTCF3BSSXvlRdAYh3sOJbrHhUph6glRgr+3HAUXEJ
RxsbuyNeHauoL/2gKJIlzgMgtgFPf4LjS6QcxUaQ7qnA2PxFxBetxuAlRrvOZifSe7anzkuSfQ0R
ZYC06X9aaZSSiu3aE6YC9ZUlG1H2r0+WUNYdPbeqTlmeoM4VnkX8IQ+5Isn/XEZy9yWc754xgUJs
ZSfHqkZ19wDxZ1G9d8u/x49d+9RSOsczT5mGEVJ/dRwxrXTlY0Sby/zFDpXFO4d1+tT78ykYUxD7
lG9DN+Qxw4i8kclbaQ0MB0bSxRbny3kFLmZl9Kp4yRM4qC12LTaifrqtVOUemrY2XyKfgRya9EUc
M31nMHkR6tOzh+IYptHdmYYZ/88u9Cd9FGn8XUdq+t52vC5s87elML9HIrau9BnMq28FpyEcuFvE
k7hC/KtXQdwrJha++y2oB2Lwc7Ob2dLu8S9nH4PgsllH/YhYqEjZchLJ6flr2jooWnaqMxgwZC3h
7Y48TAci9aUYiy2rhJinYkluxJuvo6v4PIWa+TyDmhUJfzChWZqe54apuXbPBba8TdUgzy6q6dLA
wr0ZyIDGNnSuYxAvYoz0MKMpeBWdj5yQDOcuq4z0ErdueWoT/XcwMv3a28EhifPymPVgWyMZ/PJJ
WL1F2Jc2UTxuFx69XWbBu5hZOUSunE8S8SRdjUn/2j8HciSLCUR3wmLmQpBKeKrf1kPSrp7rpdaQ
wznSBlNHUxxL0ySoXHnTEZVVt85qke3cpi12aL8plEDA5D1Gl8hBhsjju1ZHdrT6SDPJwaioSv48
uIyCZa/fDQ8/ea9G0z+RN/49hRMgvADLcpsNryz6ghe0rKw106pge+OJc2ZH40UWw80byQ6aMPBW
oZqGs/9kfo+BdLcId2hZsKW6jbh5bo1dPxR/22HTYLHg/ceJ2o434eg1X0/EaJIbx6ofBaSn6U5Q
Hk6xRvn3bJzzcEHD2SOMzNgQ3aa8JYW+bAf0ox+b4GR7vbmppTJXxlAxX6IxTy+gt/aA0winL0Ks
POADIkyMQaRwm53P4GnX9DDhhib3bs+VDoJtsesTlrid052KMK9fSKYQm+pne5NY/u9YkmdpuWwX
suDFSuFm/28WTmDv77gMe+flB0FGyhRaXZ8frvlfcmlclhoWlZRGqbUZs4p2lrdwrZLljSXAOs6J
ffSsQt1sPXyMYyB2+BAoOTNHLFcZq4LR7q5DorhYsDiHStl0FmRddo/ewvGLhqy4BYA4GJoS5Rwt
1z/5sprWEmrQ+km6kQ4CQ7XgJmU7sOQQq6ZeCJ6kVyjO8X1UIWACZGcVi1c9vGUtKXTFKWXBucIV
ZTxrSX/z3PC4Jf9TYxeH3GyazXP8IXSK+Dut0EBauXubAiJunkL/E/CGvOUgq6eOxGHNSvGSVA6D
JyFoVSufuwB1+VbQR8+sHld7DjyXW8gRRZRxJpP/086Bj485N8VQlccibkl56Baiae+cApGluzic
AfkH/gVKIk0sB2m2UyYLuIaM4mjAD6zL2PtsZPQ2u32xMxipIPg0OKtOEqKJ+6FLYa9jINW7oLN+
Rww24NyVPaZqlp+NTUOCk7Sx074Ua2kbuNq0Pd0Kj5B/nwAnTdP67rejc2SQ0R46HqYAc3Rwaov2
QgNsvtaueq8YpMB1cc4MZJZ1esHNBqeIyKgfzuZwYSB+znmYnPUQZGffqDFCl+58bacsX/VF9ght
/7zAZnZF2gN0sh/miNSb5AZ9yjg6ecQ3WPcvrQo/DlZNajU7B04k8zA4cpMkcll05atVGuWavxoK
lkWf31lddOD6R2fv8Ok/E1XgT9E7R0eCATDbPt3jplIY9QJj7QR1x+8q+q/3uCjJDsPmCPAAndSe
Gv2pXKg/7ki4hGW/OlI+h7/pEWOpPsVYIuqYYnVL6zdjoEum5XiYGZTuCKY5UI+x8Vo8jvYmC3X+
Fs5OqINDN8mZyg8LXrez4Jktn8Wgz+JV4FID6pcDthfqCqxuYp065B9amPG/kTkbsmJbB/yesY8h
6hkJnJWiqfeWx/4dhQsw3XuvvOwSzpy+i7rMyCThz3T4L4lH3gm1d5XLOyPCubGBzznzccjPFNiT
lWUN/V5ApIFewd+hcOzg5mXNN1Lexr/rp933BgtrvkANyY9/f6SAIf+htjS7sgMf/PiiYMSnkSRj
PfAKu4B63ZYHhjTJmuFwssG5qM4GcIl/R0DXZW5U9HTLAhxWyjRvzxmsbYYD5h/tEV+ZPRC2fNrS
nCBEWj06EDpb77/nFbB1+G/1hkxfzBAcXtCwSpRR9TmGIPbtOL5P7RIAZ2HJCc5960rOHhHjT4vu
3MbCQnmAz/n6LJbDnXxikp2U9Sz18ZWX0NWq5WCsbNGbj54rZMqGb5v6qAFLRyHBbcoaqOUCb+GY
sLcTXj9Tx1w367pNZdR/Gz5OWH97VudVZO1yhLR8tKeLgwDs3KTZvWKU/TLEVGUVZ0FUHb85U0S3
5w/2Gv7WFfyCYKuFcj/R2LkSl6ovmFxLG93MAp7m4AXocwruGkCnZdbDFiu13DxjEp4bgq0tI3FX
kTHBI0axaIDE4q7AShXbsDpHRoSlqiIDNS3HAU+Sy0jzge9GtcT9yCx6WfwYA6BBIYM4AMIE2HjP
fmesTIwPobyswnutrN9uy1m9o+IJKCIoV34b1rciBXfqO8OPfxwmpK7wGHAmBaiqVjm7p71ILk+O
X+mGn4j5rCsnX7ka/foX2pJ4B+c9prrYMxfh8b92jYq8Ej1ThtIm+wyYhH6cLbNjrg04lKtTXkhz
byP9S+CqQPm2yn0ry1+zwd5tXH7UVs5RTvXkLLN93mAlmLURHF2zSOgmVbRF4zQ8oNLA+qDINvvZ
ArN7PKHMDJrGdSnQvmVCOge2gsatT/g2PmdOVsbUWZhlsEtr++8oqt8Rk0aoI22wjXvTu+Rj6qzw
vVZL4rU7uYl6ay1wFji0x999acZ7cjvMzqaOvUPhSwc9gKM33D+i87z8SJasl6irV5MrJgF82MKE
fKLPgjmBP5Q38nl6w5WJK4bfT7uOsevRz/X8kAjggzLlNeL4n5MzxSy2VLv7L28lJO7wt1lG3tVp
eDhYy4/edigM+gHk52jwD10UGqCxs3Rlm3zPnz9EJgliG8ZLtDDJY+X1nMjQFD+Diwmj0ZXjILwl
OdLsbNh+fE54joLWZqiEiIeRkE/e2UXfzQGF3yCemTW9UgLY5UQ+0FEP22dCVsVvqI4+PfwjxGxR
VHl9fOj6ctgkS+FQROM3j+nFOujs+OxQYwa/bgd7e0JyA3K62atKE50YnVM/y2IfGSzbcRkx2/HB
ZChr3E+me7AnKiRVXlvf8y5bJY0PZtirCsBfvGNowsrPfvokaPdT1IlLIsdyHgEk8w3oWLk14mHC
6ExyeRqRAiQpl2Re8x+tTUKjZCWzZQPt4ZVAHUiwi0if6zwKpK2MjMe9W4gCviUFzmIsJ+CqzL7N
qqA4EtSs5mvNXI2n4z1zOXxmJanRUZfZfmR+fpiZNvAgCsoLjQDGJcFc8JXw9HUw3Ucf5W85xOHj
k93Co1jtUwJzBFtwn8CQN18MbYIbYJszS/fFcwubHVU3HoVqk1XT0OeuBh/tpmNHp+S759jqmDLH
W+X1O6dMc0+WJ9v3SUFjuSPL0M+NPELZmPnOIuMDHhLe+loT02ni5OxOzpfDx/ODkW68mzKUjhAR
zjH6sMvsZjnE2iDe9mOqf1WuLy8DT/f1spfZwtP8A1vru67dYMOaa+Tul41XThKbNO0YcvTu9nnv
rgMRXmuQOqe8dX9UGXLUOHS8LxSgSwm1JmXlhncrKPeNm/+QJUdK01PiiN33hW3n9JrPEFdB2x3a
nvdw6CT6rYvcv7OQ9ptDEIkkgfO3yD7CYKbZmGnIEJb31rElSodlupT61ktwzXOUqRFXuN0T2JzH
Xkin548P1j4xjC0foOAlTLnkzj4nG5V5I3kfL9objQHLiDn3lmcl9VnhvfszqgGXDwdZ8g4KsN/j
bE1iubMAuhBFn36yPJgJVAgeKyOJDVya/gFPz/tzIezU+WHg5GAteH4R+/vWE4zemxF+mg8qJsO5
sIcC5xMIYZ/BOxzBZWEbRAXD6dhG8320nPHFI760JhIs99x9xm21cGIFQTZ8HEPMdcMivPvV10t6
M5DOC95U8aC6+24XrgXWS4p9HJVyr/K94qINq6GcPmK3bviozvNpjisGrH74oNf1kc1QiGwLq1Ug
cu9VF0xYuDO9j5wmUFLbq6JFWBnEoYGMxgXys0RwcnJUtzgunQ82he65TDiJLsAz/o87j/9/zJ1H
c6Ram61/EV8AGzvsJL1RyktVE6IsZuPZ2F/fD+i0uYMbcTvupCeEdHSqSlKSm9es9azhLRzGRVSn
9adVuD6p5mLPVN75pJKdT8euvprR3gHz4Lz2VplfY5r2a69YHkZjitc4wYkhxr7eRUlP3Oxy8Bsu
RzOr7CvxP9EDhuIHotfnA6krHizjCcmBl2E453e4keuN2s54R9jOniPHIvcqYuSuD3pIyCxeh5J9
9+Wr9/I4MmQyg+YWXbhNpcZrOhrW3R+QIfBvpDS7FmT5or+HzeBdc0O2B21qHKLismFnkQUNPlZO
j2snnEiIBdr0xitUXnJlHhtrsCkAUn0/dTyF+xmHxCyX4azs/DtZy8d8itBELHy/LGXgnsWYeInn
DFxQi7f1gmTP3TsVhBQ3LA2yT8mCuSA6Q2YzDuea5ojYqOPQx/UdfQGcyMz/XluJ9lzAiC2meThr
hN0fNY+zYFBo0RaMMTpyFZhO/UNnTkLSqae9so7XT37e8SOofptmlpfvcjVCSLbBt4n2pz1O8tlq
OxH4XbHgQoi2r7jnzs1yISi7xsQ/V6e8qgOK8Ojl6/Gb31cBcuZxL3wNSQ0WV1rU9S9gpBiDZqSg
Gh2FdaTNxMO0CIIHG1b+urHR5+hBNHp4LrzauKAmPyUKwL+uwUFF/WSfFakc56mT3RF6RxxBPV40
aQqF2NpWDqXEzY0kPRJeflw/KqD5H0EpebuuMhHKjDXzlCUDMqSa30upSC9d6tq5P/mN35C5lbxP
Oml62sj0EdWXCiqbWUpTd+qmlovgJrssY7cqUn+mCHWGmDpEBf95iRyhX2Qkkr2bwKNb5wyNnKv6
68P1c6QSw8YWydOkkT9gIVp4TIyouUvMLMQKTQ+OIvwvl+Bhhva7o//spZH8GJzGupgVsEW3Zq4h
nJrOPxw+qqhGJtQtmE32yeUsL18dm+zJAc8rfqxq5DTl9EFW06CKNnvXOTtLHmqvBLtZKM7bvumw
sBLdIDmsEWloNr0+p5a7dYdqPHrgPG6RP4NVqYnH4VnBwk+gbIEt9pYZbfGYpUtAPCuJfzwvlAkA
/f1X9CgOiISj3cO7NHtxSZcLTpwWS+Bg74q8SY/FMp/1KU9O0yJGTSwCchHj/TY0hhM+4ZxEcNEE
x+23KmVsHrPa3BBHTLZgReAI9cyqqljGY7rTiUsP0dif4u6N4mKbU4584n4CR9C8uhPzqHjBeU9J
3t6FhZiNQCZMSKQLhfrj0FbGY58uCSwImMH0A5AgH/dBRKAh1480CYjRGYR38rqbC0LmKQ7ldLOc
8CCniLcukxqX1xqdrGZDNnBZRXglT1zNZz+Dx/LaapqB15MLAKGFQg88SOOYqSwC40bXsE+8SXnI
GvVGo2F6oCUnENmxGT5l/oEddBSQ2NzciqF9i2j4gENgNe0Zg2sIQuDzyZ8kC97Y7u37qGwfOxzM
l0R0vzqf91ViViznQ+Pezy6S5d7w99x/8UOXwUAxR/eaVdFz32nJCbBw/zJkEdMzDXTPmDqEPZpo
3tvFE9tmCPsq3Yl2YjlFBfF2UUMQcOehCIyX6tWanRzYpPewYtCgSWr7L+2aXuCkAq0aAQDxq58u
ywsvJxanwjEXJMvyVvjxz0ZMBEfmqPVlXzznqd4hm2+JAunjk5HENeBVgZZgPLSytEkBZZ3qpawB
KmLhjuhu4X+Av3okME3BYyRrcGrKU22EvHqpXVyReR/0wjRfEi990lzPezIklut1xqrCVD+PWT5t
skLSPmigJAnk7smQYQhKvsDwiLqYt8TGjpqGHSfJdqqI8/OQ6yAU667dGwvEbW1PjN6jWLDQGzBk
tG9ZpUXXeAmDpdq4uVHE82WkRKDqOq5iHpuBycapQX+PyMk+2O/OtyGP/kzYY2i5ybRh/6ztvh5q
ts+Cp81CDH3MVl+i6m6hA9r4pujERidCwEdilhiu/YgxeDcuji/gb+KlbTYd6Ltw6zi9uCqBjhfI
ECrdN7IgkwOgEO9qeb2HPZTMska7sAMxrnrNCY/n6+i6dOV9ejWmJcUk1qy9xnoXv8l0s+Hn3yXb
UJg93c+Vamn4w4TVfLF0JRBQtpZHiWrZw2ubtmz9LzQMFe08k5XV3lV53hHIH8ccA7ttGg7lYcTc
yB+j/62NxmY9tGhq+hdsVSipk/E2N0RUwJHap2xlLymihEtvVRFnv+8Hud6EfiAdk2wI+j7slMY5
wozIUr5u36Msjy5ta2AzQUlg1Woi+iBEjDEU2bDx60rdvGpWt3C5NBXqZlsO7M6HFDxzrBb8WEv6
4mRBzbVL97xezOUjuFOY3ka2TBu7TN7c3kFZ3FnkUMXZdoIafIzj6U/JIBMGQ8JW1U/4Jhb2Ah7G
KWAP9rnyzV0rc3YUeT69dcwItIxerdYsz7S9tCgI3oDGL7fqMmv28mwPmBM+EUOlrYqXwi+CdJ95
1pL/beh7hNDaTaWOvROzeajtpNpNhvtm1yBxWqW/MJQeg8lFycOdE2reRDmhndqcKHbLyGPEeAjY
/Mg1nsaW48afhvmoEs/YWJPRB3oidmVdtezDWw0RJx3fohvxw+JNpbLb2dGsPzFPvEamOq7uS7yh
80ayZA/A/RZn7gD+967Uvme6iYPOnLECcKqlGbTJ0n0kf2WO++pRzcSNttl0WSm8ThPoFMZBXlrp
SbOLN91u1YnRZA2dqZwuIOg2Av/msx03z9rAjm/VmhaNck6IH4bnRgxHTcwXA5MKOkSNfJnc3H+d
RfGv0rLVI/aEX+1cxReGclGgW71/CGMs51nSfgsr7clkP/oudfcHDx73gY7z3iIuDopKP/WJqz8z
H8hhj+F46fDuDYiaOCTUtM8o4G7JjK+Z58d8ymW6FDcMFZmo/xobc09mwCmuW41glxAMauLJI8Sn
Z5dzzcBuZU4NzlZgP/2h17sQJ7TCnrfIyda5m0pFefDskrDB2f4sVJojR+g4LzC57xiMYDBFw3qM
hpInuo0dca3+11dNyr7ZSr+1DiqdpucJ+FIf+5g4HC1jcNG/ZiP8Oa2Tj0iRscaVY7S1zUIQf+lB
BmvC+Ztjc9g5hvbOr6IEJMS9M6uLPnshI1+58NMilo3FXzS71V4JF31pzTBvdnoyrLWjV/bzhcne
r0Rk5ZHIMkps2ULu65cA2QG5iZ61yYli8sAvnTiOcFT7qM29pw6N90iNOTCCptlu5g3BjfFLB84M
nAVbML8kk6FvmmeIUb/TEI23GpFa5SaQ5KJ/dSY5oGhjCGcbTod8gp7R6kC1qSZVj9NyAn+pghCa
//pKFSpNtui6y4w7dv8acAp3SoxN0A/DsI8x8mJyqb6xWChIqMhL2GUy3hdjXBwmDL+B6KzprA/y
p0ayKOa6GHwc+aaPxBZcPIs2yIqGYqMkMaxkeSyhUh2n7kAu0BzCwmi7EtlYk0O7F2ijHMn8K88w
odYeD/e6DzcdKc+1yxu7cdqNacFnquJMXd2Jd7Y2YjiSLLIOEZldx3YRBzZVqlFEFPFZr1hK4Xv0
GOG8SpsQXbYin/AZPzIUbwfqXMSDC3NhpS/MEQ8INIgP0Wx0j/TOm/UB3pQSRaWW6xipK/yfDq5Y
bBI3Ychx0yIygRQtEpiKMPrOxWAWzxif7V3itvG5Xk7czhsuae6NWEYwDvljkt6mRy9sWEFoSXrx
nTQhjXC4eFWPeVbWzS6B7hBMLd1jhpSCJAefytpFrhDGslnGYlSlKu92egp8a93BrRdThyMh3GHZ
j/6ph8p69idfPBetfLO0PXtDh1W+6p/NeIBNzQOBBFJ5/DI12aR1HCPNerVt3fMRp/SMoEM1bm1G
5VZjaq95mLSvE3vpGST5kFsJq3MXQjZlG6RCJN+VPkWHZIJH0mb6u+619mFwe6xnTMUfNNdntlZq
L16VtOd1eqqbGjmwxFAGifGnI/ubpdjwqSH23QoYVlWzrEw4JHYR/kaGM0o3D9LQAdGyrzJaKhI6
x5uPLBbZUf/UZxrGIRQfOiF0+o+ifxowHIHud/L7kNuOtelZbPK42KUdytsuH6yzXZdpwc/JrriS
cA81Rma39VI6/j8fGTZvViz910wpHX89r2GbGahK+MywVb8fc8Q3qdWpCzMpZsOp3r9orUweuqb8
hkWEx9pvyPmIQi3+RErJJGITF5wzmVeEwHutxHfgeZTtXWajYmldzJOD1z5XGiE1RvN7Aq57K3g6
3dIKeToNCrTSUD3brLtIGYBCotEqbIrlgCEGKphgqq9zV33WzbvLim9qmBIomdbbsnfKj5xn6lzi
DsKISLnvOChxc+T81/XCEPifj5iSYSTijWQtc961Nk7YoQemhNkV0pCf0Ie82VU5nsMp+71uamxT
/c5Fbu3X/Wy/LGkT00E2lLI/YzD4FAPjOYmhwfa6tBJz1gLWDGV56OqwIfGcFtVzs5+VU39KzVRn
a2F3JJMMjJJ34XGx799NjUPBihHjDP5t/blXJdh68RrX4CnF9zYr4wGQ9nuUm0QyLsMqW2HItSsG
FDrESX0c3A8/bY6hxbRYEDB2GWwMEGQjICjnTBzd/qGcBrEvAZcA8VtStV2+HZAhUXtvAV46EbAa
NfE795X7CKr3V8yCZgc6DiGRU1EHVEBDGAQ/kBxMHic+Weq+ZfOaW8+rJhM94n+cyL0/Y71EGk60
SnXEtMUiKneI6nXdY6VXP0gQ2rb1GD7ppkeQuFfsU6Wnp9wFfuS3+sGWSMLwkfHAZLzgW7ijWN6y
sumSZ9d7ncEYfsPizgobPgFZFN2hsaJfYZvGOwf9zzZqzfqloa7bRSx2ATykqNg0raWQZhf19eO3
VndAdISiQqlfOauBikpWhPNAzh+yuczw3Sfc/PIceVVDaO/i016X+Xp/wnj1tloXPYtCJfKmbu8o
Ind1ndpycvx6XwFpPhZEJa9+W2AUx2nwQ0ykHL7tFF+cTHsiGK141JKqQ+WIepfcIaaWUdzvQXvA
U40LyGBIoDhAwpJeizA1SviejrFAgGPql3XdvW5pl+26LWnOXLbUy6UnspXO/JzgCkDiEj5htuyv
wv8nRHJCv7mprYHUtQq7qhhyl6dfsveMzHmdy6w4cNvgW1nM0BiXjGOORmxpmUcKrCZdFNRDfKvq
n+v/4S1QGXSlG51oklPTjGA1ST6p+ZZOgsXSmRhSlEFtzyzccu+Tpz2sb2ri8jDeSVsc09lgvUyA
x6FQ323Qh2dJ+vCh7kcLkEqvgYjwhnsoxn8u3CzFblATUkHgD65OJv2Y+aB5KU92cFr86+oml5L8
KEREfM4DMCgTi56xqsIPjH3f+ryu33UTcRkTiYONshInlOU8dAtQZlgunfcSmg1I5sUyrZAoLL1m
jPbf3ZHq2F5WVYjQ3wGGBVmJjJOhxJtW2e98Q96Rs4dxLH/BZf3IddG9mKX0N/6yVl0v7uouz1Cr
615x9lS2aLcW++3AuVWnCYHJWeec14seCwQmYnoGXMfAe/GKw6n7MXQtUw+NwnljGNawL1IMdItl
0gCmmU+62jaI6pAusAHvp/BVoWu8Tn6dnl1M6V+fMdXcp5XFGAOkx5vdkyJhlKhb3bYw9wWGtyBc
TJr6YLsnyzHOpsa4YHD8344/42yAo3pMLfGdhbL4CDWzDmQLEAtx4591JVoXiuycdjopI492Ltka
CLRZlUrnCRObjUDJujkdW4FMA5lEKMfd9pW/c+YJ2c9gLannjOhAqMELLtJvcQUsD0ca6+cw8veG
lT2MvHrXLjxZDfY0ALneVqvZVdicGYcEzX3APBybOjk3LBhIiWkTh7zyvHhJO+SlZpz9dBfVNWES
7Fs54VqLPGPu1Q27mNdEZ2GzngZlrbi9dSC9ndQWzplFJBnK6uf1q/x9xsO6Lu0mDwKaVbbAJfoZ
qxziXY6Urcs+b9dXpHtMLH9vQwyv2TYwphAnPTz1ony1EfxUqVXdpCC/2WsTRAmta95LeR28n3i7
sXi69ic+tLs+opCUvT997wgHyLF7CJQNphhPveQN48Wi3urjfQ0xcyTgsErXM6g7jXNeFVQIP6i3
l1E9EAmXCQ7lg5PFOLRsx9zay6PK0w+WjeVkdDu+Xp2ixJ+wyJHq1jgz8wFrZN+m9zqclEy/eQab
zRZLQSEnBvAuHOjQ+cwYzGxaD1c19sVF4k4UyQh49m6jDjlHrfesHEYaoe/0oFKJXF8lqu04fXe7
1j97w9julRTmUWuNg9Xm00kOuYG/q7H3KdTnoLO97zXb4EHZ7fuU0zyE7KCPVVihAJ/jgDFpdHLN
CoH/Yl1CgpbsK8lrkA8hJlU3zxerZ3edF+qW8sZ4242yhzvC2jbr0Qz4S/bXyHyGhytnsSWMX7pt
NReGSt0+01iAamX1h5msv3V13nRpEsoD0KfvzI/AKLc8NRGcENaOrhI4RDCkE+11iSGqnSnuQ5BA
9ThvR9d6b/0PJnYKMTOY7KF0kUSO7mVaLuunQlL3jRZTYg8fF8GPlLZFmhpPYBKMp6axup2LnC7V
bJ1JQ+S/+IxYqOLsazfYBBck/pM0lf9U0un5IW2S72dkg8+aeMq9Cj2yQHJBKjAJySUNdkuXj97K
bODmEFULQTnF6SLdQ4b0HyNQnh31ieHlNMNrOriFyA5dT9GvzwIexGJ6mwpeoSKfCSk3won3VAH7
e3F9o8z7GCcWWjWagw0xMxe38/vAbrr9tJwNTU7qZAORbWPS/ZJXGGLNqbTsGpKbMhGRkLp1tBeL
tnqVyxEsvMlnQhlWvXzlWggYEf4klpOwM574pXX6dZWPjxFFZuz4SP3jbL+2koiK04AZEjMvZT3j
2M22MgG4xVYrvepjc8UIs3WqavrUy/RV121xwV0T6BUCZCSOSCsg6oU+ew1jTPfFYjbU2inf+xVr
705UhykFHa5Cv3kiVJFjCVNdop7Zvga4TP1nSEG7pMa8FD+u9vqqJe4b/eO3CA0+FgEuTG2XQ3kp
G/NBt4MmuUedpT9rIGw3ZJPD29J1TNgIeA5eyNrQYNJaofTiGT6Yl4IBVLAqtyMHk7A7GebDV0XD
rOwz7vTFFWPhfEgPKnK9T1OTu1FyboPfuWXhH1YMbIFCQhNBL70WkKTdZhouJnIOxjDkQHUjtC23
xj3ECXDppBju6Fgkg9UyZCPkZtfej8e7VqanxmbluUpF+f0+R6RyHCo5PChCaDZ1jvN6Lb59Gz6K
WxCnRs+d3WJtIvq2Mc5WH5GfIgrzyWIfXg2ihnEymKzrNRxBrFD2NmENhMdxInLOabvu1md2eqog
g2OXjJ3XUd6ducTXZ+btm67p6jSyCEWDOrdvHirhM3B0qIu+3bwZVfHd1XnqicpuVvl7IIiEvjBl
3QnZxldJtKFAqI8MvCWzlhyInYXRfDv6DC5teyA3BKNR0PVtcQS3BgYVcRGTF9aFPmS8SNevyisC
8l+9U774vKxKR5IpM5cHePLoN1F8yDKfddeobBSn6TPSaohXpNiyf3W6PW0aO8Y2P/Z+ZV8Ii0QR
N5oO2o+4eljjYtpMpo+kOp+aiMR1NMjagRqBKSv2T9BHQWpkObRJixA7xdtRVxocAbPE5QOnv+NG
eBx5MzyNDhhS+JHdbp0wYGBES2jW2AHK5Ji27FtadzkPCd0lWxA6PZsIJMbOD7ZMmE1y9M31sXSN
C5aN4uQbkrmER0qBg0J7Oy5nxXrh+4uuFKwMwqtYo96Chc5+VCw2gYJVDI3erl1O5dxLW1x4XsXE
cR64zZVF1lSnYddjWRvl2BAUEHEHI/AlthP/PPgfJYvih/USt/o3CAqYRHkjX8SQaIcGRKicbOfW
L7QFM6X/rRO6VhO6GUMEpo866c94J8tFVkD88yPz+Icyb5ZULWa/xD4bD55vLwcc29V5QPDH0L9/
CL/Ptlc+WbrdnXjYbwDEfDdDYtE9E3WDcOR4Tenfroafgr+LS4BOIjXuonoac4tSGmLtOwOibZm1
n5DBGKvjAY7IHizQotQL/yhM3hCHdKxGum4zRuJPNFUdJVBeYn3hAghRphRaa7W3XoSmj8dm7GmY
kSotsehrJBPsMt6xdZsztyzypxF2+GwT+GDw0dP6nxKI2aa5yA/M6L0qpDqs2u4aeNkl0ih1+zw6
/dfqglviXPkosLIp/QAVAXyO0f1D0qaHtXjWF5DG6CPgFOB6yNDa2UiKtqgeXV57Y3z2RaDoi372
bkbefWV8k0L8DoHLF7J46CojurUjQjxErNNnBg4EZyE1izbckPxl26xzqQIJ/uGXMbJuiYgksuFU
featZC2r9ENM8b+lakjvxqgT5NaI50wX4hkTlL/VKEgZ5UD5DnxmgS1zLr1wFgwRO5ximZTa9dyQ
yqTLg5rzcasTsnwcEiwM3CD+Cxbu4UnYU1B9fZb7L9LCQy2ILb7ozfKpJLAT1J2zXf/AXPjewzBV
t/WLxCzo+B3qH2lWhyABUc/6eYxqXJXeggwbF7LRnIPJycz7LNWPsTL6HrEDi6N/Pgw9KGc+E8n1
P6bhlB/MpPoWytA7pyUWAjcu/DNMCHJWfEJ6DRxEhzqnFJxQCw0ubbOnY0cb2KqRTDUnAAxicWTW
bw2DfNDQqAKydxuTbpNqQnMbaEOpDvX+P78c6san3SUEfRJhzDohzrKHIqGXKnUEdOvfsP63KHEm
cn0XfF7umR1RbU0daAbQDJxbI0rYugQphS7zun6+XtKsuovY6o5Sr35OK5AuMRvGvM0RdZr13FHO
MYqC7bfe9cPSGXfLpfG8T4gVEbI5lR1R1t/WjsSufNqScP7n8tWlZIb64mj/j2ju/x/ZSv9vyPf/
jTR3eOH/d5j7v3U4SRM42n/WNKevyKb/YLkb7r+IHHPJKHCE0G3H4a/6Cl/y/0USk08CgW26C5h9
iWr8h+ROwpJu8Hz2BYFlruG5sKrb8it8yfmXcD3d0oUhEOy5uvifkNyhi/2fPG9XN6HC828IsSDl
LeEu2Oz/hkZPo0TFi8E5wL2fMwgp8n3FqAYfPtCHMB8vFBk7z/4wCbMhGHs6RZNGtsN4CXt2do7j
HMsMzoZbQyJUvtgC+vsu8hiZf0UKSLaMB7p047ptF1QuRFbyZ5ONmO2TFYX3SHeeGY1529I23zs7
e9URQajYxDMXOzqDkhEvEBFlUSQ33ZAkAX3BUw/uepynaBuRWBhIRDuIo36EnkKqNBA9hknmu6dB
VGmHOg0wOBj2Y54bzsb12P8uTt0xr8hO5Ql7GOWbFhI2VUd02GX3keVswJve/+uZxOimTqROqrwD
Bw9yhy6ZrLwYnT7a5CRkHiIYvfhVypzRwsJTuCo+jjqjYZ8Hg8ESvYne2l1FufA8MMDBzBLndbOv
fIy/fowKwap3McCyW1vNnN7TDc0jI4H8PceCdjAi+Qkam1+W+rQcKjKtRy/upOFW2hm+dQM8obG0
PQ07Jlt/GWnGIdo1xUFGzJLD8KfhoJHymuFqVy6ODYHySumsdjXsMmVUllvcPc0uEzFERaYi7KXR
6BSF024RAlxBH5YnU5FGszyfjC4pIC3Ibeq7MxY2gtTXRgn+4MGaKBoJ5Vgccsw6e2966nXO7kTM
1yTWjG2ufhP/WwW20v6KGdOwMXaL7wuuWAMYmQO6NMFCyGnHjtHbzlHxC2+oE0wSKl4Yo6jxO2yx
oZQs0+KU0qKdkY6c6zQsNn1vzic/0d8E0FH6H1jTCOCO6IpoUCESBp6a/E3PmPiAwA0asecfG5O/
yS4Dc9bQb05pzizlRCXG4KRHHgUgQ9sWxWIt6vwRoF/6Oob+M6Eyz26sXGZm5Lh7/DxMLI4QKCIE
hT78s6BC/clrgC6Yav/JMxGeA4w/l0JExxb+DLIECNO68hm2Zs02zYs4KAUaD4QPf0KTKYUR1fWu
jTEfakbZHugTA6WYTSjIFNjGG8j1qrf3PGQedaaK+2HRgFsyWxin/vc8s1XQd8p482fcOm47kSm8
uCiu1qIp9D20G+lCPh1H5oEhI6jT1A40IlEfdAi2z3VCSq00e2dLKcyUyDRnBk7lVkJI+BbDHw+6
FFeZXLLDLIrHyZkpJhqJV2hu2FfX6bYXlbet2Z4xSo0Wpqq/GclYQQ1g7CIWcdvaHljIky80svmP
0xZBqctai4KuM9VT13nAYRFvKCNrt00iKNsKm3+oPwonlccZ5yw5EYFD4sNGc8ZlyqnlwYCkFEhN
Q+kPtrXUGUvjDsXWUDHBgTXS7nQH/IQ2V9sW9sPBlALYkaJMQNA6hdUzNpL4A2T9W8rLt3XyRB4a
PXlymp5OSRFF58/s9hBokVEjHyJpHcfIRXLX2Q10YkJD48Ird2EvoPeQzAlfDTUDxyBbbBx0bpUC
lAAyUycC3VooP1lg/Yh95mqpyH9niVVsCxUjJU8TmlJcfFsBOtHXWuRrBMilTnOOPSfaj71+h7D3
3NceHWxM7AxOGYw4Hw3tumxSGkYz/i3gGfY1Asi54nbNawIj7b4K3Ch9ZW9DohtHwyashQoSz3kw
cosIJ0UKnEKWW/gyOTpJ+m6VRFKHEW8jz8NUOcn0B6VcdjanwDTkvmO9+ZCYNpj1UCPvc9rzQw4n
szWgxOz9BSQxaujWjYYBg6/66sBj4SOTaIZ7KYLQZ9VUiPFHF7LsDE028F4ZfdTxfDZQ0wT0689j
V4qNNKLkSnMWEigp0+pS6KYT9Im2nbsm2cP1Z6MGWmsTV0OxzaPOPI8hNhMPDbHOIe15DVkjVfq4
qFSY9YBmzxJYYpmKz04c2/TqqcYJZNzwawsWhO6HUaKQ9svY5b1WmwG2g9NsM58td11jhMcMsRBf
MeBLV2LrZX1yM/J74yzTW6+QsHXBUXji7GmWdSDJ1AtYJgemnbXvifNhN4ziMszdgkX4qVfoTkmH
2KsputZMe7cmTBz0Q9G2E/YzUJa/eh0324TwJmpM/Yp4Ycn8AlQ4aj9LG0UFIqRlB34wKtveNHbL
jeR3j2m33lnZeTH4mDqEFmT+d5wcESiu9O5g1ain4Ui41UPkhvbLoK4e4v4zag1uV5M+1gYDrlQK
YLOCpOYXNNkcDFi0xwwURTPtayEOpq3JLZbhdO9vlKG+Y9mddvPkRiefhLdNKfI7bwfvMIbiL7kb
VdBpxjfsQQNlMkz4tnpKoLoYIBbRHqQhKVoDtbx7kDWDeBUJb5vPPLntFjlG338mCewFlCUDihxg
NroWxwS0CNTlcX6qmIRuOTgoRRSKVcgpBerauPo2dOMJX9bRAC16yFmstJ3HzJO5M5EMCLdUWqHI
K990g1Q8gozFJk6S57hkzkuISs2oG1N1CFQyj9rtnFRDwM1qNB6RuEb7hIrN12g1rDJ6jGrcqXa5
NfLuzapCjTWzPDjgxoVNnHVYFyXkeaTTcV/ne6vCJIsf6TxZ9pXUkjeqLKmlH1OI7mHgFSCU/Fzp
7CZjBBlM734IekAGdt0Pt9VpGemWPLc9jpZ2HGr31CTeiSyGHYF4P3og0m2hlY9IIK6qND6mJvV3
dp/wx6R3qnrl7iSMIVEWD6Ii2jZRBjp9zoAhLHg0osiUTKM3jRVyJllZGfQm+95pvI9m1wU55L5t
n27B6FvbCZ4mXtRy3w/Oo6x7BFLojDZicg8Y8MmRxIWxHy0bwnC3bUZjMddnXjB0Juqb3oVT3WAS
jpz0GLreu/7hEa9yRPniHX0nR98F5Ro4+tWOiBlLhui9CY1un2JfRLk8faOGSTdEkkn2D8kHBgZm
QkBx4rCA3WXwjRMnRvFY/DX7/iWK0NOYYnrTW9KLBhBVbCIe8Saw+DdRQUh9+CSn3mNIBhVnFfBN
w4Q+Lidn3FpwcfOSqWmq+RwxaN0Ndk0MIqkAV9Ak0MbQuR4Fy6JbYaaXJkNb48whXM+42suIJE5z
ZkA2xUUBNxnmY+YkQBFz8whWJd7maeugpSYQwLG0W91OJGPOXUD6jB0wQeAIiYT/HIag9zqEElYR
vatCf1MIPfIoQv178lWR7tMh05h7I5EWqjqNRgpzxiAbpnBglLVRi0a7ei1bKviq8XzqSI3kN9/A
/sAZDEjvUFQu7BDHf/ej4bc2RlfMvf0eJdahZ6Jwih32L9VcoMbWkP/Ujjc/mIwdNppq75qeH4q8
3ecH0k6nexu290ibCFdjQHpYMFltdmq75k9UgcwuK/JIdFBdqfMD2mHI3i58QRkTogwEZK47R4jM
NswL+0PXaLwxbaKowntjV0a5FfNMsYGsKcyOs519wErUqE7DZKOzwtpaen/wI+hCftkjJ0Y8kCt5
AwYiEvgxHiyHrWhr0kYNwhskGI5FgM7xluco1q0EcqK4FDzcNxGs+Xjg5AhRfQQGG/pzpsMClUnA
5nwvDL3YStJwsJQ0cWCmHI+DLxYaO3suz21+SYttmDbPwx2myyZx3D5I+VI+RPUxQwp9wN1KTsxS
EGtiGzKt2FlOecYTkgZpde6aIToNfnfUQBUGjWtx7il+afHIRJECmRkHIeEYOz5L/eTkSBJUW/Zo
vJq/qV0y1VOjPLlYYnfWaP7FVFlsXLBIaIKw6UYcfbKDPEUMXEcaQ5AXOfYAIJ273mVt0OcDi90w
cOGOaW1M5F06vxKOh3hz8ONNMqXYofkt+HFyNpLQvUirPIDW3sP9/aU0+zU3PdJkcr5fV2NJlKqf
suZpOBhHUY9E5uTh36XObmr1Nyu0mLPGSpC8mhkDF9MmkOvYCajl5FEUexu626wq2HADjigNXAPR
Y+9mPUANDtk2TxHagKqnYzNeyJAqCOYATYH+6lFqfzsW9GMd4bPipnM5zUUlHlzMp9M4HbycjIRe
HsdYXfl1lhevKA55A7FRQdLW6JB3ju+dXJyw+3aw7kSUPAtWIxFgB+J6hh/YjP5CVyeiZ2Sl3pTk
5iQFDrx/p+zMdltH0mz9LnXPAhmcga6+kEhNlmzLs31DeNoMzmNwevrzMVGngUTjHHQDlReVuQdZ
oiL+Ya1vVVTg0IFYWPMLQSFbe3AAQFm7Apy6RkZBM5tcEstHPmgHw9LycFbGSSEXz8a0YSMKZSpF
LNO00bPWEWDWj2xENTRqKg3KVh+2vWuGPkp87MfNQ0fpE8R9fSel6R1GIQ9wlbmCW4UI790sHF6N
WS+ESvIpS9f+ncaZv7fwec8N/EOCMJgAHrNB0eMkK9upPw5FzR661h8UWmyCSWAidbjeSrfeRgir
jlOc/rSQyZA6CIQSriTIbNbePFvegYjlKG1Ro6Fx2hQD4SZxf23NXh0ijxyXyoHU5aq73AQfY+Dl
qTkwtt4Tp6EfgJ/iwllsys+s1cIsNthW2EAVB/xjU1qi5CmdbelAVhQtFohlpivG9oeL27GtUKjp
Z5ZttXcGcWv0mLuZm+7EEA/3HRX+XTM8GcivEiPVnkYeqNBKSGy1zOlbuR4DQuO+a62NfbuofjqZ
GtKwPK6Ms3ABpczR+MAk+tnrq2+zTcaNbDhTFMdZNBD2uSTYH9vHNufLQ7Tld+W2VAX5s7b0nDed
eqGMYUgvqBxs6QFCdidvY/quv7Gw1XHBe8cxBUqmLdMdamaU73q09yzzU6PNMAVUdlkjXEDnEunF
rs35UCGZbTR3vlO25gbGzKy2s1ma64ztBWJPqElRShrJflnAyNOzI1+x6F01uztNArlNbJU1DlaI
B9BLqG5N9qLUbY9OhAEsglZEKYdGysjeibyoj6qWRZgmT9pomYe4Nx8xCLJELKKAXI0i7PPs1HFK
HIhGO0m9Ni4SkstUaLfxJXVrXg4g31Cv/XMy4T8ckYvtEkhxvckXvb8SvGFc+tnZ1R6NI8v7joMu
A+mFDnLhM2d61BzJ4pYRWMb0ZhZShImnHRypoV4GnhBiEEjDcv1QnMSzN4yh1sOaGt7LoMhQzmRb
nOlbOTKxBnls9s5dWjVsRjP3NZvhcbP31Lko5bxDBIE+3U2NcJxkWFJx7SSkf+RHZ8vxzmYqXvyZ
Sorl7x7WCwHajUN3kPpnepFjxyewc7T44PHPgmZiDSJqaCVm9j2m9cHWKDS0PD4p5W9lY+kbu00o
ubnvNoIOb9ApSvKJcNtGs7b62L4tU0UqDwrWA0qlXI+j4+ThFrIOmh9dYqf702n9xdIhWKNNp32r
+r3lFrf5PFzspDnmw3RbjOupb6HZWVdN2yGN3uKEjziJItbf43w0XR1D6qzdkKr9qXJ1Wbq52zbT
dFI5L1mjbWfcuRFG+1ocK5DAnGXeL1aaTZ3EBJjT6G0r7ItDAf8uZ9kR+OCJa9sfbjpjWjZplZ48
I1u2bpmAPe/Egfb+WS1sn5NDBzMmsJaEe3xwr04ynTqOqyBPtWK3tM3dSAG8nUGXblxjQkoILKGV
Wrtr/HRirMaPFnGZaxJ1o10aD73nMpDLy68sA6QnExgnWQZ56JqaPE6Vm374a467hrUAdRoMRUzK
QP7BbeHPU9xx0dyOiH/SLignf7u0cKFHCYkK/hCybOfTto+jqT48XPBlqZ4d2hAqtWRdUxwRaUA9
IAN5zWhSeFQ3I1d8ZsAqMcyK7tD8KWik6E0Q8b8xL8Lmrc+IiqcTL2+X6nj+yZCnK56+IF/h4NId
FJTsdCXPEo3WJtJyEZQDJ68k1srRXIC/9oieLLvjefVZSewBAThbqUEq6rT0be7kn9khJ01p+Q+C
4lelN+pke/YfzXJPGuM3Mi7eMkJ1NvmCBrjTEE9Mvg/Yq/bQhfuRvVuFtkW+LJsiQTINhhBD/i3O
Uh9pXjnuwKDKfZERtIav5EYHpcUkL3uAgWgRShSfTDyxzE3r4U6nOl6gpsRaTmKajfLHmqhPUkff
ur3BHsSN70qPTq5ubJBkuGphSJPSAQ6AetwKhjhPt7Wnf6ZTBC+e74yBUrxrCYTWxZOrYYgm05m2
2AJeBjL8kHvips9UsQVGCq3Dlkd7wQo/+Ne8mljS++N3di/I03gzKaoc+WAyjgIqokdBI4tHgCMh
9X12VHP0Yo2cDMKzjhrCoS38sg4IEQglEhBxgHeZ5Dp7Jf776vhqCEbPq3a27RxHybyZi664GRCO
MOUjjRCV9Cmy/Q+18GsW9a1jLhJDFJ20bamY7TXG+vV05I/rlo+DtnxZCtuVg5GSiLGTki8NojoT
JASRXMgqbOTGVPgX3f8zkeFH0rB4q3GAVfnqNmf3GsY9zx7yB1MMQAcnLbR4qM4uo1Yt5Zhz3Rxc
SEqysoS4f+iVsYVjgbmphZXr4xHTvHdeTrvnww+EUe3JPOOYjX2yKI2jmTk/BIZpLKtx4BrM/hTp
2qVvQwwbxxsc/ApshXc2rLQI9GZVKFT191JxICUCOgvBayM1xA9RgvXWb8wHA3v2xqrVn6agmhzh
bmwSF2k7dAaWfM2efSPB6gvs3piwKL1ZbVC29iQX8xK7GXZgxOJe4f/MsRkO3sCmcGTf2ICaSTIO
AVfq4zVvWwKA0o4FfmW9eYwXbv3ZPfeJNW2Y6CginLaZwWiws4fmhP856Fjw8j6vWQPj+9Q2Hw4z
eu2lUcDux3HfpVp56EpAjcn9oOFrt+PoNo1SfJeMUXP4cCYvghn4W0wKunS9L7eZ3/G20xpk0XPm
vAwowyAUJEOY28m56JNrp8wmHITONNIvLyUmcJ1xLlFSnMYUeXxbR/HV1r+RNJmu9OwKCh3I+jAE
ypbPKdDzjRgz4AXtOzFQarsIHclBx3DaJM0P/0bM6AJVVq//NMzrCzJVN0aZ3FfIazQUDYP+INsI
onf12lmojQaV6VtQCQG65kNctTHSHVys5cjlUMIaKFo2Pn053li8G0940YqggOzOp4ORGN0krzJX
sLE68CyE1XUfBRy9PVS7bFP5dDaFcYLzu9zMhCdynXIyIKvbZEmS7XCn6XP7Oqyg1hZzn26QrQSV
6mpn2THCMrRpbOFz+E23DCgW8HpFjvsIkE0iUSlqD6IgAzviOCFisQBpXK2mhKv3SMwgsJZJ+/Q0
gz5lJsRmZpsd4d2TexvZOArYmPf/cWyIaV/M+9wYD7Wg+6cSxYmzzxjdVBnGs8pBYiGDxI9/1/Nn
af7klRG2OCFYTNCQMncBctPeCO4sECmIJcWXoy1PI1v0ANzebuIfuI1xiO4T6MjtWHE8ZAVkgaF6
7Et8QQM0GILPb3N5GPPVmhYz8NCLP7mHWp95wjnpIS/SaebnxONHHfuDVxf6nbt479HgeyGkP7KP
O7M7YNHdCqYpjxhbg4XJGsiWUHN45zVzBqLXZ/5x9u8cGPOBTJHwAJ2aH1TFfIr4xUPD4HczbAwm
AzdAiMubgVodfZLHIHO+T1n/jX7fEMRTPC+R7j54pfXQklROGk1/3zAkx3yGm08VXUlm3HKLYsBl
sO6+C31SlxaSUmvLS7nGwRYeC5GhS99HUoYbe8/BEgd6Xq2EHj4mfX5q/1L02gxCnAFgA2SzLZEs
B2eUj1ED+cZvURXWcbhUAhS5pe6nTjmhL7qwX8NVogIeZ/zOxB9zVBUxQ2TXoLLpS1rNn8oQ+kZ1
06HAPw9JCB+a+euVw873ELaoZoUgKXkbp7kK6gXZGBCi8zL17ygqL2hAzZBE1w+0VOfFHSlUtPpO
pJgqMDYx8WRr11rtlvnafICjVBFcMd11HYOawh73NfaysEjtaB2ZPk2lL+/xV7HQ5EY/MNTWdR0t
OQPdh0abWNVUga0LvqHZTUzTxgLW8UOVFXbQgbwJJR5edqOWxwA8z2H8QcEO29lD11Sv61XzMOr2
Cit+Jgvoc2blYajiV4vcozabB7hLls2KY6/rI14Kk5qqzt+0o9k0yHYU4SaLp5jfDjmjZp7XgW3X
16NwLPdGy6jlKhINSoJHAOXIDV6wtTbChICOORg1SsqR6y3gMsJSvxqT4sp8T9XZVXFokx10rQss
bebE741Z/OJ3ILLGkxd3dh7g5mMHJpE0qPvaDFWD6BPTlce69E+pqk9fn8UBa/RW5tUqp8yas1UM
Ay2V9RzpvcNoJvUOVpGY20autABHfJuNNoRJPou9hsR0q7tTd2foLuu9JA3ywvBC3yAdLe26MWSE
HA5t3QdgwXNeZe2woV1GEFkwxj596nejINoSe1s4MZRXQ/I52E7CDKZZtwzpq2C0Dvkc6Q7BJFvO
FdSksf5NVuS+Tg0VdC2+TMrtMxbckiffRo6dVpeCd/FoJeaht/1m0/r8JNxVWkD6JeOEgjMQn7+s
DEIfWdQr5e6ahiCQyPOO0KyfiE5/tePmbLQ1I2CR3rE/w+kdFw+9rRNFwWkCkfrEmd8GHjyjgHHt
Z+mM9tmxyktlybuCzzTEpp2ySo7fmt6iuI+sTeRrR8uOb4vZY5gOlYn2MgFMxAhE6TYEcp7gViGi
jIAQNVn+yXfHDYTiShkN84q+4MeqkOAYdnkneVkVz38iRHsq1cI33Dn7shvgnBDX537EIziIxGRF
QHb2d5m0IvSahINpJPmnNJJHdBrd1kbUGYw4Z/h+Iz1jUwoV3TqWNsxFC5tcmj+wrniF0ghHd2Lk
Br1csERj7N0YpB9KTdDslAxrEaEX24htEh0yZRK3dA5eIhPwYjx9x6F/MAzzLLqpuxI7/OtfibDy
4+GpJEpmp2fpB98F0rhg5moJtLalc/z9ZF81W6N/4Rk1Dbg4upi5uAb9dfC8JOgmhqEx2wMLYTTd
Q5WzYe+cK2WIAUl659nZGwhEhpk+5dlsLvjjSvfO8cUbu0Q/7A2SNvLkQdmpCuEHMl4iLuBUzvqR
EeN8HgBR0rTCZ9FlZN77fnPwJu0dAxtzerZWW9COYOk7edWZYN8nI8Ue9kNCAPgqbRP5JxmXjz5C
STJ65ge4UXXGOklxF5efg1rscJlatkYIMDdMRLrjyCW5qpvjpfkmOSU5EGh4TvCjAPftN4mszTef
J6Oz8hfZ0ogm/gikvnY70D9WzvkbaJhcWYQqPRgdugMNTVdRJhO5AvE7kCzlMaroCFPw7rrEZmRc
S8Sq87wrtOanxIeGd3B1eVtpTXYA3DrYqfMuckqYqFrDRSejs+DuWgbYjQmTAZzDQV7h5/aoYnyr
i0JiKectSNstbdFE1TVjGJnwkqQ0nm7jgAF/X009x7wx073K6kcix1lvlyPGVuVvspreUzIz28AV
jGDazE9oKYnObH6K3IFfXH23sXoqSXLZU+lUAZ8FJrMSRfXi64+dQ5XdkSkOupUZbktSZ53iR8wK
5nk6QMeT51QQVNGw0vNrz0vL2LEZHXxNucMOXlYh+hSGHBsz6n86xMEjrGrmIxRWdTMlYVa0VdAg
Vg+cSGdu5LU9m8r8GGW1sxcTW3V7zwqTUwU/HJKS5HFuFAEaabenGRQHrkJ7KEK9dYi+sOKb2b6q
vhgPbZtx5ZRdstX6xdpSyC37RcplI3wi6/I4XnaG353yVjP2k4EjIyrqgzaW39OkjbS7ELRjq6bu
VYB+pM1KHOX+CXRShmEQmQ2yQJQRFpNH2AjQBMuaCObEJhpuQGO7CooG0jTFaO0MJAubjmzNXb/u
HjMZWJFFBewWPJ9Eb3YO/VyMEiGyjNcxi7BAo0fYJRNMRteesdFmv71jjCdjwYE9NF/RwjM5Vcu1
YsWzweVhXKZsvvoryn9Y01RvKIERECTOQ+ITaRCRAtjFmJT6U7mkNchHrQ+WVYfQE8KwTueLO690
fxD0TLsyek00jXdNaYQpEeVWzrDmG3Xs28479WL1Vw4L2aSxX6OggfzZEWs+i0geG1zLc0tVhEca
VBtfyVRj/l/AERcu8wY1EcO9LsjBCCL5HrZd4XLmNPOXXxlbuOTzRVuLEvSl56XUvpeyEqFrUnlJ
dGMzC366Su32r2BJaMsWT5ovee8Bm57wzJVUtpzJpWGFXRN9Jss2BX13GVmUBf7AcjYr5q84ml4H
d6VQ+cUB35QKqxRv0CR0FQqARBuZm0B/eqPGZkRh01XX1pIT87vqRDAiAYv5qhkZEOrUIPZIa+GY
moodz9EODhhxqvoQk+zYvUpug8CLUracppleiwvZuJpVP9oLA2AwAMw5mC9PPAWZyzqcLaaZ5Mgy
R+cthocPMRMoyYruTm2amrpEORND5dhM6tNncxO0eTbzdLYF3Avqqg7+2Own0G/GugwbwUz7wY+6
7rFqnqdaO8tFni2VLiHmmxIiy+wV9l5p6g8zqwZifM002KTQzlKxS+fop2jhlrX++JxhAhosFB8N
a5EBIvEWgYgHqmzmw8F3jyHzTTh2e+Pm3PhGRpnMkKa3wYnS4fc3hMaG8/Bi5FG/pR3uQ2/iESfh
wD6ijzgRfLnolGPxwkOaoCMngu6hc9oH00hu0sy1toq7NbRQ1zAJdDmndo3U8He1/sWvGFA6aKtk
XF/HvmZBZTDpoVNgwlKl936kzTssImTkuGwFTbaQWmXFYQPWZcNeNQ/0NT25nvHEMuxiWoxHOUwQ
VTykaUaFaxkX4ZA9zr58OywgMHxwQQNCv33iiuuArJ0JBpjcBE43kbjYUTCHquUSg5bezoroAVva
a3h7/tAI2wm8ZvlMBOxmWZLfnoGem0b7Fo2hVZbjdsz1x1H545k9KvgebijlpOC8TaYxLVDcZVXH
c9UNW5eDb9aoq6N+DOGjEHjVA6yhfEBRsa4p0yH0jAjRCf2VW6zAsPUrZIF83Gh2hiRTJl9+4b5E
Y4cXC3fM1tYg9cb5Y13Hf7CqZduqGESYGjV0RIWKhA/Wi8T4gUrrW9PaT6vhTdbBsoXx6udAaPep
I/qaLGmGIq5RBtq/nZmR4lQJXH9Rfu0iSBYAF5gn0IH3uXVxpz+VxRCVkhcHTq+xSa2aeQcrF8ah
0zDgkL5kTnMa7Km6i3Jid8jH0g5pdcjn4mEehn3m57t8TL8mqzO4o5InAIYnuE01thSowqYzQKiT
L4CJUTCnt/pgUfY6ZCvnRrQTqWPdCtYqJIIkxs2oD1Rt3WCHiBw+bNTrbHCHTVKRAzuaDJYjcld7
h3BmTuNNVSfYAy2YdblTPwusw5uysB9Vqw5uDCARcSbrWHP0w8xA5qJUeyLj28EzcDtEmK3Qj9V7
qbmwTk1/a2R8Bp4hxU3WEHVVO+Yp1a/E+XK82dhh/Tp295IUqEZoyN54kUGEMypgOcDt6wMFbCRb
Xab24IYS68gyV+1TeCE3ittvsBDTRT3kPIxZ0IumhnNE598taGF1SsjAtnQrqPpPQtJvfZsZv4SY
IhyIgIPDaM8ayyoorPi5rMbQcU42YaD7YUzQDym9QENXh5q3GDjRTB7aaQBDwu9KEjC+uSluVWrC
gkaib/Tmu9PkJxsNMNKvbyxaWqgXE9Arcq1rijfX2VnYnJ3+kdFt+SoM5sioLDsv7o5dph4RO+6E
FxWIm4i8HIZuK7Plx0+mezdWP42bsXvAdEBI4E3NuUvIO3DrINdJ1UMlQ96CPV7S2uWpl3SJgkWd
YS1YH4vidUwIZ/Og5bNCtFFfsoUGf+G1GFTWQBK2JneaYL9mrGlIHssWGJ0hiQn4PtMvcqcBekGl
KSty0mRqNBsnw0guagKIXf+YjAw+QbxvYZfgTScfmOQbJkJBZzVTiGsOC22aUqqyS3LaiaipFnmy
6xnMyKv8KpCYLXJuju5cH2a+DwfDmzk+9OnUm7dDTeuNbmNdarmfWVtRgy3oFVjy0ksX+pdDoaSV
MtCB0mxrP/lkQDreyPYhZ+5sd9LZgS4iK3h2D7FhmaGmuMatiASWxUn9vY5xaZY21lDv3q3FZW4m
nm3Das4LGaizfYny5b7JyXZZHANbXUtfjZxBhXUsTx3Up622zM85ocfhQI3GhStgpg6rVCJxwbf2
fApyOI3Mvfdm1GDQZ3EadKTE832rzmK22s3YdFlI6M8UT+9DsjzmlTbsbbh0AC+JatDGYddzp6d0
Y3vXsEC/S3aV8PMu65rVxXrsIBdZFspusBrLpiLb5Amb636xfTJZjLQNKP+upJ0w8mEEzeohuYl8
qd2WqPYO5oCgz86/eqiJgQ1PYzv5EVkGlHFbYbkLS6h+CSyDLxbr46ClzvFL4HftcC1898/6H/I0
nQ7ZoH4nMZG6VpGmJsX44i+oQ5YkDsCImETbcGHU2B9RL6KbzLg0vAI8hvmLlBYYwDQhmHE/U4MS
gXl1eWT7iIjOImIAr/J6PvrwXxkDryjrKDLR1rN6xJ4iiJ0znWR4MwCNrOcNjDCSavTIOHfVbGz6
wpo3WdPzFBQdLIrZvCQVP4fHIqPMA01n8bnMXb2LUUtvVKS/JNPkbpqG/ots8aM5w9NGbW/tBsG3
BczkJfe6fDca1lOUrPSa1XHZAapkul6hCBUmswVyhSmbqS+72zom6xmlR8SNf8qm9MbynMe41cNy
cW7nnuVAlDaKnbY6SsSlB7Qf/HCFwJBr4Zgj8n5P4eyiosx/Ehgugsi5HlqCZRNR2izTtPfKw+j5
apP5yt1gqtB2umscpnLQ92baPzkRyRHM+A81WsVtEqtxM4AzXOtyDogm8KXe3cyGEge3gSptp+zM
KUA3svVx+7CLmnyR79qhf7QBdYIOiHqoVjOfCc6AqmnTfTcMr2iwDjEN3NJBeCUXj7mtEbDbNLTv
rHSaY4ONLE9KjLH8dDYQTI0pMlQWnVWe53+KCAJZrQ1cAkbRnTpcwHPJfnJAarHrxW2VufGZx/dK
WLGgj3ccqJH+rhpLcagVG2R2C9+RzyySXtzfto7TXChnkUKkGCRGMyMINmU749NsEOwc78D5BD1S
64aNzHfqPlhD8dH3udjbcckmX7sqPsEA2ecCGR1awWq5d7xDktPZuhgFsWRXIR5NqH8AN1EfHhMT
DRkAaWLB6ltVDFgVI01iNUs4y9145ztVTzuWP3CJ5WHt4OSN66Oz1CeJtbef0rdWGCOiHWKo02Zm
M89odzV14/TM+5c+oSlBGQEahHCGiq1JpRCR1ba4GhAIAmt4ESy9XxWaKddXFyIzOWsopBm9O69q
lQdgYZt8dbaGzkW4IcSBfUWxaTsysiOQU91IpDqy3Hf6jB+CmOsjBNcu1clqLllCJwWg66xaAl8p
NtESlQGXCBWBBZzSKxZn2/nVfBjh83ALIyumgTyPNZsodnfaiZAdlwGo/0jYQ7GtmyN9ncFLGn8Q
PCMIU6ExewxNGQlBotgJONJPejaSD2nf11oJg5Hh7iyeTPQzG6ObjFu3pzJcDTtUVW2J6JFgwnmV
+BABfd+iPIb9z3fJYeJRYPKMe2SXcTp+9FnLWWqi4ELnuyGTPohMzbpP60YcIQAxBYhMDqqye9RL
9dra35mUjC/iSdtV+WfmxevcosHL3J0T329PiT4xxornizHFX4ZOcEUF/JdO4QuvPY+Ppo5ON8FM
hIHIiCkvQGYzq1kyrs2q1fFgCFThmcFRUDjiXQ2oZSMk8U5l2pwlH5Uk2oCsGRSkJYLbfpmJRfMi
dKRBlTpNYDLx39W9IPX6WZkYSrRItoyib8few5uewHnWgRGq0vtNRyX3nqCNXhZkMFKA5+lxczoj
qy8W8BBiqh9tLskh0msAYQwMmeYuYCLyFoZjbs0BbMu72TTrA6shu+1eqJbEgTMwYpeIuJ7r2Ww7
6J1GrXHL5fTqIBeJ6tgqY3nCy4rfyJxYlY1wKKtk+GaIRS6RxDVjEDNPuu0n+28dNf9nvuTOdSyL
ozcsI1cJo12lsq8FeAh2K/luT1ddWuLI8BtbDJctVwoxIH59x/D0xTGdNyHEXeI170nRZI+Z4/dQ
pYQB4oKlqPEaj1iwyLEDX+HtRC2tLbHVLS5N9OP+zNYj6sbpQuMgaVuThNSRiDAcvyia/ZQQWmpz
cUd2cWyYMgRVnB7goAH463iqM7cMbeaUQb/48kB/Vu58miGm6iUPZN3faoS+B4Y+o0XzmhgIppns
G5PoT89YUa0x6zhj6ARfeOJgcod3txyZIC9I33GNTPtuHXH4S09c32yuqAgOU9yhCPuscdVxowOe
3M4NaIUrRklfTm455BIkDFYkS7LGx39l2FjiS628JBmT88yy6BUbm2Z0ygJkCwzCmuUnak3QVFbH
jtbHNtrnd1aeNSwF9fYCAzuW88JNitcHqnkhsbpH6/fDa4HOjSV8f1bihUbugznhWyoNVe3GmRCm
5EtIZe47lTANsLt0a6cF1MSacbJplLdxVLGeyNBJKfdcQRO8MVOWuEM0smdq9kNBcy/9lLQ0v/WP
4zjv2GvybZqGHFZW+odghnI/rKQkewEyQRyHPSbuXd+6r41w67BxmmSn4rWz63hw0jR9iWK8Uc6U
PHKn8G9Q75M4Cx1qMotwKiXTTMfd9rjQRUe4qnlnMGDarsafsSBmASZqtrGqR6BbC4qE4sfmIbXX
HNXS8Gn77ubZyO9jICNlJBCUGWkgkuTeBbVDP+N/dFp+6/sAEzkK2JaoF8PBd57r3SmGzBrEev0N
uhKucuQ+RhjsF0gvIeh1wBIgtkJiCbBpxNzqloc8d9btH53bexyZFMwN14ulF7xj2pQx0o+Li/tj
2fWu7cGP5qxg9pTj1QLplWtsqXx1iixEhvlMfnvuI+SFXuA3rGJp4gDtimrHWLLF7y3hrtKqIxNF
bOxnjNXVCLnGnt5NL8dL1DBXlRUqdnBjxiG3tWAqsSGX2o+uIVsFeGGc/gIWwonZeKqhnM9s/AX+
cK9AWB3KOW8wl31AwhBP+nJsc/dKAp0WRJkD/GQ8prjMz8KvwmRCJYcXhm0/UsdDn44aV9dArThV
8zke2AcSnapjVdRZ5qs5bAhk4QJumhtDS3csVrmvyFShSizlAYTqTmbFgZFIf87Zzh7EHH3HqYM9
PGWpStZJ3JBeUy7kfo0manHILajbW1T1OtDJXVZ1t5W72CzFhuFCWEMc5AAF+E5j5fIa/SKMCTye
+xy3yX0N6BakKsOCviHezcbKDqK7um+S4mL1HqoAaEioGNy9qB5hM+NjJ+3NQSqGiYsaakLWMLW+
PNOjUaHGDeDMvwIDdTCeGX/2X2bd/5Wp+akq+N9//M16/J//8T/zK//tV/2/3NF/+5O7//zrb4p/
q+Cz//zb/8HgiA3wqn5Znf/Cquv/ehX//pX/0//4byPy01z//usf3xXK5vVPi5Oq/LtHWf//uZrP
nz17x//2G34/u/5f/xDeP4UlXFs3HNezyFT+v6Zmof/Td6hRfNtFrsVNjZ3436Zm2/un7gncxq4Q
vq6bvvFfpmbb/id/hme7tmtZDixN439narb4SeoKnjnYwp9//cPVOdtt9HcwTXzH5KU4fzc1s1br
0eyQssVIhSmeqm9aLafPFPkUarj5bnQ7i2805t9zUZ8W/zqbeYANGsz23mhZ5PTHVh2juX7oo4g4
QTu0y6wBKebR9nOXeRV3WdqVDEOZbBOXSR+6oCAwFKmKCkr21vA15wRyhsP0Hv+s8UIpdGeBclmM
7I2mQlDgmvEuU0h1VwczJh87dxjirc2LMl8J8ARsEksYT2wjaN4geaClhLsnmQDM+HxumtS8uJn2
aEzOay4WxNWtRw2YsWiY9fE8ZDS4FlwAR2sCpfM1j6uNR31lTBWC/dZ8cx2t29kzhgqHuXpP3npn
YqGr/K8yqT6X4nOByRbDMbO6Cvo/MkaSCXpteHba+miteUdCmjYFYbZjJnlNLPMWLEdQR/lvYbxP
uYk2D9Aa8U02Q5eB9z+PPmNZ3zj1lyTWW2nR7ShyiEcYkeRy7NeGtn51XbkTegeNXgSZ6+0ay9yX
cEQ8Y94Tvon8lxBBmD9x4pUb9BRnNKWU/Th0SsTS2LAQtEd733nWGixszSr0a3HtFJ2zT21K7Gj4
6mKAL5hGnXanJ0wwm4FsOr14gfj2kp69VP9N3Op+fZNbaQWOP3/1AKx6OZ9UVO9KY7oZoFhmM+w6
V2400/kiluHQwPpIoQkN1oXLLRjdGJH95L7mGoZxU9/T8hwGEzAIRV7rmtchJXEIkVrgWRGDXOQu
PHXWZongOSUxYiIq1VPOL/IUuQle2SMLGXAJ0oJwFj9kr3753BgZRkj+nvQ+p9KKKRlj9lu4tSzq
LO2YZEBrCrxkBBuha4tT5GzGuMwha5Bt6mb0C+UnNA6m5/YUpIQuOHkrGMppu0KQw5hg3CSgxoCJ
bj0PhLpiEc/q24KuVXX9t+6vmAt8wO0nwYXHbBp+WkKc4pu+m55qPcWa6eGik1Wg1QAnB1Pvdg6p
ubau/uCnAf0roTWSxU6SLXbDTkAuzvFmSO8a9ZhkIA3RbsYLmXqSUjHXszc5ceu3hvXR2YYd0mLT
Ci0YI6dG7i3LJpQTLjmYHRcodIUWqRbUmvsBTQOXdVAVJ12tkvMhGGzMwgOmuo8yCoboK+nGfVXk
6XGQbnKr28W50A3zOGIg2hRqmK9l47dHvezrkJIpxyENCIBY0p0+iYveZTpvOIpbcPDtLVuWZ90q
rKci7q1HVd32LppZXw7XFVOkt6Cd0QmMOoSVBz/MqVAlCs88+2A62znVjdSym0mR4i6zJ4XlQg7y
e6gepA5+HTLKXKBgyDDbOAfLBReHihbtUWZMzzH2dX7TZmZgP/d/SBVHFIQMntkDBJYQmbXNTned
HVCjECdRb9tR3PZ89owEUddvY/E2ohGYxclg4RXP+8LV/w9J57HcOJJF0S9CBFzCbGlAT1ESZTcI
mRJswrvE189Bz0YxXd2qkUgi85l7z30ehmmTh+DrxVeoN0Gfm4w6foqiPLArwZdlolDA/AzHnp5l
pekcjpKezAlvQ3txqnHblMnOq5npOGAtGySn8tmo5x1Ytd3AOicnDa01H6fi3QGJ1OSfVrk3Oyj+
c01wz72bTxW63pwPTKpfw0i/zcVjy6qihuEdHwXTMNt40QTTX2IUm6sljADNOE2btkPcuZOGdmIL
hNX+wbdiSAjNymo/YjxbZDA/8jatGSFvan4+RCndjpn6jFI/qR5j3buVekWC2Tqm16AQJhAewSRH
QfFW1NO9RKmMUTYg9ZHy09qQNxNUhrYW2EotjaFH59uvKs0DyvnjIu0s8DDiXAwj9SqN/VBPm9n5
a+3hqEEBnVtU9immvS7epqS4t8V72ZAP0LzRrS1G9ZR/wfJ3qfBAKqokv6IH2U5eshtV9BqNyS2b
/ANm9946JtlP7W1J8wCOJnYS7KRUGiWescpH4n8SdmUNOcMgN2kpwf3ZFJ0MtoscydmBXMcszIhn
RsHDyN1LnjscCw62rNmMPmT/JTFJxNI8OI6MVh6kXsJp8PSeI/+9jsrdkAwBELytbnxG8R/sx/Ws
/tou/anBFajJ2Y3JY2K496bgOJzi1eCbj+DnIHOwHDdZM3GdCRblnCctJTgLxlXPaWLLv9lCEzML
UjEV+UFNfzXb9hKn/caDw1uzCKZUZrW9iZTDx2onOsWCyvTxwuUf//0ZuYk6eTZBT5aqMxAafm0W
s0GqL4ZxSABIlkyYfKjiMGyRvJmhBzFH8BNa/DrMFmLTZq9Y666bzNsTaMU2J3sWebjTZHYdqYcn
5zM0PkhJmZAxm8V316FW4Q6e5wY7Wck+4rtNXovOQxMWrQANr3oU+5wdoLHAxuUaSqiOcEx3XabP
A0wLPxPnxnySzriR+auTvvMEbZ0WIWw3419BgwAVPj5EIx4+o/xmFbwTRRdIfxnDeqsheQ07eS6T
aTsmJh091HjUh4P4cEGGS52XNgFKgUbd2xZMLKOmAFLe8qHH/DDhK5IO91ye7ZUrj81kHSv011HE
RQqNwQLj3VWBdLoHXdkbV02wLE6t9rsAxbBFMRz9V3DklYnA6GsFE1Yoq1HvJMSuGhMrPJZon2ea
SaHH8C2SRFhHDebPmjlqsUPCuFNThU/SCcoyo2QTJOIQHmUOFyPkbdOb7Du0dkM9fAhAlsXirimn
dh8N4Akn41yDZSrJQ4lY/NTcnmlJNyH9v8iGIR8+p2xbSqCTjjSfLoQ7IH2wnec29L9iNd7pU77H
ng94bNSBOzFggqJzkRmdCt4C5DfPuccHVaLw4OiU2VpK/ZM6hkKS0HLMjG3HMTD0NytGxF0irsjY
Z69d+NQ4sqKjW9PRFb9zOv0ivYwCMYiXOrJvDH43E58AT1d7nF24okJxxLlzZtyUMnUYniJ0E0a7
i9m52VF0Jn892eaV965hgmZu5Owbb95EZCokNI6AgZ97jzk2043ffGgZyPRLNYcxwvdfTAjjVI/7
qFBPro78IPefkXOvhwn+tD8GGYB8orfqebjW+qmzzD9s+b8dQlQXdEjfqGMzar9NxCkJVaeqW86P
JbCqP5XV5JGO9g5TixIHLcmxm6+icrYO3nqGHyUa+R+RQgQs8sBVJsvY+s3JfvvBwh3qgBuamE5g
rULUbw/8Bf207UXEYOi05GHofbuGUcOvhwGPcBn1DZJ6peJHUDO7sCCqyM6h2EwBc48HCIfxCmET
ojhrhT9oMHR9maN+hP5f6ZfnKmfEmCXbTr8uYyRJEFEa89kAZB4VzUmbXxO2viN/NDscWVW155Dm
KcATgU3eZyzkhtZltMa15BfwsvVkVrs6hYRSPpu+tS+16RVXBRb3EMQA+aneykVOM43pJbbgar7W
MUtH/zfJCYVETwsneQ/qhLCZzzp1tvCF+NjcTQ+Pao3sylBB2al9ztsoWTyxYeUmzu8O5wYQiVUi
vsrCfgbgM9ucrgTxbqi9VwXzm2xG0+Kyl9svPPIMYBrJ7b5ZEEuNsZpwAUIcoHSW98ROj3xjkJfO
o8Pjz4KFYaILFA4/YQWfubar95EZSBj98JgetUIDDJsSrcE+jTI+trpHH+ibDNFVGpVAeITSWYci
kJrZv2y0Nqk3PUmLUL2RyySRiDF1qhihpo2VahEWeTRafetmj32ihiBx8JCWM8dlKmz7CIf8fajs
D8/FisgFf8NJ+5zCe8eJQvApWWJVnb94mJfgIK7mH+ScgFYfIvxfFYuU0TEDG/yL72srkD5stF6t
nlKU2rqMfx32A8tKgiLHn5YNsr5eXjuOzrWyHsWCrhhNPFW/RfbSuR2q93g91ymD0vigewebD2/G
7WUKO17p0VfXoaQKbe4kAxLe3qyfoD50g7VdUpbCChSDrS7CPqc9hqLihGDm6tQ36HwIrRm7iWqd
zOXTCJJHY++WdZQu2WEakQ3qPYRCRIsFTwr8oZaQkTIl/kVh/ZvBnKIGZwnST+ELu+Bg9sklQerk
0eKa6NTjuXhwkU8lgx7MSXeRF6974LJc5ror4qH3uhOdJv2tc5bil2iV7iuDrdCG/SFR01MkDAQk
f9FiuQuPA9VGyaXWcVgMxV/+NfNsJvyC80JPivaWiHcxpKWKLMmm8K5thV+RTQkJFJzmRLx3LMt5
nAiMbHExGA7eJ4oUOR/d0SLv/jVxkj1LUoNmKQ+/meiyMx2AeogXXeejiszCLP/SPAuSMr8SALl1
iyfD+2phJnk1+3TrpykQUvtfhXFSobcjUQcHSxjMQWbdPV3cUoljOz3oSO6K5tYPrxU1mBBnUlVJ
oAWsId6HKN7OeDF6ZrVzx6saynVv44YnXVc65HIxuuruA2Wzjps44qhotWeg++txpA+uzMDAijAQ
s5uDatXzt5kN3wj/bNkVsDEnv4X2FMCPojcje0Z3GUD7weLSBIdLtxQFTTzsGCtDmLlI3f8eMP4u
amlVzFvyClPKK1NdKnLeHOMuEMva1qUvvplvcp//WoKsCxA12D2Sudm5SXJQGPZmLLMCUHJjjmge
sBKVT8nY4/7ckv2DoA6Kjtlt1NzteDDWzvzlUsKbubFuJ7lzKLDcApleMlFJLrgqup62PTu4ZDyO
HXX2iidBIE+GdcMh1tD22Wa5xMFZVwN3t1hGxbH/0aNQmcKMKxmNKmWHYlrtTObVVE2Q8R72ZX+Y
+z6w8lfT/mvy+aIkGNIMExpQ2cQuKbaS89CjqB37stt2IHsZp2PsjYugqUPsVtq3SJPHXMPqHHJK
jhryHGEj4NLgZSbSe1bIbsxY20318OYKzoKaVzBfME/pXK/Hanxs3GhE+boMozvtQWGE1/X6R7ov
SYH8oPP8bWnIxywKTwhnqA/1lzBXG0eInUH3MvXyCAkHJvaKwjRo3f4x9bsbmTwrP/WCOc12WsPO
kUABNI0Pk0OMMM52r4P8nXBht7soob/DCFqn2r7GVsDY4FFx+zQjSUsZ9bcqHi0b7/JP20Et4rii
u2o74CKsBm1O59L48QQa4Qx7uKI4LMCj8wqt/OkDoQI+AxQH9Ag+weJzylrtB/P0dkZBbAP8Dq2v
ic+GzutWFaeOth6l5qYqCCO1rKuuyTfOhFWjDmbs/QNMvRvh9QBvW9XpEBiV3MwDLpRWnuKI1dKS
aE/8WWem/cpEHJrH11C9w74nxnYWANjegVzS86C0aFny22kQuWIbWeo+S+8QW0R7hixDxT33oHj7
JoFNH779jxgUpae7UGX7Vgg8c8v+Ng1Ej4MXKSios5QMJHesby7TINa7CAK9S6KB1fGdrcmQazUo
GEwg+dyHPscxtwWdiyuRFE0kfsYTO636qHVin4EvX3V48MfRz9cVgVNrhIo4Jf+YhTMi72pnU+gO
eHCjh/Jj6KcLGIT0j2hrMuoOd6d+Sd1fXdXbcqTsbExeFc0B3YqpisDLGdiKb+ydSMO6aWXn2Kv/
WfY/hOFI1bOzS6s9dezO8WklEc6+nr7fwZXrZ+4NyQJQQzZxLIiTUnsVKX40UDAZj/fE7dDoFh3/
rh8P4HmPU800q8apPoIGulJhbPWpoihWO63Xj6iHMJ8Of3GUU2/bB3bh7HnxB1GDMQwd5S2p7efa
ynjxnpED7w3nN80Ehq298KHMs9tlMLP1hg8HpBzBfNy6EMiTJ2eJhrS55KsJE5s9oFArrz30EIc2
Sjj6PUQ2kkeUtLnvfaoaH3l41AdzbbslpKr5d/GQTDMWmNG/N4B2WnzDhHD1Z61+q7j2Q+3PKdqz
DAGDxwEt9n83JeKRN+wAu8Sm4dTzvSgsbmAqCPFtJsAqc1Bm4z+ii6kYXapEPPhJOwe9/TcNFyzW
rBrHhW6ICmror5D0GMjSornze0j3PFDmG6bcsPVHBjbBMX8ycyIZzO1i5ufTcOuqjJlaPH35Wf0S
aUg+TQBWKO3clyZrXq20/Wqy8V/dQGLBYbIoAJlgWywEhfw0gdpqO8aDG5PkRmlXgW7YSNn3C+0g
bBlloOTNZvIkhQJgQ8YbhQdjWJRPzVtR+RdbVSe+/aSn2etIy6ibe3Py945/VukS6cWIurtMyI6V
YVLQJpu6KYmTTB7t8FkKzNLUwHH3lm1ZQVFO1y6SeJlfmhFD9Npuf+umvQ7NXUJtEfS00qZcRniV
TfazHC8mzRbAyZOZ1Ei9ixqQH8RBFWIC9quYcN4h3oMGeGl19EpS3OJGnkwk5XYuke+Lb+K0Thrx
VOzv7sOU/1ZMfDT2SAXLcDvBKQkL76cfo53B9MwnmNtYMm+ZABQH7MjbYXB3vmzZOfub3lSs1z2K
PIT/qudNo4B1LHpZxPfpo529Qm9Y5UO8MetXaHD7sKjvE8pKffqR4pMYxWuVf/BynDq45cWrsF8y
dEQlgMTc/UIju1XwNHrI1GZM3gZJ42ZMEC7+k9GfDnTJ4dg/k7uBk8QGa4IGM0P4k5t+kM7+1Qtd
Ts7P1CFNUV95zU/K0COd8bv3Hcq5+p+AsGnnR4WLecSM5LR+wGbvLAwgRbxFpv/UNnC9tPHFGnYa
6ao6W7uO4iTDuRQ5CFDorJJqo9LPKHud6Tli8emzrhw84zHU0P2n/woWCmk+B7koWC+zEfHiZ7/S
f5MxOThd3xx6v5nQ8pOZlTkesZMZ8hsyOQzc4332GhOhoxAiUqPfWoReeApc4Gmkcq6syjm2cFVR
x81akOcaujGLl4r0FyMoMkR3iu3/YFiXlNSdOvJwc7OFoBHn6ZP2Q4P4Fa3kpRxazOToPM+9hvyI
3fObkXYEf0OFm5LiHe/Ca9fPI+dLcbOzgOyGmEGG+hpjNLtNceTSVMQDccB78MMW6sB2dlPKUd86
yNwF4qqmnQVanQjhjjAE/g+8+r9ysmYsBPWlNG5ayYncE7CjcPcvbpVyVTQJ8M5++W5cL+WWDDQ4
XBFaSN/dRZ462iUwBT06SiZOWoHA1MVuSXnLtLVtZjyI3RhMPSoUZnou2AYTDx2+jpVW5Iwrmvmt
ktp6irX49N8Xpqkh0kX9nIb+Y2IRIWGbZ4G9Zh9ZsPWcBKKXtYZYGRjhfDFD0NNDDMLvZ+TGZ02D
YKWpdn2M1M/SzQffqe6LQYatuAviDDTGNwnSK6Qa7Yo+ZG2p6C8dePKzUyWL9yZBFtcphKTUPkxw
TUaimILx0seYrKt0epkm782Le5CrAyWgMolHqCqYAAydunbfeyLQ8YNARioOou6pSLlYrRir27Hp
ueaa9BQ7HEHVtG7D8cwLf1aA4ZLkvWDj5qcQ0sp6bS0gmB5fBcNnk08LS3GSCafVMGQbAhamPNY3
QoNrbuYlxarigWDEc2nchORPgqhWJgCKimbZyojiU1N8Ek4RATkcHo1a+w01cONVz/2lxWF4Jmed
tXvnn0Nbz0+9Oz4gPSJexmDtbmQXqQzjrpaneHKKPeN+gXDlQl56c89G9NBQMDi6BxZvRCsJjfjO
cUD1UE4+Iy4H88VIGN9ek9ZTGi0CMglpWTEwnF1+gATvTkD0gAinrcj6aQeoTKZ4X+eIbIXM/YGv
gNiODdMVeSUmTGTxxVlNC8tQnSeUDVg/H8o5/Jjapg1qqFFW7dK7N/bpvy96yeOu1TR9et496Qna
YmeWL3b2gi0of9bdQ10uEttIPEK1SndQ5z3HuFgjPtrYG/461IWrjuQAaeQWuj1XXLwaV9rYj/tO
4/2pfSZGjiDDgQ9Bc5xb3wy6hFWFYrEx1NlxJPVp23rF1oAScoQQgaHClR1YA0sdMzIfB2/ktDeJ
4UCDAt2Z12Jt27yEGZ/2ya1eROzWB3+oz5kVIXO0TJ5e1yZWF884P9pr3/UmrBWxrSzPWpA/Z18L
0xUfaB7rnK62x0DrUYBjTsIpnzU1uqyZ2UGiWLDUhB5jCExPpewPuTvlME//vBIkDdSvBE4mNgRS
ir5ctptYn6sNqi9ghwSMCNl5x5DkyQNh0T++zweSxE9JMODE38vH/uRV9rtEYXUmZiUGfYN4ZwT+
RXs2M8QE80OtlFFtltgpb3OplYeY4XnoTe7WHfVXrPAkBeNTJ5yH1XRh87nGLEGMRcw7BxXBr9jq
uWOOXnN5SkEhYus/VilKoRwRNhNnZDKAuS9a7K9AUc2nGxzj+JrKeZcu664kSr6dybcCILK/g/nF
W+G/Zt60LKUhLkOAO9vRbx5p/rOIML9hUO6h5hdh/j5Y5sUV3ABZ9eoNmr1Dg/JBljgurh70tGnz
A2Xp0PFy8oPCy70lDeesndrZPvPYXPZL1mp2iWk9JUMMP3VfE4lYXetOg8uey7EM0H9t/tqXfF+o
YxRsvTiBIdWcprSc93ZobLIi/i1b+Uyl7yNWpwbDNX+L/PgLIKBGNwQ/3NMYzNV8Cmsbc6dtxQ95
weLMj80bYSYIuibEAeQtvwxWDwq9F+AFRXjrfJNzP+3zvbUAtVA7cthFKNhat7iFME9JL6q/8Dr1
n22Dv5IwxG3tRtW+M7V3C4MNE2lKSsfMzlPavxGpF5j9QOnexjx1s/OceeKWxxVSnQJrL3azQ7oI
oN2I5Xsj45BwVoe0nh7csKb7Dnsf9Rcac2DzyT/k4N8Iu3f26NX+bFbkVKLjLbK0MqjaxZNWdrQz
jCP++0Icrc4LXjPDtW+jMdmnbpl19knxo0XtH5zS2HpWLaupJA6PTVNTlh7oHeK9FU+07iFwmrll
OtGh/xwWIDEYsE1bWo+jxqwqxKDH395d0J31feptPc+uMBwWt9TDaZOkbnmGDigNKKQch7SxvVpj
lIowDRIvqWUNxAaya7DqYlDBt5Dz+yBKT04WEt1yqsO95pT/2hk4pl0X9ZNH0AoxwdoRmDOftRhE
q+5gM4uz7tVqQmJviuzY6DgQalRxGrvWDIQjbqxy3DiYCUbySWaFxrWwBfdtIqOdl0YUKj0S6iKB
XOCku1KbX0oxPFhl6HOf1CieNP00NITNZkXA2RbBElMkVHYSN329TwkpDXUx4miJvtksUXPA3DGl
3EbEDgboRL5kRZJG6NU3aOjYaHtI0ayTqnUkEB0XNNKmxQw9zxa4ITsqC5HOZkKRi+vK6XYYDJu1
rLw1okRe6ApQddOOAqCwQJ8YJe9aV21kpjVkIHpvE6MmUL9eue+5yWTYhw8GKhWTMcQm69xnZHlP
kS0ZzVXjIZJyPbtWQf8AQSUaHScgM1FnE2KSPdmkdIsTJKSGVfreJY8665Krl3UHHZfMKUlasXUw
IfHsWsYdWei2CUeTaACou5rtPmta8U+DdfhUYrFluZTxkpQRKV/K9QOJKvLZTELjSdDArOuO9cBo
9s6+Ls2dXwhxqmqQJbar7RROpJx75hp77QuMq25fNFIh4CTCkZQiuZ84bZHrSHF0Z0fbthgY0W27
/mOKtwoBYLxi5GDcG1RR9IHZQ23qENrbWbwXxLmV4fRh+q3YSwulzlCVP+EQRh9zKj+18hfaZnxR
c63ueB5Ij+55B7NEvHZD494txZkdDjHCmuUfK+UDRlfkm2p28pxIixMGidy2TdpqPxgC3AGR1w9V
G7/zNDW7RlUemDCnuCcLf45QADB8bXV0soXWsphLDL2ubxVRkmtynEQQWUZNAm6Ho4d7FvxJApsv
SS9CIpBF34+pWkHURtbIB1qLjeN/X9zlfyWO1A5efBVLQL3eFMyIjYGxILChwMC9JMkGBFtRsHNp
WQEor7/aS7BEhmeMSwV1aGruJ+bOOOw4CRo2W0t6mDjh0h+w/W0y6g+3uMxeVF+M5Yts1bBGKZvs
w5TbtgdJd3Wwlt3HOAxi21f30UZeI5wvS0vje2jbLLbB0W2Tyiq3kqi9TWlADjCc0jiiSICUr8S0
G0UznwjzvQ2G5l5JncAnFIS5aWJtYyygGlrHZM6zR4x+u7orfjW/bi5Zlh6riFbTNbNN52gpbJ0U
coAih6UfhqtNd7ez6uxjZrwWKlPeoEMj19Lj4jZX0x+5UBWwbohKYVIUr/MSwJBFGN5c1gSHKPb6
LbHxuLaZ9LkRAMtqau5FbX+MVrm4jgQmIq6RVyIg4rWDoPfgIHPWdVk+NVpKiHXHdMhziicvG4on
lrLrfCRyuLH1ZjEnu3ePeymwejFsCxf2BHV0figTB7qZ6UWgEuoNii2SsJKGoBymsEGJknNrOQRn
1lb+BzkyPqX9PtHt4oGYWlIghvmSTGAUHN/G/anCRzmOoJ5bbp9Kr1i1lUN8JYc9vjqD9TlPptrG
rKXaRgsf5qrWHozlSzYR1JkZ9ktKa0BqQDnd2lifbiYYOOrC6s22yDL/7889lyCtahBzUCj0rlWb
wWgXLjMvPbMNmI4QjYZByAuqtRPvxfToOMP0KLxoPGHLfZ1bKNiWziWSVX53sSFSXyrDRBMlZYJw
uV1HvqZwVLpMQ5b0VT3rW1YAvdyayLqtddpbBFxQaAeE0llX31EWM+LQDJxCZ2/fKfO1sUKf+Zjc
F1jPb5bSsIRZeGYB9T2ICZDQ0KBOtobyUzGCrvuG3jBdTIJ+dzbqgn6AqSdLNlnu9WzOt47e9lcj
4V8MefTGhqEl9EFpHzCAGRRgyLIpZcexRcXWtGzu0QfUYYSpz9XkcWrT6N43AhGREqz35vyiZ4W/
QnnAUE2JlPRvVDleax7wY4dHp68w3OrWezf17UPpMeeKJOLkKSrGcyHYaVRWJOMNAkgXFF89X2ur
3/c2inSyscaHtsIwie4tebCwJmYwOjbxLOeveC63HNzh2xzp6HEyNIc8v99R3FGmjeVDFpLP6xK3
6HAD7VML7wiHsXv7L9MZ7b63ilKNAV+K7c5GqXePrEk8mznWEwPrF+bQE/5A716k9j4zN6je9Ito
O6oyBGJrpx3offucYqLE8uHpU0TTjbYdLdqQYQN1CGwwu/qmhrE+gMtB0wToYMM5Vh6tsanem6Up
81l3TwgpgTKom5sxxeCvHHeThwlPJpgYyJbGPdOAqrKaT9Ap1kVjQ7fN3IYBt5/KlzBxm0dK8nsE
3gQQ3qwHVViTq100+W5CQ4ZRhrG1CsOHhDyLKGdmMtVFsnUsEFFjMT1nRCJHHiY1AdRkBUfWBopv
7tKCGbwS2BTsKmfUY4YNC9Hh161z9z3yx0sbOg+eM4lVTEwcyoAk23cTuJIIgXqQ14CVo61jzuri
DfYmm3SA3533D5DIkxRdik8VTgg27Y3kSl+Vk7iNJGUTo0PgYIQBYRxCb2NpEmf+xN6mQ0EBVr/k
lB6hSE9j8sI3rppSf6iA3z7YhvtmhuVXEeofSa9eeYGSdRqFOuN466w8hCFRyWqszMdrASf2xZHd
JvZH+1PBRePK4dKcCqblkez9R4dc49nCNdOXlbay24rf36gOpjefqUfiYPDI6xPD8EHCz3xswgWZ
kIt77GJL1uSILd5wLik/o5bOgFFjcoFyLWLxapCJkFFI1f83zzj0RQwvJKeB3ocDPRntR1XY87pr
dHRtpi5PQhBEVizKL1xW9Ao90catVUpcan63q6hnbVZoYaSxXxExnpseGGQGzHHKqnFn6s4Bn9u1
9YaRP/ayQxa++X4nHuPoCynta+sSYlv13lnp5fDsEyWgYm7OhvDU2sA9MY0nMkDaY5qh0ekn6FmT
+UzWj9zbI8IDt3MvSJAILJrL7lB5xIdWWFa2k7XOfIaIFvU4WrxV0zAqj8i/22bkQkjOCi98c2lP
17qbWYGCwHhq2cdvSS3i7BwG65xVNI+DV4xUaI21NkNmvgI7glWmM05IlDpFePCQmF0QDT/FdWsw
zaRZ74t83KYxBqPIsxcpiNVwsLAy8OJ704TlZUIuwP5Iiq2JPXxLUp2O5gUNZ+VaYCxyPs7KSB6k
itKH3rt2NW+AzWgYBIcIKcgrf1X6c3FI2FcKjNRnYatrNXvedppd2BV40viBz4nxpUqruGaV9tXr
DhgYUixW2ug2W2tWXpDHyfeUA3GQnTrkIKKqnAFwV5zd0R/o7/CgKT2qdiUJWrA+hqM1PA6TVCy4
bWdj1IdyIj7eQQXqTZ/lIpvJauOfmZoC3REzzDRFA9mB6+M/fNCzvDppIVsEz8Jfh8O/PLtLyEme
dulWy6fm6BPvqg8+zC39X6dr1TYkLyDpGFhOyr/msN7RgXIxIo8jZSlhxRQz+3AY5Kw6G1KkjL2X
1OMcDB3kVgMjkazrCta/k7X1EoMXDYr3M6OnVQoHE5SunaMRgJeW6Vl7Yn6Gxapimjtqxsxnj/Kb
yQiYCDZrM5xbsphS6JfUo/Ts17ada7Y9pAoRRhbMtNF7bbKcoHbal2ZSf3XfT1C87OmsLV98Uwuq
Ch9qHeGUyyjvgyqFqBTbGF89w8G2mhBx5Vj3wSrPlMvNzlb0M1iXuD7x3Vxnw5wvbfYOeHeb2CHR
zXr2xM5gQiqj1ENDshiaWDgAZet3RPCQaEvs/ZAW5gXO+Anz1JKrQVplnbaQG2z1BwLPfZxF7T1q
5SgCY5zQ62jTtW8T8PxuEq/YcdlbI9e9HYOMA1BQ+L8VTniGm0frHumzfl4YEaXdf5hAO1CEGqu0
+sdBXgTEjKPkEdNX6rFaJ1fmVzgvsQ/vm93m/DB7h7R7j0dAvmbmwRRuKUgagp1yRfqFMyRYvXU/
pbqD3JbRHk86sgpS2pmIc4XXVXvlOF8h/Z0Oih165lCfzOGPl5ek7RqY2wxMP7M0cJqbdctYn367
CuNXy37TBaIJc2CT1juB2WE3sBnhJQ7y8b6+SgcFxJxN9KwNgih8gBRkC2Rj1NJDahkApdNFhd8A
dpezCKYSvSEhAvBka3ka7bZGR2RkW7tIQ+abNDhGTgJW0uYJeBzSXJsmvXJ2jZtEsu4OtbPv1cbR
kM6zCYx71wF1Z4fnBf4Y482wKnmuZfvM+jPcKjvVViKi/bOSkrza8F45OiSogl/EQ4PlUEfCudTX
UG7SW/fT23CgY/OSI3dhaEtWtTvtNCjsh9opXz1GSjtcnlAHa4t9FLoMs1suaQr3YkZJWYYJz1Yu
pnNhypehs5/MNOke7HHALRhdOPs/zXb+TuDDH0LquilPz+TnLjsPhrnZsuMmVwu2D8WiEwZp5CWB
XfxyzGrbOsJtkQ/O4kD0zyVDheNAwYLsmaWbacGrcTd4Bhrk27CuuLIXLU56Qqwt94r5UtuAi+YZ
GDYqcVa6V/w2yPtmv8GVjZTFBtOxmLlcTIK7vnIGaHjRUz42XF7419lhtsnWp1LEa4aTU5Vs8BNA
rfMZAOP05w4fRW/QGaeyu0A7jcqQ8WKjqPRiHVunmQXQSRe9jQaWhfpzaTIVbxm6fpcVgvIFOF3v
MZZ5QiUdv4CnoreteFyXb+OI1NuyPfsDucy5RaqzCcLSIfyM3gRlThpUI2BL0runTRe2v2MUo9gw
DblybY1I05mU3BZDe9rvvC5BqWTMzcZIgMUXHS7A0WXXGLN3Wit7JsO1rS8NNdUJdAAaH3sb4mVY
2+m9TkDf+W4EMpLeedM6vPmTckHpa6kbjO1wN2p+wMhVcGLn6rPpcDygRIFI7E9PHjuzzVjBToFT
V27SOfo34HTIGYgcbd3YAsZEjOBXzaVtnmGcMw0yqV1kLx50x8m3o442yKEfXMcO+guve4HlV6OI
oM/SB3CQdcGcaeTa8H4Hy8U5CR2Q0+6nyggRS2uEF2w66L0T3zjrczRCJkgWUekbQDASgTgEvCLV
6QCWfpZhcZxuKy8uA/1YjmhqklndkxLnNrUJQ00LwKI0ET1l6OJbHPM1RzFWaIZ9slZby5jfwsHh
PWZKQP/2ocXkk3XRv9aJmrO2QKEFoJElpeVgJsN3BxJ92fLoe/VklkAXewfHbNwx7vVytouCBjxi
9+SOQ3nsR3AxsFgoCWP9UzcltCqoWOswfKy7WlCIRT2DCN5ufwhh/qe9BHJJskectXtP1F+62WIr
qjR/bfYzT74q78Tuaij+LV6gocWLj1jPFj/oEF4TP28+Siu52JLADDfUDr717KdlCzQ2dO8M7r5H
DqozuNR5iRt2tcjeA2s7mlkIWpLMxOe4Hm89LoCN2/+PvfPYkR3ptvOrCJrzgmSQEeRAk/Smsqoy
T/kJUe7Qu6Dn0+tjC/rx6wKCcOcaNLr7dFelIRmxY++1vhXJ/diM6kBXLMSlU3zBS3vqxni6ti41
UPHs6XSCccHUAYoVOo3EvamYKOOC4EbaKeUXvmsi1x6htM8HN+TqN8sE3WsHpI8cBdez4zIY5rnk
ktC283PMEEIaxOCO0jrYOntJg8oDhGW4e8dXRNboGeWlxVfy/42V/9gz/x/GSkFa6/89LXYB9X3+
p7jY5Sf+ZayUJomknqdgidqm+pex0ib31bJcbznGuhhYsDT+77RY5z9sS0lHua7N2ZfYiH8ZKx1r
8WmakD0dhzh3JeV/xVjJu/p3VyW/afFtKofUWmE7kNz/T1cli0tX2H3nEroiPjzTv6WxAFGr2rt/
+0Ie/5dP87/h2X8kA6dt/sd/F3yi//xSxHRID7iL49qCFhPZuP+eSovZcaq6YRjWE2wPvGhFN/xw
Zu42uM/RzlTf0Dv+AuFHnWcWvwMmzJyZEbINoOStXz8aGl11LBcCqKXWMM1fwxlJ1ajBGzB2+4ec
MCIxrgKQLg+kWM6wJ5hrT0vvRcubbAgzkLn/MIQzgjtAa+ZgvTUxEbmFRIJH8OgJzg2PGJlPKTMN
dkZB5/wK25p5Wul9z5TcUJ/BBZhPqTCvAB3OlWHdZ83UHqVANJ6n3U+MdY/ENGdXZeQsJnBKUaB8
i3601r7IHLKDRtKuDLnwng7YVwXx8nBs7UA+Z8peyAgeNlGknozxp2Mthrei7vcxCjXG9C6UMpwG
bUb8XcX0uEvfK9P9mwbuQ0P64ipJISe4wVvhkejFhAMtzhjO69EyYP6hcZaleUfP9VY21Sddn9Ng
nAnnYKSWI+1kyPpgItSJIXjZ6ocsSOabX7ZP8LmAxb3yKTuXVLMpI2ron5+AdXzJBpywy5vSgsTL
2Io/2GHKGdFgHju4FMG72KZ+mCd9lKH4HBRYNFkcc4OugykIH8nQa8sLRwIgvxlx31aZ//pUkUi9
zMcWvA4rLqkIcnwbsGUgl5zfdSStDRDhb93nLw0BAsQuQ6HUsSJOt4Zf4Yv9ReaI51TqUKoCwTeG
FGxyCkSuiQbOAMyixgrGQcWIWAJaifwSGogRvILwW4kc7mjZQaHOiWnnRRBGuemwmaZnw2/f6HPT
0u8pu/IcOwVSpriik6ynAuAx9DJnHv5arXGcm5zjNgrDLmFER9jtRsREKHZG+8VxfFUiKFoJAMsb
hSZM5HoLXYc/FqQeZBP+4QJFTDmAW4YqwPhzfq4TRtitwd6M7UICG8LZFDLkgHQbdypG04Y2tPar
EzsJvVrLDykOT7ZM6ezp9AfBUrN6dPICnTj/ajeLaNV9rqo63vgW0vlWFXdcxZGAGiaNlQsTAnM+
8j2Yw8ZIK2eMjyqjqqUaSxv5x9DFW++Hzw0Xx26zIzbBcwbCKR+zvRtZYDLTFuJUZ/5V2ru36uav
q5o/Y8yOTrYT7P+KQZvVE0sL8NWPxmobRtHJ4Q9th7lXBa7Cke1POfJgp9jtzIZ/oFJkRhvvKxu0
QVC0BAvQn+oHxi91464aI70y6XtoJjLQYH//2G1zX/T1GQ1kfMl7pjkJBJrEFQb6aUqdEc1wg3LB
J1QCFHjDnVwAaiAkJCHqehhubtvvBGKuAn/6uu97jTd2+ARbXG1aXU0o+t2YkrN6Zq7xF5EG0HXI
DGZJdZcmUbGWQfBrI5ZbiYFeU8hYc8K908a0tEHoj2iSmeIC1CGm0UcBNljNl9dbzyWJ91My6H2n
iitr3rXsqyNC4LPwv6nT8MClREkDMj4ALXwYXLm35j+BOXz4HfJK0cxX5r2PPdW/9q/Cdy4T7ai6
giMeGosYO0ZGY0sCPXSZrOfK3aPX3AOihpUPuaWRZIIPhf9NJohAYyyLNSTxP9agwADifpQ1AkjS
wBokRVC6ib4Dj7Mox8gMBEHbOZthpB9q+D06XsLBisFDxYmsG3DixbQueSmNVT2S7mtjVeHkeuk4
QXmhv06CD1d0J9Q1j0m/l9F4ZZ78SjzKXeX0z0U0gfZr98Q4bCs/3C6uJPjFO4RcjfKOeh63sg03
gwC/FXSPaQmQVlUnzFj0uJBNmsG7S97wiIYBHS9S7/GLeRAc1Jw0UdhnZuIffM9/raN40zoHD70B
cjVOiCENX+aT29ZFieWSIYV2ZdxYiMihEuA1V7wZp64fCtZ+lt7o3EWchj02vIRETCHp+0b0IiOV
EckjvgpjMAFW7yMfxF1XUH8n/oWo74eGNAISEE/0A9oQG5wVXggH38uAyFweylTMT6Vu92UZbIBD
sXO2NMbqzPweSbhuU5yqUVMD7P1pSGlkGmH8ePPiHs7lA7Lrvk7uDTM5TAMDlgarPwv1fYljfmVU
+sfuvVOU+h95+2lOGSEJa9sbDiIltIwISIwsNITcAvNLcxAGqmt8fPcUtj/dgCnG8B+bsnqX2n4h
quBWk2xl9/MrorAj+5Aj1HvfYpv6ZyOp9g0T5Mp+te+D1ltiDAjg6uJXOx5xiTbDzwDRqZ9hUyv7
GRTeFixwr/DhYa6KU+NGKvlDUVlfltVds+h51Jhj/e6Bnj6IEU6dMK/aiL/w7Jp59hg5JLIjUAsW
ilNimydaXz8oKjZzXVxSGdw0gZd1dt84/o1UzS0zKbjkkBW7DY63dVO5NFrjs/wbD9WJaR1Krth/
t7r2D0l0iapxlCLfUWX7Zs/uuR+1vS5gF2C1ieJmP4Nj1261d7r4rlLhJ/raT0SzXHYTyjJDhrY+
TFGya6S3043/VNj1ZU5phdN1eek8pJ6z/QkO+44p94cHux6BtPVSzG9lYX8YY/ErcEXC8lx2n3XW
6purIRElMZZMjTo7qdKdFzlbJ0mfo0Y+tcPB19ZNdM2jEZGU51RXT92XInwKB/+Lo1ULpJC5RcrB
pzA5+zmEr8xnBxweHV/ryna5zxpnFzrqzg6qb7cIUSuDmLBq/+7Hd/JrJAy5ckxxSKBpG4DjbfMi
0dzPlIDsm8nW1dNH4E0/URDdma7xC7AT5RVdbwCgV5siqJ8wLYQplsB8oqMXEaLoLYYMCfK3QY0d
JscIplFW9Icwi3Zl81RWBK2lsFTRMhFcV8kLGKE3P3Q+HaO6zrrfTwPRorNhbDKjILEnRKDBMjj6
xTmzKuzexamuJTrq5qK86KGJ3A1N41cdXfPwo8dmxEDjjonoH/oF57jBFkMyrGtWbxWpuBFOnyHt
7mIdkGIoxZtD10Ut5QgQ1jL2DktrCKgB7HTWGNi5VH26O+s0vXriOayH52bwtvj1SRqguwBK7YPb
POSJM1+tvIxWKqf7bzXDhlkJe9gaZ+jFsdW7NUOLJT8Qsvx5OXkPzvxSavIobC3QboCWVd6Gg+Zt
7KZL6f6D6j25PsFzfXhyJsI8xLBPqvgO2lYBl5xMn9D2LiFwW/oZ7CqEE7B332xM50b+6XTBkdnq
gysYWXpiN4fNaXk8C5Q0RW5TjmMmNPoHRRBiZpkH+rNbncnnfMmfICypL8Z3ZYb7oTK+0b2gLaYf
6AzIVCFDLH+lVBSev5QjE7BTYpeluzfDBAY1A5MGG9ScXtAZbvX4hiXU5su03flUpP6bNRYkGovH
QaCfD60dx/RNOqWPjGu2DtRU3CRPFgJp9BxruQAMG07giXEMGTWV1nA1zjNNitn6nqdu51vEXtrr
2J7uGbVsg31NvHeQifcsZy9T5dXrEacj8fAX1seHYzbbzJ/uScHYlnP50lV8/ACuqhCbLG3ofco9
qd0PeuSn6RESkMNIVd/bAz0sm9E6wl7mEKWMtzMUAE1GJXMRYaZblEiwmWmxudG28xdjbnIJbP/Y
mfTCB8LjXLTIwZ2DKVyM7Wn5uy0nguKAttBoly5u9y7fQY079aV5yUkfniZxTLwSvq66LG9Oc/92
LowEq1h3ebIymvy0/DlpUVMZb8Y8O+Wx9eiV7lmL/mW5Ch4Vg0F2kp+zo9YD8E4Ep65/UM6PnUdP
TSV2HglVQQkExR73DBg3EWnSg8Ch7aj7ICKhYIyvo4Fe1gaCyEhCVjcdDqQTQSF8iZm69k57kbV6
yQzjkVtyt2QWhAh5rKpa5B4n3yazBNFhzXTTG+MflqeDv8k6n4Z9s5ERYg5+S5M1H0hs/3JL2ZWz
h+NzaHq9oZ2Gu21eSfCDWUBkFbCsledXX8qf1jVzEaHlJaPc0/VnugvtYQdEDtHqzQOjXVXRljIP
2nb/METwH029NiTyTL50m7urIeizcQiZQBhlpyerhWnKRRY9aSXUm8trzgpYznKN/QHQcyNZIjmA
NaG5IlUEDbR/bTIwR/ihiG7apcO8byosKdw2Ysx3RS+wcJD3CazYKa8AQg8G+vIR3WMG0VJriw0p
QIr6o8YSTk10LmrwhBwm+A4FGTjeY8vPB6LcpVMHp6TYTuOw61qQ4+zwYBTWNYbVYCKdQ41nvyNj
Bo0xfQKCSwHLNsSFRpCVzPGupd7ibHhRIQLMKH5Bg7cl/wjBoPPQ2fJiE2dvOc6uyOIjwLitM4C5
FePZQFM6kmaQoVOJWoxFJrmPsEjZGe7MAI9lvUNlx8SalnzSXEqsoVAU1gDfNgYPPuiOrcWdk6PE
ZU58dOMXZ8Y/P74h1dxZ7XvBWFGv2K7x1KhtPsbnzi0ODoBOUxmPrkOpbXHbZz6Wt+FuuZ/VMgPm
Hfod2aQQhwR8kyT2tzOSIzxAng53E5YskfjMTtCV99PFHz2wBXrXk3aSGbuwLw9pMFxSIoW9St28
SV4kC2ZLOrKt1R494C7qMKCRNeb6mzpOj43hXwsiLNAdErRaxayBelvH+dWLs2NvlUeAabjocK82
7hrZ9ZGG0S6ASB504oiwAt0nQQ6QOH08+D2nH8ak29mM0BUzQGc9szjiDuDbm8DaQVreBforIYhg
sppTqtR2+SLo1uzAtx6YdW9y39sVPlwBNOKvVQl2av6QfX4qoggNeLpeflWkpgMhGIypG9ZJtRep
ua+GlCZ2eGBac8vEC6p8BBM2Ktv4rK32tIy0bJeOM9o0OilXAovfPIl9v2vOJAQ9B61fQClUzyO2
1Sb0IIAYt9aw93CiwIUy+WgSpj0UirYj+mOEW2gYySyYYHJLvPyZdj6qgiT1Sr4wdSI6bip/GXgH
azfG0NzJHwdWTFfVT6WDQSXDnYzmc6loAyKdURDhme0//vlvyprsJS8iXpewfNLxiafLXpczKO2e
HaGGKLBDNdfgkSdbaYl69AbxEhp/KxtlcOY5tIcQ6K1Qb0KLyAtg7Nq4FcP8AumIb4ERJBTaGw2a
vzNGOqu4Ix4K9RAstZU1YzyPOUqtpxiM+cw71bhL5peinGEkWO3equNmqzieJC72mjAyziLFVZ37
dO1QSy4AK37P2PcP2vC2gwPFXqHrO8ih35s+gq10Yf00wF20+cdqSuTCy4svyPJyYtIoMvvXWhru
UyzQBDtkQBs8mtjwWNrM8BZGrEyN9bea8t+ZPh02EwOhAwDF9aTEsTbaT21sJlpCMePaVVxkNhtp
wNA7JJ1DD4vRrwAPDqXlXqklyNTuWUtg0Ir5Lic6LLRYyIJyyhZJ/Xm5psqO2MtE9hvZXH93UDdL
Zr9lYvAMzvSMSCD8iw94pyM+yaz5orIyOup+/Av956EnFJf+gMTlgRxvWS9iXtx/7nrjgRoQ+SBf
L+QTIpTq+E1huVkTCxauh1a8OFHAm+f8NogPf+ofTMW7cdLfzh8fauG7JGkVzC8IigkjJMJm+9ku
WfUG/RUaQ8FT6NhLHO3WD9GSm6LlbrRiOFv3pjCr84ieY2csgpnmBsLcplcQfrdy1jtt5rcieZAU
TKuwIySh5ttujPZgmsALfDYBmcQnOrrFYQTKvZ4G3gshb1gkOvzcCq5SQuqYDapi5IRQjZz1FB+O
LuFq6E2iiMmrpmHGFwWhxJo5kbldFW+NIdrJaSJvb3jTPVfdkgAhbYLj1tdgopGhKzhEdRL+HUJ0
HZAE9VrVxbU3nqcUIFrTpi/acIuTUV9KnqA9NlY6Cz3RBFh27HVoyTcjBAxR5n59hmANj+OTQW5F
TDGfoMpdbxUoxl0d+NpWf3kxVuWGq+/rej8A8N1iStEEOA9pfgHcW6LRQO9EhfFUykcnlPXZDAwi
3YRFYDjDbJgHCIv8aiem+O+Et0W06mrk1DiN7xwdBUq3c+cV0rp4b3qQIIYy+akxEa360H2Gks1H
Hmm/1WGypTX8xSz7w2t2HpFc6zkis9hbvlKzMG5xNC8KJEr7lq+spU5CjbuLYjJCFShHWie4ToMA
iUO/nH81KiOJ7GVj7Jpa3VrSDtlNW3s7d/w4fGr00MN0KBZPNWD/aS1yEA6eqt+kXamT9VCMFuE8
4zDB2y144CpyFiuRsKd6ILOAp28NXCWI1MPjP5cWZWi+cbH4yIhzTV1Xv8Dbfiu7f6hKfEmwPGbE
XeF7TODZUWiDzGszDc5NrdHTTcugiVYlZOqTrZNvIBYqp84ZkWSiKWn3oOCbHQ8TVmZygGrPeYNY
qO5z8keWlXkkytjQEVilJrtkLckelXfqMz0/BHmiTnY33ko3+cwLkNWA7gE9eW2+HntCGUeSscCa
z1RN1yhyPlyXpqv20rPgOQ4dsHhpBuxveZWuZUUoJ/mR6ArOcXVvgLVeE/8brgFpr+e4uEi/uoMs
QNmArnIb/A0SQpXImumxLyR/SMG111Xro7nx+4cMpOmh/m6tGQ1zbREaRCkR88sSl6VvYNxQLFuJ
Ty7lZnI6RPqF/qgGrq5psRDZITeXYy23B7ZgxPC0HOeChaVVGR1IWexzj15m1naHvs++Q80KZaX9
vu8BEXrmyZgrGFWdBkuW/3Ym+a/OwDfRYbdL521W8BSTzbDDlL/kSZrrLnaKQ9lqxutLV1DCQbJ5
gqeWUxEh8PvB95Ag5e49ZHgBQosMvjlZIg7aW6l5IxPtmAH8FloEkE9oiFfKX+7UpjwlnX8f9NQO
ohh/I485qmGah87vWbJE2OymjH5Ym/Rs/vLQ+4TX/rN4SC++m4A1WzVfEwl7HXqiZO/0/Z8+81jx
eHyc2bwfs/TShsODKr2bm4Klik0eOzS+xToX45XrkSJSUpJqN3zhbE/dUXDtgwkH1YTo8x4b8OQz
n+9aIGMBlIeY3v4RZDxS3DWkWrEzEU+AyFe/PqrenuTQHTkfigPM+LWMveYFsCQT0z9otyMeBo8p
XhC5DRQBR4bgrAIBgW0eaIXJVKqJE+fd74cnIn7eBsJudk1IIhNcGIIeoyc/NPGFRWAVoexR4LhG
Qzej+WRCC4xRP5FhgoxnQHc5yxEDHRgbm80bu8tvU0Ewh3mznxxuFFm2dCQm9TrnzH/GHkJcpRbh
Bu0v5QBVSw3vtQzlLiGKowMWt15uE2ecHlyEBxzbuJFtweVvWxPbWhXdd0b6JCdFlo+JisEnTK6d
gEz1IwyK1H4YmWIe8iS/zUA1ylRsLWf0N4B5xpPrmsRux3m5zToHEvBAVEdrTUyvs+QwdE8M//Ud
yoJXB+/tXs/WmyEyYGFIgNcIE8Cu9d1btmSiSF3K+1A3X4E9GnuLkemhQ4XVVqF5x1dk3sWxenVC
8WcY6K4uERX7OQfB4gu8M/EUgfUhMogZILPttD9ONEe2ZNrQSgVeuqkmke7cuB6v/pD724bB3CZe
2qIowu87SABXq8/JFsSeIgpKTTuy6Ij4JHgZIdGEOu+gijEsMab0J4s6i+5Ieim77M2ce/FY5E9q
HrHfYm3eALLZFILTUimVg7/o21VAX4W/QEgc4M0xUSB1GKWbEY8Nk8p8Vw9BzBmh48wDvYOp67Ch
b7kCm4YzPcZyPjZIFBReLNvtxo3TDU8QZ4cD9dhnnk4XJ2ZI4NrAt2v0UGtOZi9jyeYZtRpmjtne
ooljstHDeIvGgmNszAm+DKId9w7SuHC4JjgkIARBmm6V++0Jzh0zsBmC8w66p9sUwMZiQ0L3NEKO
SnN4Z7Vbc6MtoCEJmdIcwkesDQ+ydt7GFGFT4kcRyD7xREwRCE6KJT0TKpbWuLtidaimIAYzyuBM
tuAdVnWTzHC57I/QFsEu66zdMFfzsU9nLhFHsSF7bnt6Y1MFrysTABT8qd2L9jOZLetOYBu2HWPe
BXF/jw2FaVGAydssOHJmI/MQ0IMv2t9FdCChdR76tHIOWBeg0rnG2XiJaPesw2dg7fHmFs44tDtq
DgJdwVzha+O7Wkg+IZAWE2+oPb5TB01D/WFk8eNU9RRyhExurRHoadk+uz5qwKh/xtwAdtwwX0Wj
ezBsQLKDdH7zR0si3nNwag3ovIwR/AjdVMPNPi2byVAUuPneUZ+BO8MX9it6BFH7hgbH3ka05voA
4z0iVZJKMjKjNFRJMikBk+IuACpG44l4StaRjiGNTjjEhXi1ctDInHqWWTZF6UwfddBsnbGRAtS0
iZ6wWYtoga/bxrQw91IpmIrR52h3m7iF8tsHa1XYAphTw91go2EzjfEtmCuF6raF0d4lF4NZeok2
h/l1/W5GUpzxGcEfLbh7jSoMdh4Hs5mosUvS3PVtOd/ROIXdjxIV86S7sbqfVCL6zCusNh63IDeT
PpDF+OnyzUonTQ+lD0HEc3NyDFtvX+vxwtYTHar8CHOdilUiV2L5EEeR90jgwmgzIPwEgGkfK3Mu
0UvRnlQl87/JjiCQwKGSanyrIPgvts0GflXLnIBsy6miGqhoo5pJvc00eqfA/52tjC0WXTi086+w
B5bglcucC3uisAdy8VAZcog42xU1WmO2kKyaK5OX8jjmfzFivTOdTpeLYa7twv5TdRYcwJajj9+W
X5MPV4OJzehbYlvXyaOV9N1deEwxtJ7iYLojGHwxZ8DJQpawbSuTJBjDfW29ytok9mnQpGgKJ6vX
IcSqO6x2636Lar+4aM5228Uta00CvA0z7yilVrCL+Og70U3XDrHGhKiUUd5exyr5KuZ0WhkTSt9E
in0ZpuNGzUQ4BwQ/hqPUKy3ot0PVwVNQ2j7TaThOlY9M3s3m13j6Q3ahhIZHDHFRK2c99MTMVdPN
qItxSyIPYKr0YMd0NRz43ttpGgHE1SYzSizZhQMs0YVJyWdpd3zwnBNLC346IA6lUueO9BnFzoeQ
HLluu8SJVrW5SUibDEToXII5uYUK+qtCRtk1LZruASZzrZ6iiKbzkI4Er/nGXVxBZYgdngVv1FtE
B2iqyBpao7w4mWOm17PtopUKv5N0NreJHMm9K1/YRuEGeRg4QKA1MPjRZ71OrUWcGPrxl9ocXu0w
t7aAe+SqLsjUCoce+Vw7zTtp5+99lxuHaWZR91Lyi1gTSWRnuezLmtYN+aL0xy5+3Z+7BYUzohDj
k5sYg2AAFbZLiFoAB5Y5XWP0zQaSocE5nmNlZqv5gALiLpAjL+epfp1jq9u00nuqC4n7oAcZTVjG
QyDJYoXbGnHmjRlF6PHcJEDMrVqvtWKGyEDhzop2iZ83GBgaWu0VvX5dQVBrEpBMOcm7qrj36WHA
EHXIvTWf7UbiUGk5Ypiaf6oj/WyINCSqhkPqOJC/TMgawUPkH+BoiNkH2LIcjbN7NJydD35We7k8
jaAB6PQz0aCf1OyyBDYfvlUGnqaL+ig0t9rQyAmZ5Oxti/bs1Lg4Dnx2dJw5ZPrUjJUcezWXSUQc
UEgsQRueZMBewXO+9LmCTaSwbHN6xltWOOda20RyYGeIaNBtgvGRsRp2CDUcC4UV0WiPyQiLKOhz
vfJasuh1S8mHgePdtcbHzA2f6EYiKGoyF/usHW2VJH5qQCmkZxholHCXwS2uPqBVyLZmcmfb1SFo
6pmxJJYGLJPtUh2XCeThoMUKnkV+txtKj3kqxkPasBWp0QRy0MX4CuglFwUKPs+wf3B2sJcXPucv
KnYOXZhScfNgNLRLQO3ttESr7IrYGS6uXz77jbjDw9LfuwBNBqcUfwgb4WQR7rD10ukJmFsgW1fr
qbrE9jzeeh8GpVTEHU+MU53d6HYrPyw92DLpwU2KOymbJ4pmMsM+lJYsQfO9F828JTN9zYCajZld
3TlWCXtFIj4iM2xTVd1vHGLLzpPxs0dq1DuLrhVzTJgbakFrOmvBougz/0JJG8dbQKW676utaNzv
SFiP4HL2VOZu9qZUA+KiI5VOWeDSOcu8j3XVrVSlmbiqFmivQUpsEd4EEirYRHW7kiDxfVRbm3qM
GOH3GHko1vcZVGXavxP0Toodq0dq1jtoTK28OGUxPiN34GeKEjMulAMibmA6uVTteakyOJgZpMiZ
9oJDEaT0mSTZY266/sNiXCnTHlZPD6UNbOC3A+ISYCPJPjms7xm072SYpIBmCj0WnTUYij2dZM89
Fw5Qgt4/m4VQmK3QiXfIBtaO592PQFzJ8aXaDt0jnq+fMoHdoQn0wPAFIm8W8XcNPqKvqGoU3ybL
Jx2m0kZGJOKJb8LX+8qnaWLwGpGKAmgzCkFWoxlABcFXk/lv4Yxmy1b9NYm9+gQX5Df0qmyLbwMg
Nq4Yuif33Yw53OOeJO0evF2xna3p1ewy4tMEsKjGhUksh7MElCTMnErRyx4dqJYENVE/DrR+cxlt
vbaC3EQyiI+w4yhJptFYy0rb4e1G1vM8RHv6DsEGEhR0l8XhD1od7m4kTxb2ji5ErN7X234JMJlC
cc1g+CqXdjQloDgEJV7RtqF4mmfAV9h4MaEXfwcb36ZXfzdEl/UtI4NF2cLqhUmtJL8bfg8eFH1A
A3iIjHDY6eKlijXTSyBquMCOMz6Z/VBOF8Pcei5jelT63OczmSaehg/d1wZWMyP3MCZ4x2k2mU74
aljpEZsa2TQBow3O/pClBWs1iB3jVtXtNi1BlgoPB9I4FTuUFjZN4oBWYiQ+xpyMVKcKX6BUnbPW
du+GPP1VcQFUCqbWJi7DZ9FiyUy9BOwESX12/YvyEuwRQXXNUB+qZLg1VcSqGQXFlq4ovkwn2eYK
yRCHwg3gNfixiMy2GYMuuJLdVqf+s+vIR5LpEeVpNuQULn6Rt/Dbwrzfa6CHrfc1Fgp8LZhdosM4
saq/XQJySRZIlLMZTGrrYvnLuumAVvzsMh0TKPo7DXwr8Kj4FABbWi/Aifi/r1Emh5WlM2891BH+
xUitRvefkMwNVERUYzxTOw2ZnBwtkzIQPIZzJx1LLt+13E11u0vsT/qD01YrU2DTINJgSvy3CkcH
exC0PEKe3vuFjRkgkLMlMAnpmoQh++8p51OcU128CXwILV7crQt2PLC6iK5i4f5lYPooXYZVaP2M
FezfRKRHmiDbGhe2O8bYQC1aQBYvBWrcArZOqgTpfCyCqAzoYUBvLdjHY/C+c4nqxAXbH9MtX6cm
KD4MRGunKx4Fw6la2j9+yC3VdCQzl9WV/m+8AvUidqLm4GG8B1kG9TPG1UFC0JNEA8hx9cGiFSdC
7yUJ4we3CX5hmM52+T4aKIOwrf0xJA4mXJ4NJbd3LgXJTpoilMqDDkCIC0DNN1ak/ojrbe/G/VHw
S4JsoN0xb7U5sRtw9prVvcIpm3AMQQXKedbE6hB0jYB0T4QcCpKzbZEuAD1jKSb9mWWui3dWbzCl
negwkBVh1mSHB+MO/RRsQY/ZeuT/82pTr75zLUkiYCDRAcAuwvbb9RLUkEANZ8qCNrBJGAqZ6Ph5
AAOYbdBmSxR+1XHWQswXMrzM3cVCUSjOxLUPjIyX5E7dmgaU16Sw3gpcC0Y93foiZsM2ACcIbHRJ
w2WJG4ySgYm8gxHDnjxH1KZlbKwDSsOV0C2WB4wvHc38BNtKE6bAoytO/VVIe3b0cVRan55wabsl
/XmaOnbwEF42ALobzkKkEzWfNoVcNuAcgGxBPjYCpYNjkKw9QliaDSBInhF8MXUX24Fz7q5qzF3q
UVpY8XduuA6uEXWjR3HHuYNWp4UGbCheWa4OaMH+UmjWlIXyvoE2XZLyPfZcdjNiBgz5pcEz5uFa
XmGcFdjgVhhuOeNVAfgh7Mm4STedZ6GciUOMyiFKvkHMLPCoDrm1zi0mTdLRa9ByASuZmrI9Dpc1
hwS6jhgJwdVk1dpkUUC7BOaJbhNNjoPZZ88Umn9SX31EDQIqldRvLZZ4gDH1iRHaZm4jd03W5iJS
HR/7mrJZdMeUYGX0QUC0OwcFUdjAUreI/SNI/mjl47PZGt8JQxf8g8Qq2NhawhSEaeHyKWuOgu1U
XOkOtRuzIpBXoXkOf7Sk/1K1Dmk8YfzeuHR9pplHl8PifqyITehD7xGnkNoqIrBhtgLWRG9JHCM2
jKBxmRBMD6UUL1W30EWuU05bNA9MLvRQyjWn6W3Xir/t7L91iQ8FfGBp9OgTtiCnfAGXnHBbLsgs
bE6i6tAPmLxl1d3ZFfbpPMBuXSTFDxSLkFmR9+Q04dnG5NoQXxSmeYVowkeFDvKilvR66T5At0ZY
LiLn2juTtVHp9Cn79BmBESQ2Ah50fSk81W2IxX2zU5R2Y4jeXXqfkUFtFMzWMYCCJWjw5VJd0mz8
ca2Lkb3K3P/AK/esHcCJnNJJJGLCIYpXdEwRinT0cwm30LrN8Q3TbuTcBFSjnfN17X8Nc72bcuLp
/d4ndazFXpT8rZCYbs0qeMfJualx5ckuudmEJK9SCyjf4NXnGplqSGbgminyPUyHLYQN0l1FuQ8M
6842fXCT0rvjSNiu7Np6xaL/VvXm22B6xB61X27lXj0Ih5WkxgDBXlN8Jl+zbl9CFxEP8/VzUKM6
s0HllF4F+HumMcxjzG5rguUxhf7xpHUkl5XcV+sSVTF8z+U9mLAxpiI79WOArCtpdk7MUNukXY93
evbo3LU1ug1t9RSljNQRf4Rry+zY9DgT5mXxyrTpKTKnM2G7HAEMceCYSkUZRTfToAzHkICART6S
HQnRnLGgMuzL/6TsvJYjx9Jr/SondH0wAbM3sHGji7RMz0x63iBIFgnvPZ5eH6pHUvfonJEU0c1u
RlWx0iCxf7PWt1qR7Tzhf4GXGEf/l93iTAACC345ggDM7isNrU9nBJnY6f5zr5PYWGN+DofhJfO5
AmrJjGd0Ae6YUC5rwxoX/b09C2zijidVpia9fWk+2Hq+qgGMEVMb4rEMXyqtfIXWYC92HIiAXyDC
jz5adkKhV37WvZl9MC7xCwKgmhQwRDddphWZF708lD3csjbES+vVx3GkaAiSvZFB75UTQHup7zye
ZhASKp1aNCU0wkbRvFX2+FXkxQeeWcdF4Y+Lcge08z6rrZ1Z9h9ZS/2IzXhFfD0N5wHTXrBk/4qS
pfPeG59tYVkfcp0NNVMkU4VI0GEWqpDaPkJFZZNJZRAhwYCn8m9ET75i6cblAD2HkkPuOmd8bHRS
WDCcr6oGH4iZGAKV1zFwfbzl+S2d4kNPV+LqjwKVIbuvE+ZxumpvaxvFlybq22woHhiQB/2VyexL
3rHss0k8pvExxvICjPRYKfPJzvpL0ESfDIhKw0GS4zyURnMm92FbMlr34/o2YfLn6ZLW0bdMx4yA
CrT7sb1u5zvAihIv48ZfmQ8jcmzNSC8oSigiM/uVtekZDebVCftj7WrnsPcWfQ29XPkkxDCMf7ZL
+6NrIQsgWyYgglMJIyVWetCt5Iopa/H7FyO8CWy3aB3uKI+eEbFils+400c9JoDaT9Zh499NSfg9
aeK9Cu1jF/60mXEG6VljAOaSHuX0Bgx4S0wDS14OTNbT51I2yMajXVhRNdY9e8x6+CgswE+/n3Lf
R6uJbh/X9S5tSFl0Eu0pDUHbdT+aGE+6T+5JRtSWfho9irmpDWdEG9aFsEge0mljTs7HjIjknfaZ
mgOGmDcESU70cK+4GA3YGktrXw5AB8wo/QyqYmOWAVbSAtHj0Lh3Fsmq1IcMqny6GUoGfqz1jqAW
2TL3DWVyxc4t2dhwCKJLYB7ioasV5g+rLOYAsOpzTqNFkXERIRV592aoBOOfDyWBTgSq+aU3wcEL
jbMiMyKBQesV7NPHjhyFVt5chxMiTyssL/MI0gXI3SVbA25toN5l5K+BaTAxC6ZvqxHopMW0r8P0
ZQzsX7Uw2DVM7KjnGNYpgA89JJyURbWOUha3ymL6lY/VotCGTzYjxNuhquwZFdCN0HcI331MQnvX
48TsRkI1XAiXZvEZkq+GZ5m6q/F/PBFdUiXeGvZACxxbddZiEcG4w01InoLWv7f8h7oNyK0Mq2WT
YSTNSILDd5NdLC9+HaOyYMDZwUfTunXRAv+1SUxIzfLY+AZXJEUWSnViQ2BpLjWHhoFityDaLvnx
gOuaKfOiUp7II8XfMY3YY4vq0g7BsKprWS6TNvoRIaHS4XNfxr8AFb2mInpo3emLtdym18kyTm3S
DXgjCk6TrCB0ONPpmCek56i31uQYw2S404xXhzEu4UfbIq12qrF3wu32xhQg2YQYYscMsePSBOme
v7jpbGB1GVfaUJ1zwqlY0CMpMqlco+YSqRYpMJ66hYN7ldbYQYwYbzu7IiR73tdnis17+OIFzhO9
0tXixybQFqgCgscMYb7XrOYdEcz6vRNMj11gPYOXuTOmpx5NNPL7k1LpLa2oKVVqfjfd8IyfBf+U
hokqHxx4fJdATSdZ+kf8IvZy/im+XBbpdFByeG8d4NV2zcAYlehFJw2hzEmPE3rQLCa6OBSzZLoU
NUq9RDJoENRlWZgc0NAazE80V5EIFNsEdhdcO6zIw7pZFnYfrJqR5UWbiJNDyCqxODVmcSHOrsFt
Rwqw8XlDFolV8HGbnoCUfAQKaBwkFnRpKde33eM1t7Oz6MiZNnKP0hKQ6ZQjHrJ4zDKH+coQaJk5
9a+2hkUXBu1dUA/PqprvOcg1F02QPPVBvhMxlvpI4HKxtRgUxUD6enlMm2BjwZOj/yw44iKHazCL
fikxQ9dI+GI7XBFAvKTp4KWsA+rG6bmu31ygXFnePjKFeimsAo1Ynr+LNKLkG4F4xPIeT9lr5l+g
9X4ztonM+qt2ho8sc44UUcfaAgKmUGeT9ny0Ou9MDoW2qGzvSQ6CiOg2oVznfHcdciMpOGfSxoXB
9N5h8LDIu+SBchhgk4finu4c1D+IYL15TWDXcPQzVCm0+z4P3iCnGiur1IBE8YoMXlotAcvm69bd
WHaAMMTt9ynzoaYCdsThhMbiWvqcXRCEeIGnHJtlPTyJRhwTBCgbx6yfAxuRAHlpkKsxxZU97agx
1qRPqZCM+O7X/PCGwn8a2+HbwHbNFq89h3Ph1raUHuiKKivAPh2Dy6zKd1RI+UGYHEJVg71F1/n8
MphH3T7BpEt3ucPyGPGAtyGqZumX2Bv82aWkJd051dGOiaQDHc9wbhex8uxsKzv4iVOuvUExT7GH
J1+hfVcWdgBGtmpDTo2xlfEThDAcFC3ZTq2NNSSIz50lbCLkloGu+HzDQwBSfDG1QSzzcImpFTbi
jJvOg1vd5Z+dw/jUrpkWdPRVLD5X5dyluUIS0mMjGXiLwwbVq882TQTVh1bF9xXj/shur6hppRcN
G9RV0A326I2C3VADLRIB4WB6zCtslVNLBdePS0ODpegLNcDItrM15UMphnSNdf9z6DCsMT3SVoFZ
JAuj0ae1ww5RlWwKGEC7fGx47AXVo170h4gX1wUCzpTFO7oxBtMptnNEh/qx8Ai08cjY3uB3nOdh
HBVFdEPBdIlN1Gw1RihIJL29mnrZLQ3hXK2IltiyB2KNj4gAgW1k3qEzqQ9BB0GhI4hRbxmTYB5A
COMkP4S0M8clE0nE8tXOeUI04WpZOtYmMIS5TbP0aPNLA2odCp3mJ7Ccy/zvZHD3n0Bdw47Ssy3o
cqZic3APmpHKJCPLJWuiVDfOlRM9CR2qYjVXo0Y0iWxLZlC8UAVc4TTYGI3Y2PCdFpk/FzYmdgur
BqsJ/tZk0W+OG9RaqIlN7vFlYe+qaDyz/dn3tf4q6NIC2R1RzOpt/Av8BqCwIkiJyfZRENF50yuR
w8QqJzWGRW/yLsjBCtY2hwH07K/Uw7Bi+p/KE7/81NzTUn3ZjMyTInpMO4IcwgCBjC9fi+GQAzBB
7Dkd29g5RkG3Mb3kOv+16LQ/84bWLW0umMxQRxEg06e8Pz2bD1mqJQSmfmqht0REYOSj+PIzJlVF
8pmT8tmhYhYVpZqZ6K+NLw5z1VyZP9oUPDlh+eX6bNTIk/DQi86PsdLM7xDUBKuya8EAm8jqJ0ew
Z2XCdBfKjvUdqUumjv7KtEidsiCjaEzX8SW0C+F50xL8BRgrmETll1+Mj0FUf5llC9nMBJCvmMAY
uAbLAONp2TRsDM3jNFj3oK0XNaF3fISXQZLs3B7wW9NdfMffk0L1YKZzlVWhl2+H6TQwUcoFfJ3u
6qW0YQGXQ48fhOO1W1lmhfVKlefCz3/6vD+2YOx7JPcZS4eFATp9MrIOAdUIJj/4ZBO5blrjmepo
o03iwWUgUDWMDwqO1tTAPdW+zv+tzOrMp/uuzpkbTh5K7dZf5d7E9TdBAByt+rWHUQXDxltATnrw
2bYi+XZAE4k5Qohtny5CLiO4P2ytbpmTDqjxq1XKSNjwz/NzqKoTWc0vcV691kTBkQ/cXhqnexaK
W5EMWRwV4ReVJ2bbROCVqxJKFdIJKTvAgiTyRofyWaY27A0OP0o7nf7XX5FNsWj84KKnah9Rf+Qc
9wvHkHeOipDP6dxJK9ciLwa16fw6u+0AoKXFjd3X6dELzJs1GsdQmY8odp4sLKuaUZ3bsrokA8Sg
zouu8zPqbMIi++DQBdNXa05bTz5FWXFk/fNZR/YDqv9dnmqnrruKdtx1Snurx69Sr+Cti9dasW2X
pbjPA3WnIJLUDPoXcHWQMRFFvWy9N+EmcymBx9yzySBo45vNLZPZR/ce1e52bH2QP+jxUOfD8Bqp
KxC91BYJZ+T2sDnnMFG5fQqJWmwte2t5H46Dq4AgdslOUM3XdKBlLwOsHZeAzsmx7w0DN3hU7+Tk
7ju3PfW0Ex5llK3XF/Ytu6JJUO6x93GGM3t1Ax9cXDPJDIzqsWen1DC8J17n3rcBapUhJ+zcqodW
UK+FTbE94asMqJvSUjsaA7qUvGNmjkjhkvJvXZoONb5+zBQb1pg+EziQeV80xj6ZopeuLrfQP/BJ
hvp92CNCYrNF356epKIAcNHDc2xHUI2z4pU72m6Ib1NNvscQASPFA8hb3ZWCCY/EX3ZVyCMRCz2a
3how4KXokGw7itg0Eu1RPMAZcjL7OSrzj4KCPQm5Rkh95v5vuXcmG+VFwbpzo1A44gD/wXX1qWfs
ncuqSlfjZ4ioZOmH3ZeOyijBgO4mjLDIDjS9RofsBtI/NMuXlLFlKy2mmw5adgBayUZrscazZ2fe
BYKnfR4MGDeez0DaAOjjWNBVkFU/ZqksDwWBDFmGtwrbQmZSV4dJoC2Ujnvdsr4jGnS4xOClzXwC
YER9ScIT4smV0IRctoPSF31RUxYQ6htY2At6XBGZlV3BS863E6iCUAJHH6xakM+AL3IfLCRJFpj5
tW1X2/iitBR4ZM6dBqgGQkc2n4716cUBg3pLu9ObGPro3AQEFtvfMBYbmq6nnHygf5lpJHMAPTHy
f6dvkED/59j6f/j2X9nn88/vP/OVF8j64HD+9U/86yn8qnIk/80//V3b7/z8gdz8H3/T/Gj+4yfz
t//90a0+mo+/fLP+zVu5tt8VAfZ1m/zxKHge8+/8n/7i//n+n1BbFNSU/z+1ZVN9ZF/fUFp+/6g5
ZH7+/X8wW9y/SeG6wrUBo7g2xgj179AWTf7NsBxluo6CksZk0LL+g9oijb8hkWTlq0tDGhbW5D9T
WyypKBWFbRnW/5baYvyVpSIFylPFTstGyKnzneLh/ZmlAgPEq4jrIl46RYLUWQNq1VmwwH4nOPZh
Q7sqK4uKzukecqiIffZuRT2yWdVQUAHXHc8DNIBjPjGn+NOL+P8gvfzXxyaFZRqWNE3H1nkV4d38
+bHpqVY0oL06GpTCQoFBFyy95r4MRv2ac9fOw5EYGDwV0TZjdHNEBaPB7uYj5MKXRpHWqFXTyvjo
w5pb/fMHJ3kH/sS74aWyTcHrT1HJu0QXxTv+5wcXtrYTBZWWL8ZOaggkwtYFe5Cf/EJMJ1bnUFvo
GUqdnQFi0/ycJkay7tCAcJ+KSW9JiHvECpqfCY/DPT6fKAPO2kMWj/IBU9qnW9mXRAz3gknIDi2e
c5Jacm/FiXEjp3rLmm88sJJlhTH59aX3Bom1M8GMmujLwMz8IwpJ7i9hZD3pRrZHeYdGE2nzjhak
4lzgCLQS47MMpiecEd2lgUmjdCvceBb6lMKV0c2N3eBO+OyvCnIja1STj1Y7TZd//lLOH4G/vpSS
4aUhJJ+U+R+Hz8GfX8q8ZPnuAVNeuAU0FDGzBFDJVmcvo5kf3/pGJ1zCAtYYF8O48gtNPMSQNjL5
1BUdmWDVR5GgXNFUahwruWdEbD3B28vReZTlzpqnQUDu/d1QVKQS9kG7npKe9PpRr5mT+EtH6+29
NQQVaWTarpsyCvoOdCazZfdoGX1w+f3FdX13Q3oOibt8bP6b68mYL+Y/aEfzDYPriSWCAUIJ0SsA
A0v9Az/JyltiXXzCx//4q3Vf31n5CsNN/hI4uXOuemr8RDyarm89qcg4oEBQO71Ppt3vZ4NyOTw1
nltd4wilLsyU2z9/m+R/eZtsLnUueFtw0+JuNX8ivj5u6AXANBn/V7DtTXsbm1oQVL86FB63WoYN
9HnWTdNoEOYk7zHBZfdVFVgLDJL+pYjrH730+ktr13fQ7Ni5pm6Ubb3KvRV6Xp1S233nz9rbdhyh
qDvBZz5l9ckYams9dRz0fg81L1dCO+WAzv/zU9NbXMlulGSkOgzBw2CSM21X7VEI7ZIQAkSosrz3
OZQnmZ8ZiVB0eI+4Xcu3yRmhkNR0pxOJkpu+MBvqizLcxNlOt7T65tjVFfNEdmEE9BBOdMD2EBbn
oM5+uQxEEzUYe18CUfhvXl9X/fWe4sDiskwdrpftGGC8dFv/6yucqtB2B0kZypB7WpGEDjizcc/D
wEgltpgHGEi50lGa21xhGzQDd61NZ29GHvgN7j+hU0PbFnRy412RwSBRoZ0K+VU5uCW9IGXqlTMH
g9ixxo+KZ7s2yfc2NIp+CBiVbzKVGQjqtgOTxpmrbzLJAOqTteNM7QHhNAtDGW/jrK/YeZGCTFJa
dbTJsLBmHRcmGKyGyKtzqzIPbdI+BmDPnUrXllMubypSTx27JzPW3kt9su+K3MRXVkVPiEK2flHu
LXDYs8IHa6rFLjY9t8Va9qgyAtbeYVDdWLSdwkAVK4YHB1GbMbOWxcTyJEj7Kzl2MLqm8giKJlkJ
z1pbsfpMooi3LHmIA/9FI4/SCKnHQVop1yjoKY2nOq4eHOMBlwxmEdehcqMSDCZ6H2lG19TuPvLx
VqfNtp24V9SxMVzS4KfrQ/FssJxwUgOfjpCHycXZrgE2dXUUt2gFrV0fsvbqctmcCEQYNkFCGR7l
dYZR92TqKrrJ+AJrpZnuvbneTw3JGiHtbLBjGQ+Cm7WxwmbICNFW3hx+bK4Nv8/v8U9uC6V99IS8
MiQZL3GMRCwqsr9/kSaO5Uw6l7wwiXLuUta3oJycsg1WgzDFXkx+soJo4d/qIOqZ5QXFxYGRTESB
IY9GXrt3WZndS2mobd/KEKB44d0rhfKDVrd+MYLpJ0iU+jWHCBjJRqa2ea4Jx7n8/uI2ntgOI6+y
TwwhiTsEyqeebyHwwQ3DD2Djx+SRl3k+GYmYWRRDLL4Fo9AcbBNTeob8A0vLwkveIrfN30NILgsN
l+GzB0x9qYTsH1C+rZAko2YQWX3WyWUZMiN9rCttVla4Jhlce1RI8+a0exNtMZyNzjafWHItksk6
OO7Q3Tda0z6G7LpNuxQveL02od9MmzK0ym0JwelJc9xn4raJ2q2mal2UQXA/cUj9xm5X7MUvkGho
g4f8XNJRLBtJuBJd+ZrbpyJeagLXquRIYwOrbVJWsGnHwnyoGsZzAdfQk/D8D/gQ+btXmtd8NKJ7
y5IkDWgdejO4qWvRVD+/v6sjVdBwzr+A9AwKkiCnhtaSqbJFnM3vLyZpeL8R/OPAHDGYP+Mlqul9
gg6hJWTDjNPs4ptteSxBfCA3DtwX1zsnQ8wMsWg8RCjTPpduc2lqtOO5B2dT4ADZWLXZcWHjkiIP
GgO0I3R1/OMLegDyyqDvL9sudxC6t83pP7/UphffkXFSL9ySN6erva1vxv2rV+v2XcRDQbsRmHut
K71jLLBYuYnoDo5pHEGk69cIVPHC9It2ZzKZ3jmuwA581cLm20n9CjJHfM36EZ1dCnBFktNJnKJx
NErDRMmwyYeg+2RTRfxpM0n27nwAcJMjjS4KIfciqhkk810WkEdQiBExryU3WtTVsFSwexNid8r5
8demFAeiRZpdGOtsNuPR38RyIvGrzc07w41+6tQ051M5Z24qX/IweChGfVhi7Btfi0k3gPIRsZB4
NlWFrrf1NmUatO/IH9kb6IeZkCAXJXaUUcSE5i4aYNY0QseGO8sYC2Rr/beB1yk0+5p5JkUl80xK
HlNP9qXiwvMYUFz9OtsXQ9XAXrTp4qutO5j1DVqdXjfgiPzillkCfrKbN/edrzf3FV5cnOumdxe5
mbtH7OhvCl+tHRGBUQ5zzKlj+pVzCJM25Zk7s/fWpB7os1lqFk0xRCVlTyLuBVtBxywcpFUOiN3X
pHPH901lNdmj7BodBH8O8Gr+Nv49dJsUSqQx/O5a3r10mraocnwCZMSD3hXj4feX1nHMrZGXybPV
uNMqS9v8OCApXFZtxUjCcUsYpdhTusGisOhF1yyjMHC3Qnkf7KLz04RZkjy0EDuJhkjRxjZzx7uM
R7ESHSCaMd9XAiGFmNLupkV+evTd5KWTNplCGCRvDNPGVSj0eKFhmmMQEpQ7GI7yMMYo6FE0EXlL
j3Do8Yhv2aFaDLmy6ICinMANJgzkrsxffv+fyti6E166HnK2nEkfhqvfT82r4+RYiZfKKrsPI6rB
1SrAyrylvc9gWhYiXRVhPGxSiheoRoZ5ZzG8Z9ugu9sghrRSoeTZFNZEU8FhtEnnvY6XjP2xGhH3
+jbD7N8twkRul0pMlEn6sO5wvJ+odFD/tulz6WXYmUHeX91Eyfmk+/X7eSL+25G8ld47HCRLp670
pTunVDC5SFeiDLaG2aAN6wvrKZixSQlBJJaX1BeWQqYhEdcnqABLR2Xwjhh6FVOHpTvNkeNk3GDH
PmVZG2SPqCpBboRdRIAf6T3MZ11iFH3kUbZVMvRcjaZl3DCEq9WIRQU9SFRXIR/t4HECf8uR1t2i
acI/rAgHiSJ1LQYvWLCsINm1BMxQTlaLc3U6V6x0r42aEwpaIEtQFafIL97SDmNTt7bM7mnM8BQL
jBSbRsl0k+clJ7GykrMzsdwrcDvDEhkfXLq6E5/G/OZn37gC7RemOCighyG5r0ziK6dUrx9AyYSr
bPB/QezAYzv/9rQyw73PTHVR1f1na0zhsSzN8iGMjfd8DLsjxr/qoU39jaVcuaILzTetyq86Jemq
7aNvdEc5srZLFE3QA5jiE79M+Cb2IDgUX1Nk/kJUFzxasu+A4qNhKFu5r8fuXHXoAhzMGScnifMj
LHhm2/4x8QMk9b3zFkYNcAOTXCgwdvcQstzDVOgG5ohsm1jVTXCQ7ilReqAagKSaLj7qbmEs5uUM
aif2d4yhzPAhYoiOw5qJIPB7E+MZOwFzUUxNuOnUxepbd5k7dMRD5gLLS8MTy1E2w9WpDwCLofo5
sRy71obGh6WvgS5M1mZAZ70i9eM5Mnx5rGkJF00YI4atUSBFFrnIXn3gtesmgIKDh8w0aQ6lgFlZ
sBmINk5X6KR+jycravK1kuyPgcZ8uvwc3+/WbgpMBjI475qWrodW2zRlBwSKyZ2nnUZgQa5O6w7Z
pTvaFWEMIevN9VSMF1tRMItJI8sbipcAE986TUa4ONiznly2oQbwT04WtwZ3OLf+LWwNUnRcjSI2
g7yRmdqhsNQAhu+iJ8gsitq/Jk6K47iUNfUedqT2gRDCnGvrR4vQ8nbJ3tODo2EZNSGPKZ1CrOMM
gv7txUQd6uP4rsd6dLPSrUbOtchvdK644wH3Lk12QsjA+ms51ZuBzfOhiYtNY3pqPwdjjolO5GLr
4EjJLrQinIaVOayqQ4kQeY1JvqIHJSkdT3U4eA8k67kAg4yNXwDctt32XYK2XMo0+W5H/yxYTJ0H
CjNoVdmG8MaS5fgqLCoUm+wZ74bk1+RiovUDptHQCAMS6whoY90ydNzDmmG4A6FwbDFT1imXpTNy
tauAGbEX9Y9GW+PYdd8czpZFFRYmol2hiFjNX6KErDL8KCEGJsqYuIJ4W71XREXxHLyI8/CNAQh3
yR4HZlhDUUrGb3eMh2UPqoU4umeZzriOKKwOgVacWl1dTSDrK8ymxV0SkSEVuyevMp6cxgIRmUu4
XnV0ibAhr0PTRsxUqHVgdmjmKqq10XjLLBAenPCvIUgY3hPZbsZi2lsodjcCjTBG8Wlfslace9Pu
OCb9fR1/9XZ1hjGeXsb4E9giNjIphgdETO/6U8t1f+fiAMSIm+HrqfGno0Pui3I6nrzOXA1eqVat
Q96oyOxLKwdIXSMRBSKaPpXCcGiX3hqUKjjN0Jf7wQDeVCRsRhNaqLiBDCfjTReUwzporBsitL2F
H4z9kTXX72AJeUpkGhMOkRWVs3RgCZyjWJ1qo3iURKtu7NI6y6It98SZLtqOy9mqhpreiHzDDPm9
l40H32+Go8OtXrdnViuQzH4cv6Mw3pq+HDCaoDLW0eCVjlsdagu4VkkxGVnEmjLlewpTcT+Sx7np
WkvHceN+R4hrW3ABG70mgDF7dAAjA4vHKYyNc1GWAUEjEbdT5FRTW9dsgwy1L0ZCyLvOudMnZGWm
7dsg3p1DMhWPSGeXqTcLIkiSPropat4JX9iqI/CKUn+fAtHbYkF9yjTPfXBnZEKk1zeN+LYlZmV3
rVI0rWwboBFZSztg1jQQEau7MZHZ9EQYcwB1oOkpyVXb0BwvGQprm16B2pwmLmGX29HCMtiUGxze
tu/doi6cDjYhvQtMRRiuuf8TfJODR9U+Mp/lbEbwALEJ6SGpUU8g0UBV2WY/iAriVaHLHIc4Tp9Y
HSHLTpwGFqEmwrtmhX2lqNJNYDJKqOtAB2fmycuUO9cIOP/CAna6kk6VbUdFNYKkdzVFIjvVCYPY
tEbYn/U0U5OctlOpmGA1xjHoyi88pByNNFRckyy0ZvZE5lVIcwZwWaHTxgA1VL+mDLJyt1mpFCNU
4iXDXdAMLPPIyBm6chc7xHJOBaS4Gp1ilIqF32W/dEPe/DGXi2yixLZxdGL4wGnIbDUBk0Nxh0N5
sEpydC29XkKBQNzmgaTJ82NeT9wiMnCRKkp33TyP8OyAvHLsFyAY+Ek2HpwhK0+oZXTiNeJDDAdo
h5cb0k01GneWLhFDIkcUlZ/trUa+MRRgjT2918YQbxMtaTcNdl/slqibpbvz8V6jXJ1+54LcAa+I
b1luI2V7iW3fX6Y9NkY1yavyWKT51HHLwcyIdGB1j/AGaVpRojj2DFLxekCyoLPGBUM71ucDiupM
5zVI65TBtxFGaxOjXkIKOoo/0S0TB3uchhykV8OdQej0Nkhp0WmfV9Vscmn1ivdgDF8rHWNYV3w2
6GUXrWZugCzNAdq5u0Hf+DAMU7rTrHqn3P6t0wgqlN9jmJZL3DvIUMDSkR1YwQj37AdnCmhh+mhY
Gp2xExaZR+jmNmXQm7tWviRmHKLCSnk2qiY9mPp15sH1JSpeNboodiKxNRks3NCkXP0IXYmKjZh4
H24JZhbJ1eRxL+vDdYCh3BcQB/Bl4vzsmQtj4V1KpZM8ii2U1bxFzlvN2W1j0mShCnIqB1pGfY91
GB0WtlWb4B1s0DaxlXemJ3eQIC/IwZlAsm7A1+btifxcFHKWhBnOpqqnaqkSwisAZ8crVGIEwEJf
0fviVNVb3CywLQmZX4PQWNEU1AdGQ/aJ6X3VcSMNTTPfyJihvdCLPQY1ED/G8DK6HPBFxmvXVgHm
Llo0Vn+rsXBC0ukmjhTTPhK42K90iyzQyqAyilviE0kyPPTojjHeqY2RVGCtBNvFLgSgiEELr06W
Dmsluncz7RBMJe8ZQrtNnmk8AplzqZTiFIgc4RSDcvxgzYiNUygdnaZC/usRB1FP60DONzR2G8Ks
oSOrDv9dUy+jFxvhg67hFwjD5jEdnQfSlkAlkFOfsSxe0ySt5Mg7LCfHuPPzpaaZPkeDdxKcDxuY
HncEVTh3IiPOc5RZvo6k/mky+gJRaPjr2p7LOp1thC/ih6bzNhSn9iKyXe0UN/QOE3XQIkuUBRUI
f3DfEDKGPxLCN3wR7g7c/H16rWFgdIpmpMbqiEAvI+4qK48qMp9IbncQ0sw2rTlrNCUzDZSZuTK0
Fjqk42j7LuAepwQcpX5sD/UQxEub2E6eoIPTByhlnYb+WkU1UVSxgftG589o3ZPlRs0+AMoYyIlQ
GaMmIial1S0RFfsSQSV//g6//iLEkcMbHHX73IOcMFFWH+s0PwMHoISUVscGgr99IkZ4LYdpner+
mUqfcaDg1t47HlND5Frkeiz6iZOwkXeFxQAH4UnBXBeERYh9ZoGiXxTjW6n6ex2P7c5npsskRl7r
cUDqGe9DSe5NoZnlmnpz9LRtYmKrK2Jxsr32wJJAckuL660KkWxKgdXBZp2yMexJnBnjr2lnH11D
TczTOEu4lMpS27IBAiqPLnZJv1fvNSunuaiigtuPb++zxMYLBPJwWVcqOxA5mR2kA1q89bkBVr17
h8e0AhLTVJQwpD14Dq2YiTEkgnm3gllAovEsoqqiZC+a8q3k/TkNsxtIBjtPy/JtOCc4DfG07MY0
2ldg12f0REP4AGxN7KCFnfKh1zGEamTCRmok91nIlVMYFnpFspJbbsB152v3tJfhXQyceyPqBMow
ph/NN0AIxbscwhtKTLR3rPzuB/s+ngYIb3Xz49tDu2js4CxNf9XK/lOT1ZnmAJcRill1hhZObE2X
fwDVwEqprDOFBjFCOUk5iKPRs5TFhxMH42LY2EQ4LCbEFYHzNWDnWJAFd6fscafafteO3Knt/LEt
5RfV2C2m9+Rg7xL7m+yygM3AG5zs0ywiBaf3XEsP45bvkI5VNlQKPElEko+seDBUkLFhzzynQZ8M
DmXnLRpjEMYG/bGMvsG83sbSPBrY0bzsXHhy3Y0JY2U3Yv1G2ELBbNL+KnrxiUmEXZuPdxQjPvPa
7DZ+OQOfpzQZXlDr2ktKhsempm2R484cyVyii4fRDl07oi5bEMOAjtU1fhEDxzzReGQExnXHfbxL
4f31SIh6LUjXgc2DjEZYHjWHUFPapC20BtDFAjujuy1jLKgzZ1Dq8wcjvIj7Ls+KveflqI+B7ULm
TB4bBw1aekWgSGXbk6rQuBFpzqqTO6/UH5I4e57VJEgni3MVYwCvgMxR+tFWtFqFHQh928r3mq+4
bJ4dEklIUOvmw09wX+ke8B8gyzK1u8AgcMxySIlQSccOBQfEpiUOdtnJHMUgiJW8M4DOElPBwAXU
ugOrpSak7d+YOrOlyJG02z6RzDS6pNuYFDMQQAB5IwMy0TzLJZee/l+i7Fifi6bJbqoSiJD7N+y9
drfvWqWz/spYatrA+8i85Oggkrr3SU9PlP1FraOgGX6xToJp4dkP7jcidyYtorcPMWP5zZSQo8n6
ZR211KWau9yv6RUiV0I2HDu4ktsFwAj5nU1OaY6jOrwCb/rX46MTqsPNrHbp6Nx75ud8P2Qv5NYo
VlkWkieuh+06dnDaE7YBqdestjoH2FPdoF+KHwmplJc8kk7Q8M/2k7njpy2AqRgbIPJ/xnChP3rd
g94hslR2/m/UGSfo2WdIe0pxrqCw8HN6nWCKwXJ5G3Y2MagMyDGGF+u0TxSRVkW8jgRNeWXN7JLN
6VSQAf0WAndyrY4aLNQSMOzjmz0OJwAg+GErWMxxxgi4sfrbZCb1TjMIzUsdiROPTfm5G165yyM0
e94OeVTm9l9ARV6FsrObXtJfRVF2b7pxDGbzXnqp/kCeeU6t2nJJdvxO8hgXzjipZOeiAll8mPe4
oX0Nh+mBaTacqvjTbpmnSqgGeK+xj7KFcMuGnigkKIy9Pm8ys2vOlrA2hVNsvWGLU3380uH2ERLN
CxX5YlO28XNo8uB0dYr9Wq+8Z9fN/yKK285NPr+neXgS2ewxsT151dFkrLjSe/eszPRdTXDw+/aZ
yDp9YxrZrkoa7dEm5HEFP77b2FN460w5nNqqvFUmCwC/Q/KcgXrhKcWPUozHGPeSbSyZOZ3FiKCq
ih2O2YlCfaQTzOQR9Ui6aRzeWBYcsjW/+qMv4JEVxnhFG30U8tWtqnFnZAgibeFxeEY+kwWPYolw
8b6NXERuSwItIxVPIhVgZbwh2hbRaP257BlD+92K6mRv2iR9TCDmZlt7a1wVrjIzX8pEc4Nu56cn
s2VfTNqrWbrXXA7RCW0E1pOSFqHMLRCoF0vKYwMwJxowi9VK33Stu61DILcI+2t2fjiUaD0KN3oJ
Zfieu/FSMYc/EWOZ0eSeH3rc/Boni0OlqhtPxeC8VwtqmIaCYIC+3WjSAWC5RBXljM8AWe4mA72m
9xRWvrlNDQ4hXtzbVDF8po79EC61P9+xvx4A1RbNDdQaAQ6E9tgdc0txMRKAeaKBJttbTLFIUPaa
etyMSxzmZBA303tvmd5/5017zzyCZequCzpGR8AfzS4Yk/qxzNONSnpSJcOUzmKgOlFjdhqGlBwy
cKNExYRKw1KqO+GuZ1+3w+VWLv0TOFmMbgAbU8di0zdCVMCeWlKOeMgIW1QqpgXx0ETNCWFCEgHt
k+Pi9Ijfoxoxkcys8SGqS6Zj6czLhZtg9pjJlBy6agZYZHXptSqbBK24u1buQLipqskpR9CaMVpd
hUuufbUiH3JYR+6Q7xZPwOS/xbH75IZo4ypGEowlZMpgFqd7k4IR8McQzrD5jAACGZ7GptLOoxd4
M0AvHUBG8wTX2WbJZ/QxVPcKM1puEfGKeoTn114POsAOfsx8o3PMk1RPSGTMGDcjxhETGfHldQkk
T4W32UVubzXFjlQFpB2Mq30jmd+0XdEhCGLmZ3Sxu6YduXWa+0eY/Q9HA8mbXZyvB0ZahLcZ7zlz
5bXTl+Dd05PhsldWBvJpk1GS/jK5RhBrjALERBy4l8uPfB6IGW3ChxGqRzr5ZwahGLPsOQRIwxgz
g58aQpr5wgpgBLVT/QgSobnQdCxYKnqSHIldzn7Vd8E74GGjcRD6AZSjhroVE8yyMCaTknOzOBra
jGUz+YksbmE9WUKnDCJhU06nhFZMxb3YzzXOX1Px8OO6zjHT15Kug11K+Dia4dfQsi9zK8ZopUAS
kEfzFETd+CfVy60c2fYR2NcjW81O3ZQXW8Hb4aikOlazbR5TOwmDNCTUZxKB60YUKeQRz7H5KTXJ
g6bn91CExpqJ34jwUwzdoSn5Tqb+GwXcwFzCdxj7yteYJ8MxqPJcczIvpoWtc1Nlzp+czfQ9LprH
pivkajR0G7PmsHBtoR1Ka0C9oosgUwkrQpeDJnPNa0SmJLXxh2Np5WF4DHs8jhMzLtyD7QsVv81F
DU2t6iDiChsRUG27Fgsmxb+s1K6R7j9kDphFIMcuveQ2KuAfVPFPxWapM9HLRpa26trefi7t5uQS
1/z734pwGcqGeNO27ZvW5HRiNnaanvWRNhT90ZlaEfhl/uzE6VOWFS4lE9tRtix4q2tja/i9tptP
MyN5r/BYilUpWouUVbpEltP6WUcfhIm9D5OMvJk3KqjyJMfhWNi62hDXSMvipbt51A5VM386FdLb
SKdoh9LZMIIv7OI969gDZ8Tzhl/N4F9ymkdDRN9x3XEHamobCuQHCffeRrZGsmOLHZL0RA5qWCPf
9gsKFfsfLfemA5QAhUOvtKdGvOM0XwJ8UHn0cnYeVASuw+aXrich2CCHoZl4jrH1rIVbV9tFfEYs
ZbfXJTf5hByk87SXPlwShfxqIDwEoz8dKiDpvP1X5w2jtEaukoitos9Emi9/N3qv2hqZNgewobQt
XFzKBzIkiGLKDu1LncX1xaz9Q5aDXQddiMOVzLJ18jnk5aOnCG0tl7RV1Go2SWo8bYwwt/7ikc9I
HNvKUgkysZoL8j3tPHrvTYcvz8xaZh8hQLCskQ9EqTmkkf0tutI9um33GfnPcYV3Clmpd8xbgRFC
L+5zy/sycbwRfUY8XG0/eopbJhydLvX31CzummPu87quAr9n41s/2tRdsI2BK1At/81KiP/irdOQ
pIA2t2zCjM16PumZk56JkY5i+RWRsQs6GZ1iEvNZFyZ/i2md+iALIiFqGvPhxP1zJiwH2kLGWZ10
7dqZ7J829mIA7WTPs/WADFCvNdgi19Jx9qqp8m0kx8d2AcC5Au+uqzRj77fhqZZje7BLwJ05CgDL
eSj7SfucMkZkXkQ9Bbo2elI+OXgc9yyI9WPWJsMxhpG9tZSCweCeTNc/FtJAOL+Yq+zuTRA0zx6s
X2tzf0UEt6uLyiJ4MCGzI2p0ZtKlWA8lE2HDo+nV7QFpvaeXTwYSnRWeK7w2YsTUWIEX12g7MpiU
Wzv2L73LUU4E0kyGMViQzm3IvNKSQ+l9gN0E+za5B8uhvapNTKpVWm3FrP3kafJoAKIaeWPv9Kbb
pzN7tmpseDbmHB8vt2GvsGDApGsO7OvX8zgrfokeirgq2vXtqc7UH44roH+5+VT6DfdAlmW7vHIs
aGueeem67JotAB/+Ix3orA4C9lZQBlg641785Fw61LRdn8fkN2XntCCLm0lCuOlep1S8TH7+NRlL
Iod0LhaTPKhoWPR1ZsTrYZnKalk3M9xfKdfrD7EzvcJSmhZHeRYBZtUwWoQw80okh3mqfZEXHq/r
WLCJpaWLGwAxMOo75lFHhU9uY4Cg4UFXT7HWP7I3NgOzST+T2XvwGTsxoomY1prsnmV1I2f70sks
2Vh6g/gE9Ajrzi+l0sep0hZcHQo3GiBcyXhL4xQgbKjLy2xTh0Z+e9U1nXgveXRjIICabxZnzQmv
KKVuVhwFVYaNV4j5XfJCV7EOyuvdXXrZdisbDUeTZrmXkmDuzeIq2RhLq9p32b0niq/Jm01VMZMy
R4h4uLNlfOeYgOAGD7tnhXgsCZqkTJI2vEoOq0SCPWovtu0fc8XaFqMI19h06Y36I9GIrs+LesvC
72UmwPxoN+2JsFn/QJDfXzCO6OEMCt2CWflqADO8RiDSoQyTb8Kc6FQb7l+AXrjIWoUkL0RfExGb
UOqMxZNMAyAm/ABpJZpYzb45Dka6cPGrQ9rDdbqvOtLrsHevgaske/rfdYjWDEyo1W1HgbRHn8Dk
sSUhrDqpHh0933ut/0lxNq9GUWN88vGbYoXiLGm4B4wZm01hu6z1tJ1m6wK+6PSbLvAvF4m2h65B
CJ3/MTaL9myZnKL8Lrc23ZNcMJjoYLiMsF+4heSeIr+jFUYgFDLIePapG7nHkBAcLcZIjBu1U2e3
bxFkHr4RbJIFsXDTLBifoINJnClHChQekmjcoJHFWBVRnxW4fNBaOnsr3ns5UkVcON8ViN1VZdaB
Sp0Twx0MrBo3WoOqHhNZ9WAw9gwToq9l5dQ7YieyU+Ild178kunXEsIx2LfRIYa7VKSwF4a9dpA+
0H6AgufkJYYQNJ/KY2KTBLi0FGaKanzW5wkPqV2civHiSOQAYv5HAg/4g3TCawpEQWZ/ss596x1C
173IOsSYVygLwDZ2TUPVXlABxs+eHdUbry6/vcJ5TGrbJgibpVMzIUTKrGujpU9DPwMRGxPWjjZT
yFybs4ART6FrP2FXikcmskbjBgXr0lyjkO6ZCBvDYmBez13oXD0do1IBOBR0Mv9v3BcrLQ3bYCIY
wVToocxw4IF3zXPqwHnoRbREjbwYhfc5y/wfK5h01Wsl1sc+3yC2P9JH4bodLcywUfm3acWLq2p2
yBZvQJaeQRx/+jZShETqbPJzr+cYiuQ+FdbWw4hmzUX9wBgcL2gTtHmBtscKEbpm4Hf/ScvcuWBq
g14YbCs8ECfSw8VsMkVk98Mwwtex5mV+uU2Xx9VuiBLVGakJImVxCXCHYuntXb5nO+leRQRQzI05
vRu269oYPmEkRW21FKe299Va6hwv7aqPgnrrynlf6VAD5/wnaSx31439bu5PXRxe4xrJNBKXvxBP
AvaZHxRmSJTGcTMsydBR2TFNa55Umn5Fy6yA6yjHTk1keAgJU8b+1UzoW5H9sPfJ5mLrqyRl8l+/
ZYwZ9dAud07LeDyC9CYtAo7KnuQgw6yKvT28wWwIwaViB86qkTvIL/e5VZ1UQllasEDqXYDOYQQ6
qJDmORPjrdJdua37dlpVsvmYfNZR+EMVUK7+rCH4J6riEmsWhc8g7g1LclZk71n8Y/Yq2o8jV/oQ
f00drLfMxRFgueE3D6IThInPgHBhndYoXYCJZT9N7WJxrkRQ2MNDBckb2e1Jy/Vipxx548rgoMuW
l8s2NqK2vicXpxqNDT0vCnRF9utcH7Rh2T3L+RXbP7HwDWGFQHjeJ9uuQcPgnI2NLVv6p96M/0l4
ZjMeFpQo7g9UMKfljSB7icDYrtAqmLTzisthw9rXB3XGEFkvv+3yqb0X9j/ETK/tqJ/FyIxDleSZ
uV70yUpv9GN0tKn8M/U+paqCcW03S5JM63ebASBWj1JvFcMK3aSWQFObnRhBwbcmqKxvnU8/ptTE
jrRPJ0JfPY0g02UgDjochHYPErp31U82xKjiwuzdyyOx37kLMMFRrU+j5GGra77wDH90baQFpaUo
L2p/myoka5UQXxnLo90g5re5QSegmHJpBQrYVqUVFZLxKRVIWaSIRuu2B6BLA6BF5m65Ed9D2e4M
lE8bjeezC1m/yEnd5cAaDT9Et70hcX4vjdCH8epm5Hih3XMVY9dJt4/M4pNrkmo3UyUbhwcau7cM
YRmxD++06dno1Z9cFmAgUshdumz/sf2/81sjFBr9DUQOHL4ELqQrR69CbA2FsV6re235D35qXGM3
cwk0YnxX1s6hsojWrFiqgevQ82AWNLSseOsNx+5Ri1hyUbeaFDMV6wCdg20e4oOZpXe4LsRq+jWp
Hh50LJ3KJOj4figOIWNN4t3PNRiBnH7VoL+UbfV34ALfRJH31Jq06dIf78tRu5ougBCXZQRpTjO7
Hcvt30z7N0+sfwQE1HnVzYSZt5FF+aFVAM/DQf6dW5qu2cyroOGouVRNdZpnMByjZiuicSQXK/Ej
YSUVJJ9r6kU/Imq/mBbexiU+BuQ1LaQFKkIr8B02F91Kl9EwecSTg8k6FOnWVciSMpICVn1lfzkG
llXBze12T2y0yM2R4y3xAhiR0dmDvhjSkyPFpr3LQNeEY/nquurR7Jw48AAutW1yGiWK6zLDzCn0
fJO7M5D0t6Isn73KcJk6z/Q9wGthM55SQOeBsra2y0/QFByrTXMuo2gRW+Yx/VO/b6PsRAzMQa8t
c2/WZM5VDT1l5zckNhBlg5TgUZ+Q1rB+Pur87mc4wzrh14BeMGkr0o0Z2zSvXWt9oQLjaI3JRiJv
lf1rwdZIsIsIfc61JC1Atw6MTjUCElRHKnSRNOcBtVw/JPKg+bjb4URBITaeVAZ8xC9I/9HpQ4w0
kcRTIxKXkbjFpWJuEdJDkBDwCLznx7bNdEPcO12F37wygGdmOvNYD4IIWvLYLNUiy2uMF5wCVBlp
usEPesNHdEt4F1G/t0wR55fQtLZDDS7OVExPMJOBHvYirNfUF3PFqKHJovdmjsVuVPM1qdN7lW3Z
j+YH/DzBzNbtBJLqqBuM3AQ+BWoVLlcBjK3o082kQfhIlQErLDeTdSdnck/cvD1VJfJYqZEYg6x/
h2ic4087dg3Vk6NPLyavi+4qxLwKXngVldF10UNXLspXWCoPs6dRxHAPDnRQU4ygn2u7sy1Ycxnr
IJOG0i/ll2GRijV6MBiAW1ybgSqUq51sHELEIn2NL/JPQ1zPOtVKxt4ZCGTNRQ6QGvLgMWc6Avi8
2NGGgTW7+8YvIMPHX8JauHhLY9Wa/WNv0HR5rCdh4ZEaXnRsrfr67Frqw3TVuJeYs4YI+G3pNO9N
WFxFTuAkyTzUzTuKPXcyLrU9yJ2npbjfUmObktC2RiqiMKm0fyDmaKToAjGMl2BUB9xJlco18VOg
V6etORfTcS7vtlWOuyHlF43V4FG0YggyF9i3Vf7tcPdgXypeHW9+7kbSfE2Pv3gmZ7CmiUPQ6B6G
adzTQb/0tvk8w8+C6EGhU/X9Wz/5gYJimwBSCLgStuFo3KFXvA0N5DNKu5WKSOhrBPslYHYbN3bv
rln8xPb8wYwcmk7WX/NqfPAgC3FSFDssROHa4w250hQvQoPy3TGIOaBoIwuEQrZpj2Er3xyIEBdU
Ef567pl7eNDJDbvaA4i3tqZvA26b4bjHXXKDn8Vr4MLyznXqVDyiHiUEGS+whDnpVzXVASWZeqOS
wjDGRVZH3KYDYb5c+H4clGpCJmn8sHjjmMI7DQbvTS20RWGR5ZeNNyNZWLZJWJ4Ly9+P/lVr2XEJ
iUlS/4rz8klk8CnskSkjJFPys6DfaKwMt2FVweTJtTeBu2lnu9WXH1NeW156ib3m0FSWffYZpuwd
xep/Bp+iuIwZIfkFcVhEqzr2BdonnIVWIhIsxJqAaCoNMDuEkEGdSI3V0NGqSocHbKjshDmpgCPs
4uDskRJRrs71folgiLSR7RMakzUymG+r966p5C0t7GXKeGK0GK+QWCJEQ3q6cRsK5aqLBKBrbm3M
n2TySaB7tUdCpzYigbDwuf/C1xMxPLK9IUeH2d3a8/2dr5nmajAKZq/yW2G83JVa/WUVA5f8DxEn
ICs6A3pqCCrNrxNtm7oxoImS0mkpn+F6k3Kk2GQQPn70ap89GBn2QWR/Y2PRLkWnLhP9+x69/iuL
GxZL7rbvM8SJMHjG7gopmSpQh06lrphT8idoKk9TmdpHq06fB+2qfHVz5bTQdpJTTDTwZirDgJ7B
PdRV8j4iboFq0G6LNrtMsPyhDcT6Dr2Fe9KrNAxIy9RWJI/hKrDeMkLlAsrNoC4XmhvmO3bKeUfL
WzvXHGHj1sni10HAEQFN1ivn7uAKC+Cdk+KQRGtIlRHOOfWQIO3kMKq/oP7CqeVxFPOmDRFWEhO9
TyKypWxsiiu7aHjQE3hdscMuGISvF7t/0tzag16YGAQh95qAdanRGtZSqS9wFKHwBpBG0XFkmL68
9292EiVPTIJ4/rxDqc6JIP/OXWIdfQY2Mr2rmXxADwqICZchkt7ZUoircq86DAMyG5aW2zgmb8Ir
ukBLizRwcbIhNHXXXpfwiZFHzxF68klMGz0kn4NRP8P3uDhO1WtCZBurPlKjyrg5T4gAjSXQXWt/
DdsPQGXLwIbUYff6CX1PCQYh7ZnzZeTfwvAiZTDfKkI8YqKq+BqayHRowZ0RxxIu6uJGNTb8Ey77
1PMuDdX6Iouxj/WyFqgH+ZTBzCtZpi7b0oZwQTWtBg2jhNWtkwkvDuIKEtCUATdChn9K9D9rOLIf
mF58ROPK/3Gdwrr3rNes1N004+QEuUQ+kMzTRZPJYwGVZUMIk77iMXxQkmwYq0jXg9frO1Kfn4sc
3JlVU99U1meWeIwbDF3bGTaZSJMEX4hXdEuQiKn6ahO0+AbIfIFI7FmSfHV6jExfYtKOWp885rOf
cDumy76SF8wT/KKxgxHGXn/qo/M3t/CWp4xItdDOT3xPaCsdkyRHJvg0+RhSPAYBSt93Zj2cUJ4E
5HZ+gxMDOr1EP9uAKZhgfuOcuPVUeDtYoIztKLAdTX4S6DIPy269dTtkzcogBUlDO6wokA1mJKup
eGGPhk9/2WU2U/sF8wsxqI+2xGqoTqwi3/ZJWq+N6cszaboSvFGrBlUC24Tpw6kJQijzFmQGHo1Q
1ghNHH3vcGkTa8WIliH4tiNxbZ3O7BnTivLMIQP1VFBpLpFRQUmGRGX0dGA+E1jEhFZQjsYO4EBE
KhlphbFh6zutmncz4DOAIw12pS4fWJsJsCkuf5lFSWWiNzX16pO/zSaHqiLeiWZW7XW/w6EzjXSL
/G0rw0oueFvyGk2jmZl/iSms1l14hLd94702B7r1WDHtY74EMxwNxbirZfwqW/ETZ80jAgxdpYjk
taG9zjGWd04FbURg6ivwqPQQSYsRyd7GHWsNEWc6e53+onfmRz0sgVp8GeEOZyOU50kzgelous3L
RymW9e27UXnWtvWTCyNlF92UnLjTUTaqF4Nab42cP15pXnMzWTcEBCyjvMjsF9x5/1LLjg82vil6
YTOYTIbrDFNxH46jB1jOOvmM//c4Hj40pGPIiTwzvWaMQdbeZDRbPYOOFhmsbFUWP0L9c+y9VmJt
aRfX6AyHfeULpipZ18YPpeCqySI/cIaK19XPyqdxwCvSD/rXQKPJ8Cg+ojYBqilDBLx28zSGHmSX
KXuq7P4SqglqS9h3UKqhRRE0prHdZz7CqvbIFdvstVDDU4JOaDII3cnj6uiXGhukyJxLHHr9ktuh
CgfKSPqvyNzkQHaqWjrKbG85yAvKfrjR9bTIAkhwxDWf/GmyEdrhSKS5wJx+zXrrDyxNvczPvJfz
g5e13+gCo8PkqLNDnswjO4yvWigsNcufBpBok2P6pyqrSeROSCcamGyHLFb2PYb2Ro2IJp0aaRaZ
SpsYwS38NhuFYpZOW0h3YPurqjNRckb5Hkk8ccdLBLWRNdXVWj78fjYYenRsh/Dyv/+91ewiwIif
79MLXVb33AgsPjMK/jUct7WBCOdmK5REma4CkinQ8vdmFDBPJpct9sND3rdx0PhUD6jQsajCMdgU
hikfERQuTB++DucRG5cs/ex8x9xS8htbjSHpCruNh0sxCWHYUHMrTx0AWWx4nosvVP+cdQjgMq0U
LxOB44fQWvrvznVezNIHHAsuf+jM+W7lLAx0I0uudlkTcsvpRsZcf0tGV7yaXvAr5WO9mTwBnr/+
/iOVZ3jncfIBV5kAZmAaBGZN4qjroEI0yP96/f/+yLV31Rr33kpzeALnCQC9vDnLBwQd1QGxz5eO
UMKapH0Nda86WdMYDJFCpmb4J6mJ6CqL3gUPaEFyUCEpK704hSXZoZmpvxTZbJFjDkhrjEu0+LOb
X/zeXieN4ZyMOXROPPH8YhXnbpK77ul/H9SQeSewb4i63ISIpoiTwvLs/oApz76VmRRXwxV7vynM
dVm04z4RZf5a424nSNW6KdKZXwGqXIEhWw++l8dXYQ73ZuKFF7o09m2vqZsDieWpDN+yaVa3bnKg
vxWKuEYzdS+aWWHpxczRDUsWYxHWVPrhX4On17Pz4miDlzlkcwbRrPGgpAm33wrHC/fOImVy0Y1s
iRwa9mmeNR91ykXotcUbBrNjNfhOkGH02ACmMz4SzOKrqiw4pbCZwjWEeR+FEOUQMT/llvf9izpB
oLfYfF+TrMKoCqTAxUjM6B+QdUTQDcndTWyke9nb+vn3Q8+b6L/Pfv9osAJYJUm9NxiG7bXR95FC
oUT2i+HVn+Lo4vlsuxykDxtpdw7yPT3bYY3QEdOI8W42bYImWjYHYffbWNbyVFhOc/nfBzfkTV02
y89bHgzPMtCI/L8P0SJPHX19CeACOf9rkUcZ29EaQTMQtkUO9LJTsheLZT72/RnN0lYiLblmiVx+
3PokIlaOK73CSOT4KMaRRuXxWRTdHkt6tLetxoF9Fxve9vfTAVB/gZ923fkAI4yxAjgWmVwQDgyR
ru6eQPtGuAun4jgucBFNhF9QhOrAsD3jBGXfOKXau1lDTtgSZRm+crFrK57l/omGDR1LusCCkFTV
Z2c6gV0uN7rGcJb8TTByTpk9uBazM+IZDIPb5neT0CT9scCtvNPz+oywXv4zLefiFrZ4qvT5vTJJ
I2Sko9/I9FsjT/dIZZ+1wCSSFP/QnR9OYslQ49lhlluk9puRSR3PKnGpkybRHTdMTr3S/1RjnJwc
bOMsFyZWhUuoZwmAbcBCQNkQ08YUdbW4WA7waZDbKcN+qOvS25sFlXiBrQ98GWlTv7+H3w+RjgRH
NmrX2Trlx2IWHkxxQVEPSH3xgEchM9okwZ5nGDOptvhVdln/8d9hkeMeIBeSCz7N72xgmBMssJ4G
RcFGn8l3+H3l9bkj+DVNBC+hhcAfK1FzYnfVdnuzNe4ZziSWX1bxyKLR3pY8klREBBllysIjTr5b
qpF25QE9Pun4btbjMnHtWM8iNfFPaH3Dk2HieoX9SNCoqWMRzuQNATkE/caJbijmDorI3r3mz8Wl
ikmu8TU3OWmoKkbpgtgkLkhcRWu0T/99GKv6IXEr5MPliASgeRyZgTymJDwyz078oJvnD1ELa987
YRmYlH5MytzHonOR9OpyRDE81+d5TCtOMnVIIbjdeaHiY2RqBI/pSJ/zxjiOlqXfN3bRO6coaWbA
fGF6VlXbIFe0P7J6ZEAorJG9k3hpRTS81m6bkglBXdnb1puRtHgFuVLt0hkCkALVs+GwNmKzkPSa
vLtL1s44ADzHDvJuKUtsuq7OD06f3gk5BwExmc+tMSbXnDdRBO/la87tx5Rx7SEy2O542Zi92dRY
W23qyh0yOUJC5/xkEXREI0oog4Swg9KcP3qN1+znsd/bylpXwFYOIyxozPrLqV3hkZHgJstwMjeZ
6zqPVWMzEx67luFt0wYSJfg1R+R5xUTC9yL1v3CX5i02BIQutAgbVubFuY1rdEku6N1fhlAGTfGR
sR6OUgZdwexMzksLkm/tedi2CljM50Yr/KBNXEqlQp1sAFxbHkeWWmk/XTPvjnlxvJS6o63zEZlo
kZG9wFNIBNO91yvtQiE6vFiapKmun4bJM7cMjKhNBGHShZjGbK9kZ6x/3/aEJ0qWa/2no/XOs53+
HSXFr8NgukZ0Ad0Hr5yJEJJzIsYmV6Q0ulV6aRakAz5U8/Tf4ZOBX5ALrojB4QtDV0aJ4dihxomr
B0KA1oxhIPRFkDsFkg/T8smjWloJJcF5zZR2R96aOVjxSBrsY8ZDXGT6Y6n1f40cWVYdWca5TUhO
RqTlkKFERh3Oa4RZYBtsrKtu4+D2IAvhCDagfJzTON9qKGxQ+mM0cIz+x60ttFj8lDD0AS1KiBH7
trBug4ntqGtL/ELVEJ7i0TokIv+1ITPIG4CZCA+CcFs5lPGlj4mWnMcxwfpfoTFZYSEzSfXmBw69
4WbpIz74BmR3KCYrwDxZUKW51pYDO8RA5NMCx1I7x9ZULocDY1C9m87KpgJLRYhkoqu/O5NLPqIJ
+D2hJGfhjgr4xzTIsI1T8njs2cVr0HvErMSEoeI4mimKRwwQU4cRO04+yAQan6uIATbFn3tw6U/W
+mAZMB/4oBVwY5ccEPBjA6KkB68jq8/m6NN8K8cpbpD7mef6UeVMyGtQYCoGXGEwEvw9/KeYlG2n
4znwcqQWkS+N0+8HZZIgP0DhZgjjUyZnRsKevtWcILbHdzQcmMPamDPEJ7MojckYzTzTOMasEreT
UPN5XD6o3uuOPaNOJ4TOQB/tTsd0GellVnoVzO6ERk0UsRl64KLvVkoX7bFOi/cclNwFd0l5LNH6
ABAVOg8pAW3CbQYuWRQUDm6/ICem4jpVSxlNOBywH584TcP+r/fpeC1fS+AXi6nxDtzAuQyG6J7K
eU+I4kwKIUeOirujI/tmWxr5QziFPRkRI4PBuFVXfSQj0uMoCvre8wIN3atO8sO4YxzGKobokI3M
jGkvo/rcoAe4IQHX1jVfFUQWOvS2LEVQNnBcY4qPbiD81FdipBfLnwsOng2GpvFOQdPsCGWPmU4J
WDrDdMbsogV1SAgOBhD3NngcEHO29PROQrNJ3KQQZhKY5Cf34bC32yG+lSH1Q4e7uErd9dwk7blr
YfBbC/3iv+9cJeMftZyAyHcfZ8dccoVocEBHxIB2lhJPQx7cpJjcyrZWG315ZAyMHPt8+aMFAjqY
tKRZIzUJT3zSoFnPNm1TpmAvUDUbTiep+CrYZV2IdpNs0CLR4cbS/QeiRvSN8zk7s/ZMD8RHvVU2
g0oVe9YxLUR65t9I+9vU9lV3czJ2815hBiruHk65PW5BMtMkGBxvQjlfh3N0SSF4+SI/D+PHOEv3
wamYX0Bc3UQY9R5+nznXrElv/T/2zqM5biXb1n+l44wfzkMCCTfoSXnHqqIXOUGIIgVvE/7Xvw+l
6HtMx+0Xd341qBBJUSzCJHbuvda3nMa583uZH0LdeK7nMFdt0F97BFWbppWPmGjri6RTbdgE82DO
pTk2423sNEtXVVXMKl68ItkM/M6C92waYTh56bSDV8udyg1LQzAeTre/qfA02B+zF2iyg+iC68u+
CsrSK6zZHIbQcUh9gcznX59GHgeYCexaOmRs4wdrHSd1dmhTMph60ypINtK2emSbZ7thMMZOwdzF
pL1fhSL5h83ZHV20rari8hTPaEMsCP7RqdudJDVyLWFbrPKuTqAgBsmdhkaQ5Ww1maP9pBede8T0
Yy8j+thvZIKteNatMy+370nANLZtg1mgtsuSeWXkn0arrY7GVHdXNy4ywhogvYgu6K63l0qYd4Ge
fenpdC8zh5k3xaU3h3j6E5TyEU6sa6G08cbyGNnNsYit/FiTcX9vEVZ3exj0U0WO3+0uawv5DbYZ
MHguB9EkyVNFgtSqCgx3hRZYblXRJnvTs0jhBACFrnmETlSTm1T21pFMEMg6A3f1hPfpWJSCkbmn
KP6g5yGXNPKHuJjIdyMKaskWNtja+RQv/QwzVVXHs5OqDs63F5u8zDPQ7vFQJ/Weoau+Ksoaukvc
w/2MzAGxhhFr99x51BKJ/+AJJHqiRetbOFPFwBDPdFyJaaUFnrbWuih5MOVTCjAOhbfN8xBaUMOU
dGsULs2UskoooRMpjq1g5ANhP6L33y/GOCz8TThq9oY4iWQRztc0Htg5h1IFa5uyow5qdZiiIT0N
84vdpm8sCgOPnCg5lk5RbbxywtyNDuNppGporZYR6eCqTdm33g7bzb2thH8kr91bSqTXB4X3dBHN
P8mcRXiVU73ngOaOltmGj8RmI5E0spBkpg6QDeIpgr2YakS6g4+dVtPGAQGE9NVMr70tz12QWmsr
9MYNmYvp1RP2+QaCSrqh3USdPh6jFtFWEUln2yTMBOxUwVir85eqrfpgb1mw662hK5ZZkxZHRGLB
qvMmMhTYOy3Ktuk2JZ3TvDCyc5ZZ3T22p3I7o2GQDhl3fmTd0+JRj+ZELyOK0y9K3/4twZvUa2kK
EI/ciZmmpJF7eaRlVx1E7/2MR7M+NWHl4LhgbsV8d9rnPkqzrBbhSpAUfiXlwtnq+DMPtR0CuyAm
k867tiQPJLvkvuWutNgA2FW77uL21lsa2rQp03B1+xCDDStaHtLnbZBWIEBKVlbOxrC1sTXxnu7w
HNNuN7xV0VvymAinwD9tIoW1NbTTvgns0/HNM8su6IcK2GKXYbONB01duwaiGNkbKwIhvBeTEFVq
J+bwYnJRJ8yK+qVp1PaJcs0+WaYf7Ycwe7SrYpf4XnQlrT14MvuQB5CKta1IkQzCyK+PpJVUmzC0
mMe79qrVjegbKlLAFAg0z+OgfY9tpa0zy8qvvRNubwuqBnYyEXZPA+K+DAL9aDvTHA5i3yF1n/up
828ZYTqxeKasCFsSm6k11dONrlSl+94b5BlSkjyhBYMz4cjgThoRs32PaTGq1KYar9JOzEvivvmk
06Ec7JeOodm7NGrPQhA465DcS4Apun/J7oWWimkeRnUss9gGHam3mCyA/ndMQeeuFruWBR0T7Sza
5tErfXKplPVN2eO0t0Jcx/yPHYPyPftaf/Vro2XkZFvTKMD94gXb2k1nzSaE+J1gbnkcDJeHGus0
zWRwjeb0Pk5gNW4YqNbwrqWpBwS7W+HBTinVA2XvjSD9qsjGCKwYnTTcU7W20qRjYFt4F6Ii4jsv
0gFwsPWtjQ4wg5x2ykOVgzCeyCG2Locbt802nbdqqpkU4sZeq8ptThBHX0IMkOd4frGVfRlknR8q
eCJm0G9NJ7Uu3AA9iKG5kYmPLztUyqblWBGBZBTgFpI+fBw/WuwcmzTnX2p6Ox2F3a6djmdMCYdz
bIT2Upn0yGA+BcxBxYtPfsMVSFL0SjY9zgtiotONgehgQ6YLfufZipyPeXgHBX+Z5t8d6B6NQFu5
VCJyL398mFWyO5A14/0inyV6522JuJpw8hATG9rLnECMZ2GgvbU0bVy3QFo4oaQPS71xt4bHw1cl
yJJJEQjuuqQKQBHEuF6j8lkPpoMWxqjC0sdZsXrG4B9dby/JSEFgJ6V5xJOsPSMOWmT6VWuc8ANg
KyPYQH0ZCd7EjmyanSgG2mxyG/Zz0COMKygC2P7IV8ObaWtetS60zue8lDTcp7HtDv5X1RfdoSae
4RsTau5V95ujMJ6WqZ89em55sokEZfafTxuSDAlPI4BkZ+ldfU+SzeAQce81o/5W6Cbny4se3Iwh
v6O6pyTpdvmkAbOrkAS4oaUOrVsFPHes8Y5tF3nVEjycb7f+AVE4ZhwHqqGp1d/qoO32PvqqS8Tm
eJmmHvS0QU7HJPJ/0qlCM+55kNZYNFmM0Z+JLnTRDrX5WRsOVq9XYFmgA2taymyIalhbaNI4SQ2m
Rybs77lTTQ9WZJ7BrMqLQNkvoOL++ijFIEtGLtmp0Am+TfkDLVTnLbd0mqlD2m/MQTlvLb0h2JPW
M/00bKryFQxety5Gx3zMwL0TnFRGRygGYGCZebZR+mZqY7WvMfGsctb3HMrPI0H1IMjmv0Uxg8Lb
33pafvhz+7VskCmT1Gbc315kVKMYdFAxzZ8CXZ+e57lsTeRjElXNkWIxe2iyiWQAnthtrACa8gSn
Wq5HgAOdjk5sfpk8AAP0opslNcV9b2f6RibM/+HYFUh0sOS7aAZOSIwcIpVANJD15O2zcBI4adgR
NL3J/Ffr70h4OYkJQac0KIeGds/mND7KuZogEmzC8JE82RCP3mCQvOIz1igGQFREIm3ukpHqu2c+
v0thJW+sCgW7CSUFK4TzVWGxuXaU0mXwSesxur+9MLaVu3B+Q05uelf95+Bg+YxIyLq3TDyJIR37
e1TL7C7nqiwhYplnBwlHQZz9SNDC0mNXyaXCTLBiX/ujL+zyqdPaNWo5GOGp70EPs+0N3sarhfLM
SbsWUXOxmnTva1BZfjKdoHwle45iCsGq+2A3HERCYgiImm+SIqnu2V4FH11HPVbDgUKfoLaOVWbP
VczkHsUBURZJhKgQXIU+keI6aJgWlOMK+owSAsxkcZ0G4AuaEflH2oEb7FAOriGvWqehRH+eONW3
BHfb0gy/atTMx5oKwVL1fa7j/73VwV2hztCQ2QBorScRb5U2D0o2XLr7Hdsysl0H1Sm9N3/dDXp8
rAYvRk3vIDTuWaW7MjtScxwZCW1gxHr7cN66ko5W7G4PDhUhcfGpvNepVhy6tB+/SZ3QdpV5jDso
LhINUrOaCORoLHR6k/QQnmMsP2DBMvj5X3oFKKQfvPrJQi0J2SQjXTjTQKav7SogHEhHDzCOhXgi
5Rfdb6PE5vZhZ+Qw1GrxCIYLHqLLNN0KB/ejKrtLZHbFS6/Keqs0Fxl23cRPoTt+N5WwziqxsgX+
M3nORtxNOZqaXTEh2Vu1xZCuk1G/YxaMM2Tui1aFUvczSIZ9I5/TrEDdD4adHmATASaLHP5J0Gi7
LuN0ZlpLQtIwAhakF5qljfWduJYP6tPqoUHV7E3qwnJX7gB4ZkiJS3VRDguMNkXlNjPojdOIwrE8
s+ClYkMGDBkX4kjnuZ+IfdbMu3aysx8KalYgjQ1IIP2Bul08IKZA5q+jvJYeEwUHxsB9XcwyyMpL
voui3XYVRaNuMn1w62Q6ddLBdDQf1oyEqs4FMmQioUMO2xqb0qw+sIXgDCyCPUuPewgZ866Cyeke
dfo2NSbeV4a4CFgEFvlAxcaRFgvxjrhxr0P55TICI7PJ7l8pAmBTO04lt+7ACY6Kot20RhHdATiK
7ly/YFL6x8dmGz/WNC12t0/98fnb34qwYaaigVUiGbrfALOxcDfp0/mPF0cB2nZs/zPWgmZ3+3xo
dwNDAvGlG02i7Uaa0McB9fJxtJVBMK4UDzBIu+f2e22gEMRBgFOzbsYrR5ppnaunC1a1+uLnIJO8
xou+deCRyNWSyV7MkPe6UTtMXzt9oLSAiGI9+L5/x8Nh/NYxCKXOEMDHCu+xiJHyGOZnYeKrCPRW
PhsxD/ioVztbgP667VeR5Mt9OzibgrkttxuqOeXRMrw1JSod7seIJ+ahMrXmPvG34gU+dfujHAml
NWK6CcIu0iNSCi4HGy5kR6/u9tLrA5wNBLYc8GfaAnuvaL07Z37ROr3UV4MyfnJdStIRDOL2fn0F
h/RW9TpG8P/61+C+JnABE2VIp8rr4EyfNDyM/e2j20sFMnrH47DkSVOIEjsUWq7aHo62qIuVNHFd
djh/kQ/U5oG2+b1KfHm5fer2khah4OYHt/O3Lzh+8yzs6lKXoLfdJgzvtMkMIK6kr+5UtYdO7yTB
jjZJi5Hxs4/H6g33Et3/KbD3lZVlb+MqneeXhbTF3qnLK8UqnWHHkA/K7Nh9T0K+oJjhCtP08jly
8oepdjdFW47vve2pNVZtBtvw+vaw6TYjjt7HqS94RvujublV13F+RCVNjFxgHpq0Qu/YpNoiHWtf
4BRlSadX9SndkB2YkTe7YEQmAUfuJxyr2XhXF9BtzPpV1/W9FgDPUqJ4hMiilmbJRyBHGXoDamKE
PmEZW8S1vCZxsKx08+dgv9L6Z2tqOPE2bXABUl8iTZaxiWC+iw+mgXRa0+uDM7uPGWmRPJum85qK
RpUgSL8O39hW6FjyCVWbZOugCjBRgvirDB4aRtCp3mjxh8kkeGdGLqA7JuOIVlahA0nVjnGfe5Sb
Lpo5htsYOkpgiqBZiqNuqqvfExGXqrBcFiPa6oYbpCC5FmIgkmBLMxdj5Q0LhsjmErVkAmdhtqfR
pUP23hAyVTEMn78xB/lJiyJZe5r7I5+7n5Ik0pQR/7IVNdwONobrSlGzhSF75D74HOh/W9SZS/zB
TGmAFNddXp1xXME0pr3ne5fR1GKAmK671+1kH0mQJQxAy0NqmVsXpsrSrSsQJcOJHmZ3yTCvFbGs
FlU5NRhTyahKyozYKIutdYsczRMKICaGFzumgOJJ9j3waduQ0UOGo5qtn3J885G/LXJdlHdjiVQ5
kE23a7Ajpz22UBqQh0HJ7H5qWC4i5rmlpBU2W+A9Ge87PzupNj9VgeqXDXU6CUMmFIyIZyT9t9VI
Ho9PTAY1NYDdIri2mumddFIxSrcFqNKxy49KnNpUM3QsdYK9W2y8oYPsvC32sdC3xUBah3SVtiks
HaxPNFQs+Ji6LGj0yyar3nUdgETaVYBejNJf+7LkX9Da1MQ5cpJyGQZoWG1U0oNNoJKmd0vfU0RW
TzHwYKH2GUqOXRHh0OzMa8js9tkNbXwXY0uvDem66SBaJOX3ilaY5vdMFJ18kkj1gScam6CNnvTe
vuqMCz2YdMswcqGB5N/7RDDtu0pb1expVi45Axi9wK9NKRCQ0XffwjpbNtJs1v0knV1UrsLwy8c3
/kC01KJvy2g/tbACSGKsFg32wAP55jXDM7FIZ9k3XhmrwT4FhHbV5U5y6iEy1kFDuxTTUTW24F4C
ZwDcyviZRLliqFFPJA/QDZhcZd0nGLt3IBwjCEWz2ZTVcBlKTHIYRNOZY0mouL4aneHNlSFkxMRx
Z5XzwSXLEsGeXEM8Yy3qKFx764tN1NowrE8bTcTKs4kWz4eNnBKxMTvVzEPSZGWzCV4YbSmxkmUb
3SRH068QTaYA45j0gVsEQciob6KIM7PnRGN0nJvBGw5VWo3FF7E5cuP0Rnsx0ZE6ElriVDZfOM6t
l5KFsvDM7TT5r3GGWbQeGVRaGDEPQ2S8aQ42usK2rkEkMkxzGLC1UH5FjsORDrV3j0bphoTOnRN2
9+WcJZ4l6Sap8VkcBHGPF48dUjl5J8G2/90Mm23cxM5asPaCiuJ6k9WXcrsvP2EKSWZIu+wCMjHK
sdqCFvgeOvnHYKUzCGQGI0FdX4aoue6K+VZwdVOsLXiyiF66eg8M+HXisdwRMrFunaeS/sHFjCHw
BwaoBSj2GyMs5Ckij7oT9QBAhWAhHgAsVUYJ2caE91Wh07ZHHBF6l6YLVZAZ0UuSDIhrtcsPEnzO
kWmX12Jy6RnHAI7oagCKrJNPNYN9bOaIdHEFWfe1gwTb2je61h7a3r6MuTyVAhk8M6Kra8Apl94U
7RuDtEzk3bNfmZIDKChKg+6uJZtqkZCNt9C77IGgIzzvfvneVegwxgoTqD91FWGixnqqc0k+5RrR
M2G3oMdnNc95cPKr1zbRurSDY1KJnxqtn3Xel7ukT7VDPbr+webWo6kzTSsM/D2dnZqyo+gRfreo
kQGv/9SAP4L+8o5V40Zo0vVXrqTXKoJbiHZu49pwUKQSDrdan4Nn5YgpUa8KAxWfLFCkaRY8kTb7
hLkGqzBa5lWAmVoY4HZfVAlQNs3ax6TSvEPjX6oapzU+kXKJqhQVksUEw0tADg69c0kriDRj0KOB
Y93ZmFdN8eygxxQ81B5aSYOBPPWesTeVlu4xGeLiD+uTnubemZSiaO27hDXIhzYgAQKy+t1kcK+J
eozvtEH7OaTNpcR9ti114iPGXvws8/yVzgu6KD/5Wbbdc15P3+rJOJshXnYsOqVE/kxFOJNOyboj
XTuWCSTjunobGtA0hLB+q0bbOQiFN63n8xhr4dqmVIyT4N4hvvBw703ENIeNnu8yh/vDaXZM2NdO
H4kjt9YjQB92GalikzViKIAQh3h+G49af4iRhLlxbu/BT59spz/bqP8P6BTggvsRccFDuBoDnCaN
VuWHNoraDcGtD0aCG3UY2Wf4VXZOenuDkeFzCvRr05UXERTGnauSQ1UHOzvKxas7y0OQ6aTIpaN3
z4t4U5G2ivnaY+8HOU0rlnU0cwYt3EWhRfFmMH39bIzPoxgRl4Yny9ERJxaswYaJRcmQ6EXgp2v6
Az48vOu4oXdDlH94cHxirXXWVpMtdd2g22wUzdY1qDwqrdeX/higL2usdYu7+U6W7N9zcFB2TWZw
i2SkK7IvWoTduWvQtkoyFGhgLb3Zjo/IcgWf9X6yib+YnPi+wwTmD6ep+chLQiQyW25Upm/LNHj3
9fIztwbUTGARaL3DhRDxOddlsmOgsEi0raa1NHi1IF0b+C+2TFruO814gVIXu8WHEZfv0dD9KAcL
ZQ2WnA3N2h4x83jX1yBinbT8iSPvZ0w8IW4onAjMBHbuQEXYNR7jfS8qD2KoywM1EyPkuwr/y6L0
IPyYNfkCCBGtDTmR1lM5GK8CujBW7rxe0V1OfcDbeVL4WJ6nB8S1OKiTfJdEgEnDzr2PU0TRXuGB
ZAJGQbg1udKphYLMku2yKYd91tGddQT5MD6F4EMtmR0IHZ7lsEpibOWMru4jAQ6hpX26tKzg2NRK
7nut29qKnOXanU51lqCuqj37YpV0b6dLiEj2s+u1ewzg6544mueGlaueAZSG/cRlrc4VMvsphfJr
d+6m/0nOfLM2JFCHBhVJgVK46bxyXxqYVeQQnmJV8FIFWwd77IRf686juFo0SUe+RWlvaisD0Kjp
392gFJcy8/UL+O7G1YKdB0PyIPJkg5qK0mecXsIJwmgtk3csP9qjFKrZB4hdyOG2XxvGdqvEFw80
EGzEaFa6Q2li7UblglMgEsfhLtkxqIVuXEIm8c2hv2S4WrOsMQ9sl/9P2DMYksmMUGnyDVjLfl/h
RY0DUn1GnS4YjLkIU7tGQ8TqEaoTE5MF5Rmrn/lkF+Wxc6BhDeYKdY9hIucdxGXIw3iXR86evfSm
SD2GK4wyd0FCikIxPdiJz0Ze0nMcN/85P0vYpGMV6RgU+ZygRn/INQ0bkpInHMOCfDd//U/5ZAiv
HPB7GLTriaQZtwWcEybSWbsk6jD9Qlfi8ERENBjka8WhRt2MQiBv3UdjtD4CtXSNyGRohvIkiYbz
f353xr9le7mmpfMDhIkd0mYE+9d3ByqGvc/Y8O4CnhtJTCQ4sB7/vrU2mAs5lMqJNlamr7NEjg/C
bN6HMXq1BGODodQ2qpxDsaPihHVAgGZhJckNOsuZtiP+Q3+d8PHgRS7/P6FkUsw5hn85qp6r267h
OLap6w5ttL++71rZoH/SFvTebWAChzY54/dGf+aN9gmdVvbA4vQdK2m+m6iwfmli4OXAB9MkyUG4
5xhcWz19uHrcaGNtH3rXU4d66NaokZInaSRPgTdmmwDdMEOrdsMq3qJ3zPQHLI76Q4uxS1Mw6CbM
2qRYQEbQKxdIY/rS6WRpt3nc4yVWBuwHK1xZDUhQzErAICVxBkUBXsB3oxOC7+wYFNOwqnBRUCiZ
69avimvTCvXIAZCAu0iAIE8c6GlcMgsXdChTPY+OEdzDJfo54lynPmLJHmDSNHHEqgitbafAcsGQ
w/tUla7L2bWgslXY0NlrNccuh0yURGIe8MLdLLx2DYKNtcFIvEOAIRDiLEhb/g8Dn5OhbePCVHeT
XYRbGY4BydWy2aCnrw5WqcHgn19uH4JRf4nRMW7++FQa5uGG3tkLrAbmYk1CG42HBHlU83fdvv/2
rU5ok2NAboz0p/Bizy8VCbdUbe1pqkssGAVbUwGme+WOOeNNxkysAcaPqlfuFcH/opqbiXXQu490
hwj3EMDODXY/SdeMQNJ5SRXcidZCmY+B7XxrfZXCHPeiQ0oS0MhYD1qeUoK3RJFEBl2FAm/u7cUW
9jN6ZLnFKxWvcfMUkFYqZ+cp7YeKuwwfMqQPkhqLw+1DmUSXkXGMq/ThMGXZQ9tY1Y5eLX1U7Tw1
5GJNpnHXeUhBIYh9E9SC+zE0IbYLArVH+NPLQY32vVGXSDdckh7ATvin20tepUAqHAXWVIbaKdML
amK9ITmGOuu+7kvzOQKo6Gnx9DjluYGgcDJWAbWUCAPnPfCMHt8WCBQzIKPHGBg1NVW/tCOSa1I6
3sw4UfiPnAtvklejvEtcz700RiGvajw7idQ2Vtt4B3dAUNDXDeBa0x7YUlvmgTQaKO9lPZ6uA1fl
CY9yjcrZCuAHqLrZMALx28XkRPLUsC/T5mEpVq/0cNNh8rClAzMdBy3IzwSKVYwP6y+gowRwOhm5
3VQ3RtWLw2B6eEmNUXugW8JYlG7okhZlTKOaOIW8EsMyme+TZr478rUX2OmOJL/itSvzZBEw3jLr
rHyQYAXhZExEKcwgASZK3snCALHuWc5J1Kog45MxBlhX/+YKwBeyM7BnwbG+pgFugSIvnFVoz3uY
KIXWpxyEbFOmlo4z1AcDu+2C5AWVKeiytYuROkZfwTg2OpD4/al4QqBOGU/TJFHywqo3jIqgDLvY
N25c7w2vpDSn+7XTxkidI1/hJS1QkvmVx8Rk/lzMekN+GdaTWrlsVSihUYC6VcV51cyjo3lnguYS
3m0ZntBQ/PCtZGCYfUfRIE++tJCvpvkbc3jr6Ph9AO2oxhCYqGxdSyyRI3tPf44xNUvJ9kTP1Toi
hWs7ZDkCDE18oaYYv4UzLt0rMglbsGeAAyNYWQNWY9TgGVIqdJ6uF/7EtWvsmFuW+wyK5KpnuVmq
UYPp2evlNTanYIdl9uikniJ2vLYoVsvkuQ25RbTmUMgsPSEujDedcvWz5tDmcGsvPZgOKl5Z9Hcm
LnAsqSahLkUM2WY8JG4cv7UzwHlMWocYA0FXA70DdnS0HIbfftx8QKSUTotYeyVuYIBRdXBHREHw
Y632BbXvkYabt/OywdlGevOzC7vsPkqH6pwL3Vk0ptmeUTDK9diY0cnqk3HXGd1b0dH56HrMwoMz
rDKMmaNvq1eVf4skkt3AZI9R92lBfQIBM+3OjdXO0xWt2GLX6C6u7R38UJDjHgYX35fafszdmkCR
cKH7JrUD1KwztRQTuYldh+hzDf9bTTZ90c4HdB5VmhjTNMIU6P/bnyVsoVPcQ41qgqA/1POLpIO2
bDvDWkMz4QnqVGLHsC17mqBz7xw2HGQDUSqaPmim1IAxBBpzH5GPsdJoF3xo3Q7ETn6kV1NtM8uf
lsGIWokeP0rrLLuTHIXXrPcBmvr+cGBQa/yKqf2/RG7/bwD4P3/7UbQ5tKGHr4C76s+B3sIglPi/
TwA/fNXqa/y3b/gVAa4Zv+voqE1iwLkbPIkc/7d/9F+q+edvfMmw0PJ4BHrrhmGarvdfGeDS+51y
1qUVZQJ7coF5/PYPNIBN+M/f+JKwab25s8nGo3z1frslsP/9FP7x8T/yNrsWUd7MUb3/Fj0sPX4M
NZ4nhOEw4v5riefYdaVxb4GIzhsaSi/BTisvMRxm1BiLzv6qVMMoba/kI736jGcu4T0bW0dRziYH
Ec2fjtz1V2n557djCX7nP5WcFlHIOqWECy3SEI7u8Nv9pZA3AqBuqBbojtnTY62fgoZHNHC0sA43
JQ9TP/9hKXNFaB1N4ZMAzVEQMunr/bVu8pfM8e+S6SPSDAIMbHcv0CDSvjtEsXVgvHHP/OeMAWEx
bwLT2v4Yg/w0eYBiCmOeUt+HwAkTeMikMoruSbU/hY9vGeFjZRpLIjmXuVNuWAQX+pdJzINjoK3t
PkyTXslMCGcKTjM3CgGovWBWJsWKEQCpvSZ0XIkPG4SeRh4HLq0lDOtF6u4NzHhhAA6s3yrk2VbB
1GWCf4cyIEfgWTTOcv4dQr5zxDWA7zoGDhsLbFUFREFEtr6dgdrgZ6FAkeanjZKsZNAS1ZDQaHmP
bbuKBckCRQRYAV8AjmlUVsRJwMcaPoOBRnK+NFoc9s5OArThOWqFl1ZdbMjLKTQNIrKAFVxcYjAc
mGgKb80oXiwWPE7VIsK0HSBTMKn5PYR+9E75qGY2HwJvS7zPaGqWFTAz7BVW9TIRHD8fv6C4NM17
5JLDxJMp40eZU7pr7AC0Lz0qZ4Q8CF5zpJPKEXeTl2iaO6sbAwSK5r6XTNNy0paa4oXf2U+uPUb+
jva7MyeGfslhP4wvKW13wa+uoYC3Qcp4imk+lVwJJIGeMGoTuag5euBbENue5jpuZjdkvodRHEnE
VvSfBtK5qnwfrc/STVcs87iJAGpxKua3IEtOFQPxmYFYwkVlGrzMunaVMyCYh5lze8MjDD4wVyay
VpKsd4Yb38+/7sT1MvnBOoFVEsUGnqeGTgj5LtpnOp0K9d5HBNo9IPnQvQX2euLdJpBhJvYxEEPV
hUk6bV1aYPlnh3FMoIR32KpPbg7G+kKrlb62xdnLOU8jiKZJvWjTu0ijRZdzJeLKFsEXMsCFjdU+
Bg/DZcJ5UbMrweR0go7RIgrb0VumzIdxgN++1lPlz/9uPg8R0OeOHoHZPqj8onFH4hThkvCRkbce
imXIijG9cPQmaxswEkrVzXyZOIIbZeCCs+DhOME6j6CluMmxGLZ45HfoEne0MhZDn60qhF5s7ug9
P8y/oYi/qAhIPOAwhz7MbWgIijhk0JFQM7aGtWQuupGFy9C1WtcGvw9ZxzTqGfrObOcAnAm3QvxV
cxHP7Ipeo4pFpNl9iWJrVZ8oJlcUAcuIiw+L6nwoobuiugjAl3EwdQvUCUdi8teFU55Rcq8JOljF
EqO35b6woq3tcnouteGHoBaHvHXX1MOzWQCHTySVoNxWBv81cnQrmpMtlsTCr4xyN5Gt5fF+568y
u1uX3Pi189aX1iLk8iwtxpfGV4I8OEnfo8BY1rOHwRwxXbwIKvASelpafBYlw1iOaHNwBQ077pBh
oJf3KDhdha9vwoA31X8ZTQM5IFvWGcTdlGuKsxQqSbcGtzQDxRGNC1CaATqPxXXpBdmS99fayX0Y
MMtkDjGvi12ms7TNTwmsEByhvMXzDlgaMzICPBKHqq+k5jTLB994j5PvYc7xR7ed5u5HXgNt6+wz
LBD2jxCFKdZz9Q5tdiA/FlEMzIrbtTvfqNwHuomcWW8WNW9pfjoJKl5pZFyn5gqM+ZLMul3NNazF
L6M+t/u5q60FdrFVWn2iXGH6/FINL6hUoJxz+WZfkDZY8vYxb1b27VLh7JjXcT3MyBtjBWMsiNsw
HHxUSMG6QAnu0lWO0S+qfOKX4rGI59+AQKox/tGqC0LljVeRZDFAe89C9j66o2/c3NyoKNjU6fCj
Vgg3EW9vUrQ+PYJdfErqm2drq5b0LweK6OBwUsAhwSHZkfxF+cn6iwuhq7c90WEjJ8XkwGQOGbWk
/dAIxRbIRVrYhKOAQSurpdcH63kNSjjHpCDtGmQKRp/ucqy8qaowGIjl/AAi9/h25hLWMPsw80tK
oCsexETamls0AXu4hztdM9mpQ3VlNl1aaqU38tTOplJ4M1zawfY/P//dvz/9qUZ01wWi73iM+Z2/
NcraNkTR1UMzKfIvHEyRtWSixbwLSg6DjPl6/p//PAGxn0LKwS9r/636SQYl4mog9SWMT5Px2dOO
7V5G43PIjp3V//ph/1s/P43l13+qn3WKuP++ft61efC9Hv9SQM/f8auANozfXc9mFGPo8JpcCuh/
1c/C/l0IiNr8oYx2dclXclR3c43s/m65lm15OiWt59nzf/ev8tn6nTNtC910aRrT1XT/J+WzSRf3
L5cs70t6pmWjluJvtJ7lfEn/qfMcxComBdGp2Isz8h1LUlX11PombeMuKysyXSSQDKQNrctKZjSE
sAEw3yDgP2oFXI2oJBiRoIKDzBKfHEyYgx19s1XluldE7zXgDaYa+pkgYwIGAsbDDnejhYc2rRCl
TnZM/GAAOV3p1dpF37WQo1UvdbtJ17TULJItYPFo4QvyYxx1jjPbMmJEVGXMPIsSzWO1XYMpJYyl
q+gawkpZMGKp9sEE1r6wxA7HMci7UcYLcyR5xRIL4YI+nlu47KNfSiUPee9stCis1qEn3zEYdDtS
dmDV/D+Ozms5UmSLol9EBDaB14JyqpL3eiGkVjcm8ZCJ+fpZzMudGxMxbRBkHrP32lMebDSQOQ7x
ALAAWrhvDP2cz68JdY+ZpuleOyHadCoMu4abTzrQ2gEFnzsbUxBXrx/mN25ZQ6ptLeMoZQcovmYw
CsLqC8LHFQ/TdHHwFi3DTyhC60ZgIaAVn05zv/g3TUePPKvpM1gfe2TpIPOdfeMiDnJs0MqJD3gY
Zy7hGNMpyOTfcpzwh+Cvahb17ZcsTDIytEnkAHo5/w1IpNkxp4HvPn5zChpx6IX/0ODc8RqOFLXL
OWRLFjPWOppFFu78lMXyMKsibj3zcxV/SvgY+6TKjk6CHbQJ8XAh/4RBdjETMDg9s62oQi5LCsyN
1Q577lEKuoWyVgq4vOagHtsyPzghwE3Ly7yI/fKuKUb/PAf+OUcVygSyb/GvkpGmULGvVUbAk8O9
PxN94qgSH96i3x2Bm2TtwmsKUIlDdtiikFmm2+C1dmGA1IFowmhcJm5q55/rQQqw+ux1LJmfJp+K
qo/93p/CQfDDlzHuGX3vF3g1EaFMplHdhCPVWItyQRkjtiY36qyNuTcyp9WTeAuN6TU3woexlS9F
VzYg5DusZ4CL/dn5wrxLnMHkWxRcLGfBle8kK9pdP8JBV2VxDRVapirjBkMafpl7DcZ1fs/rADq5
DtEFZn8D4tbjFQGgICNCV3BNN84rXmXyYAlOIpn5tWUSeO01pSBYK/lgq59i7n+zAVyz4AKO3dTm
pu0C7nHHPS5C30r30zZ76tAKY6+5USNnY+/QEdMCTdNesuGZpegPa2q9l8Ar9/VMngGgbP+A8GKr
QLtTrhWa7ongyvKBPaegqCXFfuP5ot1DZc7y0DN+w6RbL2wT1whqa0990L2x+q1YBWjqMn81NtEI
ZlWyiBqdk+MwGyvKuaVG8ULLWGmK1BGd3loRh9Wuwd8SmWo3JmW8hFiTnRB3+GbGhqhqtYclxS22
huLHC+VzwuCUDt9E7tfBJWIFsGPu30YM2PDrLPiEzDBmnPHGiliexwEUmPDs/bRpTOrKfCRV8dNE
aU3SE/VEsJkrJPnvHpPEKAyyN1e41h4Zwzf5qJ8whYsoA9C+y2b/G7lbrIrsvV0IgGwU9Ujvu/cJ
zG/oQhWzUgNxSQ3m0UP2AwWRp7y93jM+QHuFsjiUJMpZ8x2K3TRyFsM4OTjNPUYHFoy6jA5Oa1bn
9UToTt3VIBf0dprhcOxwDtcrLGY94XDWy3TGDvHlbDBUp8XatFFO6SeIRiExNWKYSDqHHPp4MsSr
4YwXqUDGadR+eWKxigD9PsHXC8z8Y6lpMFghMf2tgmNiE/YAWwDVoI1bxg/I4J71lak8hbmW/l4v
D6OfLFepXyVcvkNnjEB+gx8gOtDRICjt5qb7zRVJMrW/QfM//cw4hxCdrkFHsJtenCgfCBLIdEhS
iMOHy2AK9ksOZ8yFHliFiX9YRlnuH5VdkJI5Q2RxpGWQNYccQs8vqeIMUBPyftAEwHbsx65EulMA
XCGRkm7UyF+dqjumW95ZkBM9stbGu1XWx5qPFCD+GthIhq6OpbA7+QYMa4bhAayGcTyzKDsZo0AB
55n9jqhz0NtN8Bfj425Cb6aM4TYfNfpkf6A5uDFsxuaO53XsGPAAGvquxeO8w2/eR4Y9YscifZLl
Hvltln3svdmNV5E/SqfLCfmI+Fw+AqFWelC+6iUtHxqbc8HZdiShZ2N00MTr6hW3DKRQY0JpAyXt
EfDemSQxAee8RmljgmycxfPSbo7JgC19N1+4Jz/cOkFLq37npCI2IviEe6/3DO2OrQ2eLCsUQO0k
w67GewNxCZIeZkRGSLlJF/fBxPkZmTXSWpSouwEubqRAOHCc4Azu2yd7mcipx4exfcKlKfHM88Q4
Dnhj581HPv6mXjBEoV9Rv/p/8AJj+k02b87CNjRJttzJ9ACxE5R5gdRHzRzW3OklgfLRMJC11Rre
qWunk0liZuSyc46EGm4ZqjEOHPNfC1XX2ApkhhNyNd5hCc+cw5GQsXTN90uV3uStfLT5UdLwaeL7
6leN0SgWfFy7bOlv+jFxTkbpezsDu5O9xU10AWqgQDEja0RCcBBaL+Ih6opb1hOqQnHAFJzM6Api
/Ur0xUS6WzZeAyd/Rpj9N/SLh5ZxC6XRbdr3H27QMo2zeRNlOD51Bs/NJAnE6+8n6gS+gvIQZjmT
IgP1MAH00wpYunRvhed2e4gbqJ+G1iLz7KsXCFZShKdRWGY/OehvH9lkvM5oHPJcAwZa9jmdT1bg
xu7dcoyntujgs/efHAfRpPN9RR7WoDoRzQl7Ubsfn4a0W9DQZUylUFonWM5wt+wwQL35XUXDTUZU
k9kj9LCVXMSe8E3RsiYYnvSU6gMaDYau1nxubLKgpUK33zZs4z0Ddx5wyL7HrUXcPF5a9wZIbQGt
gpemzp+qhS19Mdx2NSUG4QU+/d6+RBsc+0DX64YDGaImAp0yee5Wxa/ruOBjlHtxpnkvEwhUQYPg
kufoTcN7CJqDm8jbDcH0CLKTnr2IqYfNGID/1UgIpvPHQ/Z/LJry/jQMGjsaN9QlhDMlKIUCvENh
9WWXxT0iZiD/nXc1UoK2xpqw0F7PyIG3sFEPqjxneoSwFUXNBgWXzcVNnlyuZbJAdHs0COLRqT1E
BltkqjLjNlzts0++Cka5D6J6GC4tthG725PAAEEXm1xRw+CdSYH8AllmrW2TpVbQf/dnbGiCaqkn
nZ35FMLlDHzpSyfy4Ba7+clZsul+Nb5cTioGAOlboKpz26FOH2cYuuEcREjlrrOOMkcxV9DLr8CJ
1YQD1nkoo0wTXC/5Kxn/7TzOkLDD9G0cZp18LkyO9ktLRKqRAzPUAgLwTCRTaLXPzJ7itviuKxIT
B2fVQA/Cu4JNep2Vx16SMkcwHnPxkjh61NKpl1E5TOO/0O73ImXcbMCGNNr5gh7ihxKMqhUySDqR
pGw3Fk8zmPeTHV7n5AVjLio1V36vDhI50z4N/oJTAFRDBkaUQ9Jhlgx1pIM9F5de/dJ8h6XzdyEY
7RTipo+zkRunqo7U7qSXiGe/BaydjGbCAi045UDlo6BiROkvxakQBiKWXpwys/lwJPlBDnMS3fLd
p03xJ7Tb/VJmX7IdnIhCigIahZkD5oODcHhhw/lZtnkCDqY80O/YsXJQ5a2tPK4OeqxKfJhaAe4i
981s9bSvbf+PrLc7E0ssSCIsANa3K9fnbCR8BCXZb/FpkoweMeY5mjjw0XAw/xq3oVeG2BMh1HDr
zMllGIYSSWl1o5MUoYctA2b7OTQr7+9cVfPV4QU6DxPXIsBqIaj5S/S3pIR9TkbzJ0ghMLEcgbKO
wqAiL3Zh7i6WRO2hpK54s8o7WOX5oZlQrpsOmXQVnCBL/IgAE82WgeS7BuJ0V3mQjfG3do2c9ppa
1l5Y2Y5rWSK3QpVn2hZq1KGIw5JIASfG4gsR2oCYbvnZtQl9uOTr7O6CmcekXOOYq6G6wAJLcF8d
7WG6pB7Ic+V4pHcW7c1kvxQNiSaFBXlXDbo5lijTWfwS47Y0VNcd9WKLRbgwrbibgnfgiO9enj5M
hrevWsI4bfFozd6/quqfDaNisRneLILBXYeLOYYt6OxIbL4f+Cns7O1/prKaSPxAbxZMv8xaW0bH
yS0q/iKewKVWqvOxyRBavil7XPJsE5GjXa+RLTDI4a0Zr4iIoymH4athxO2lnc+RQ3OZ5cUjWTnP
uuQscBoA/aAgoIZj8u1Qp08YgK11OgdEmPDUr/OKEXlOR8IQ5HAqK33Nw/ZqV+mlcL3bojVeUKDe
Ixn4svl9dgkQF0aJVlYR4sgEu5JI7wbFt+HlrKq1EDvvl3xwgRCt+h2oJaLAX5/Rp+2LwT8UtIi9
mP7Q+HJOy+ZlDYhNRTD300/+zxwwjbSl/zpxIpIDM9K2lQC86bpnVDI7laTyREi3wSj/4nXDdUI7
dgoDvvvchWfjkxgcGWYzRNnKPmhJ2QBkoc3UGdfPmoPS4O/H/E/oQ2GnFZVueXB67YD3sgl/r3Bd
Zc41aNnru0Nj7ocZyUyrAdb2d33fksyeC28/dQHnTEVQCLTwxAiqHUHidsz05tEiuRlkSc+6pDrC
8mVomiEHWWosJqq27ok0GEH9pF/KxnhQg5XdUfTH2aDgCC36067Dn/TdcSZyqLoMMUjSfYB/5T4C
vwCwE/FqH8ZhtejzbNNM1NMK5d8kg2SdzUtqMR+BU8yKXnqK35A3oi70o7265X7NnnLidbAvgNxk
HWWDHik+eOFvzTxluzSfglzd4wc9lfoCrvCI9Oy2bzpIJRA7n+yEHU9DS15X/LzHeO6xKo0kT5vJ
k7NA1dx1DgZKWoxh3psKkmMZnvrZO92eXUneAm5hZLjJebCAwhrkoSj9OFlxMohne16R2Aa3qaf+
QSAI8vSplNDzQ1ekO2FhJ5myQ4/30mSggyLz3AYbR0EMt32Krr2YDpvWenC4V6sm+8Df8pPYwIsb
iXDWYUhAKjpifhsbkhH+dCpwjlZyLuz5fqpph+FCm+V+CwowERR3pAyFs/01dhUpOOHyqJz5UqY+
5BvxDyg2VKpq383qMgfVY03AltGWN3rSZ8l16FATriEufbZJZAdjbv7olHOPU+QvVeCd59eX1A8e
kJEwaJLVm4BekE+3oaPPtkM8KagmwyTQsb043IN+6F8545Zd24JsTs313vMnYqO65A8qqtPM6mdp
yUgqUhStAoMAXhBWfa6pLhp5GH7Hi5d2KN7n9Ltq/HfLzR6bxXrpqX/XYjqh3qhjdwseXQLD3Al6
5Ip15jpd2jq9kEw+bHp66+jbSFmSJiDXSmE3dimPbCPAkcf919vC2WUGIR245skBMNHDurV7SPJK
7D2LQ32QxHvx/yipSW9NpuLUzPKpuuXIRzLtL1d3enLWjgkEDbjfjCDT/VfyLB1unobGgGsLuAym
EQkQb9dXxo+ZG7+TzX0qWuYGI0feKn7V4FzJnLpmU3gwtKPjXlXXqbbjzkyJHbfTzxYuuseGhiB5
xu4+/a6tuIWXQ1b6B7sb//o6OK9EeurRPWzrki4jnDWs/uFbp1e1dWQa/JG9jpw9hEveU21BYQns
5JlS7dICG+OxWG9CXsyF3MPZCm5hqfCsqKDiRADfJ0FIG/ljKf0/uKfvrNo407gdNnA92nn307Tq
s6fCc7mih69eZxdPfSnVzmc54dQjibHrA2IKJJ+5zVQAF8DwTvQkXZE5nYyAHdqki5PhOrfS+LuW
H0H2JB2xx9L47ofBtM9rHRtrA0zTFkQi5qgTaxNlcMtkUjuPRPgmtx2wwyJQbzPRNYt4INDgmmaU
/DD5JH6+4wzQDiE3sZqJAQV3S/HraQph5uDUCKIMl2rk0GWZS3vcZFNpWD/ieXgjqgPeZLe0D0GV
Jqw6CEAZGSjlrvkvVIKzuPPe+xLCatUx0UXDQo/CIKhPmMIE84eiG7bg5BE1MRc7VFX1Pl3Y2MNm
puKsW1RFYX9IV+pP+sQDvGg3khxsgxWyfqK+bjpxHHjXROCxTFTwX5rVO6+zdbYpDnYhGQTBul0F
TndntBYPmH4OC+c7ZtrTTElAXu301Fbq0FiMi4Zm0V8y+W4E21Y79B8HBxB+wEq41vQnQ0k1xlin
xAnhM48MnWZvl+SnFPobWti8S+CZcoBGuYMdLHfxjRY9rHaKGpZ9s/0KBOAOPTXDRu8fI5SLWYFh
GIfxTy/4zFIg7KlLNdk2QhGQVUFy6iGBqV7NcYK/Lm7gsBxghPM7qfRHrANj9RwTn8eP396SvHsS
GNmqt7+W7MnIVMWJm2Ov+oUTjCP+oTQG7AZ18V3gPhWCHkA6L23n0YWazLircOnPXeG/p/Uy3Zrc
dJ1HNwTZ4n5oeowFI5eBTS/vEbeU34kcU+YI4UGrlpi+oAnIQeWPklZ2dcr6ARJzs94RDHLnlRWm
/rJlspwlsZf6C+s9gg+IRJWxtqzl3uq88IQI9jdnJpeuHbQzAJlR740/zsQMVeceo6Sh/VMOyPLy
xCFMvrsZKLYfWs3Hq0rzy+7zn6Yin07PDIHtIvyF+nrorHgy4dSJnjPDEDR1AXMikBb9neFSPUPb
JyuCunYoht/FtF4AGW7UFXHT1IGMTUGsbClHAGu5G405H8ha0WCUBXcI0bYkBgoeqtcrgd6XA6wm
NHdsHKi1kDh2XZIQjlOTAVzcUqH9K8AR7QK5ijhF0wORa1rjoiIHPAeABtgvqfbMq/kZ0dZKBhRY
s9hQtxK0lpn3hPowNJkk0380tQwfyXTGx7AKxJcUuY5+bSSGHIMXHBEBlNMU/SNga/7uOPpgM0cM
VqNaMBgiQU6iIOSO6Fp9NEajjLoRKyIemF0G4OdAgNo3SJOjDhMoCC2x9D7zRJPfa10IDs9z968S
2NPaFSxkk5O7Njf2sBtt8kba/KVZ6/K0+cR3o9blzkYs2yyMGgaQic7AG6kQJ7sy/YN23dw7YmT/
TCM7JD6BsoVDsz7/CInc1U4l7lxlotlwnSjULHm7gNEHsaxqj7fwPqjyo0nUC16jkJdzYUbm9dg4
pbEsEW2zRzOy/IZ16lO9iXNJOiGNOF0h1rEzo2XCB6GB2X0v6Twz3OxFXsYplp9M/VpC3Mouu586
Ck3Yv2fB7XtdVXsztJshuxyheWGZ8pu1vxtczRfFiG+vRHDtnOxKgN29TCj8hl7eVZ7ZoT/B2Iec
dxr4qBn9HHlAtrWS0HCqYNYdBA0h4b48ADbXBNN35YPTTXcNHFGwsSwoOOHpZAGf6sy8MlWJ+7l9
z/H627BzFtLmtlo7PLXWY3Jv5oF6YGtGWhc/QNZR7YuokAGVbMsZOsOx8eSfVAXBaQqPdV4uOxE+
5t2gd46Zfxq43CFmoDmo8sjHCjitfnNDCAzQ4a6Lci1UPJaWvumEKU/ScNJ7axVP9ibwUpTaO4ZJ
1hl3yOMYEg3NC4OipWZkmX2hBb1r4F1cG+sigzq4SwlX70M+fex4TG1bA+PhEsReCHsntGHYCw+t
QKMxh22lKl6FOE8QFDB2dSIfK29v9d1RKcR2fk573Kc28g/F5kgLyGrlM9BUNmELpH5mpS1TVYiu
txaWbcKfvX2TW5JYOvskTSkuC99eN9FG5x1Tb5/hf7RSRntGT0arWz4MmbwObjnxnx2CNF6tZEsM
BW/G1i6j0+s2y92aRZ3mOyVNEQTPhnDF9kKBaxwQ80N61SxTM+l9qyHUN6TsoaRKvtPNc8+0aD5V
Zo88ePOHmwtbPsjciCc+QmPZ4WklxXR9N0OE4hUwVya2qN8MPJYWL/GOtMn7qoWW7Ps2ign7G+g2
cG5b/JWjIDDMIE4uZ19hip6OJ1QPpUtwT7lBG9aOCem8yt8gm1/bfDvJKQKlv4boVvQBSnAbAaYh
nIZS3BvbT04UUroEHCeRhxqXbrbzh3azASOzKeR0GMmzu9Wq2ltogeYyj1PUve2MzUu6H7J3WkzS
pLSQG0AuEeKXuejvw4btQz5kv9LJjeNIB9ZXxd/OrrFo92eLfBc+cp8mz2X5QQIj9PfUuCsqbJks
V9vjFGSvqd8yANROcFCtuccr9rQIjNRFX4W04fYhybbmrPBJZ22CL2kNNHcJr1KzZMAe8K9nZtIe
WEky8+1vlYGKzHWR7uR07ChJ4f+QS98ySoigA0JRAhmWWVvcoSZQyrZ4lFOwb5l1pbr9sAS3QTYw
93VoItVoDjdFP/6pR6YmFUNOBjfDa56YzGTwioKZmAnG0rMVZxRabIzZU2rRYQFiQ1Hh3Eftih4x
UKT+ZLQCvLORIV3eBYg/FNnPgdc/EvPIpKP7DKdyfOsN9RJkKS19Uh1yRfGU5a5BzNq2rebrPSUg
xnjrwPlUcHLzRIL04DRQLSsJsxyOWlB5hRUuVwQ/1oGdNLsDk15VggM72ATtEgt8IxpL3Jqt+7fN
SSnqfMdHg5neYGt9DtJBnDo7+NIlk9nA0/WekACYJsiP5JZWs6T+50ABOwXNiy6Tew/r/w5osF2w
pHSX19BV2L3lk58hEusPlQ2pmkewNzWhmgJBDiNVQ+7KcL1LujhsxVPq/yyBV7GAoUM28vxJUnBW
kOkdVimcF9NDGO7znkovMwhMWXyi2BvkaoGv/jSDfzby5lUGwZtRMyhnA/zajvqiVnkB0fWkq+a2
aopDGGanbqhvbYLu07z60wr9D//KL8kxn4yndyNCYJupPTFmzLQIxiIpl5GrTq3yNnUYDbY4qMcW
QGAxqXTf2RaNG10GNQFRQh2nucUKDSMVc0MCkI5OWbyRsvwozfQNetApQ3o4kdvGImASoFGeiq4j
h60CW10u4V+fn6u90IOidMtcxH5L1ZmQj+4Yqz4rezFPlaAGh7Rlcztju246WOt6hHUJGIB1fNXS
OCJPQ8p/JV4nOEehrBtmMhMytkL458xBUGCXjr3PTE0GRp7lL0NnHzVrlxvM0+He8VmeV0ym7i0g
NHGDTS3KMUuT+xvsBOzKu2Sg0hQYX07gspl3+TKH6TV+FLIQYH5c8LiyOlVcfThKsRSOSx7epaaI
+Ff4C4R1J0h2q+Cn3NRsJY+jWl7K1fXuOCCOxLfXZ5WCuQC3lRzycNvABWreV9U6YGpHEo3lj0Et
pbjvVMu1yPv16GWkMaWTKW5981XvcLYsR7HM7/5CnQSiyo2Z5z6xJVoP5opWL1ndk2CXQVE6HIj+
3hLD+uOs9KXM2w7+rPkEusrdTf705GMbj2sPaI2BeHQthBmNQwlbTREdyyKQ8T17qolxyxIitGZU
2Cp6B2DFEEnA1LQ9RE8fEv7kZJ82xZGvwp5JO18PWEL6SdLJ4AEh7XOdWM9UqA4+mj2rJTcuqX8j
wOMuRuDhvU+gIk0u471conNN+lIe0kB9hJIicNtNAcOtH5bmwASpflZmfu4Gh5vZhPc9WyZgn2xG
0DdjJ+SjYA3OTRL5yguPoDFjdqe6Lw8it9OXNB3fQ4vwnWJySZ8K9GOTrynDovmFpQxjGBYIAf7h
KlModcrGO4kyv06kEJ2CWiwXuwN/kFXtUcO9fGvSvwZQcwz4uKFQuCN2rulwJxcZQTtpWuiVESxp
BZr5QNRNrk0/C5JN8OvtzEB1p2ApyQjDvMSNTWomhpVE+bFn+GRUjt6hJxwynZPulISUrL1yntqy
xT3mj9fJdVFh+xmyBQRcjNNRFQnfT/apZLPXz919UoA+64ZlvYMbM+/CLrHxl3GbFsqqzqmwjk4B
hTKZyZFNp99iYp9mrOYxa45K2v4mEbJ37LSZuvQMZ5tqmi9z076gFkYDzvjtpiSVMiRRmtuvZHIG
ysAAHIJIJivglZ2l4xjntn7zkvmV7JNXjGQUTxzqVuqET5i3ubxx7kUT8mkw69jyhGvcKmqHshho
TPwii1Oq5JMU+R1jbGDCGSHc1krvTHYhXjTiFw7emkQdCVQbdHkj1KW3FZaIEwEg5rXQ/npNNQot
1zENNo9yvdENt3/uztc2Fe5eJIqx1MDG3K+RnJpTFRBxOn1UivljQfIEkrSHeStnrWHo96iFX6ee
BUTSjc+281fg9eN5ZuTaDWlxGhJV7mofmJVrvEkDcpOCcIfZfPmUVUkmcmKpA56mN5FSJUOXM68l
SnR4ZqTYT8EJdDl4zXfDD94Ijyywa/bI/LcJNQRmklDLACGUxQiDqc/C7tkoAvvQ8/lT+Itjm0Ey
LTuNzGjyHry0PuReaBwB17gMUQi613a8bGYJUd1zQEA+AKEeGYlHwnvHeLrzKGA3NmCVjxMrKevi
d7VimlremQIclB79/WqK86i44VhRU1kECwNlA7Ge2Tz4nXklfvh7toY9MPHzzJZhQa2/BP5wasg/
pCJEfDV8r+2mN8ic7xS8CH9eY291wc0M6GHZKkPCVd59751AHKZUABVTOePZdXep7qpDkVKBgjdo
ItsbTKI3sh87o4FEO300K/Xq0lGiT2d4lD4ExrzurYnv1RoeTdBTwkfq0JLrM5RDHObA0sjNXCYb
ObUHhSvlcs7q1mEf2OPmL5tXXMxE8dhYH5SjmPoFYVyyxTcbIzyynTppNZ9L/6PgZOjylGuER8hb
gwnSzJDIZxWBqfxy4PR3du6h+tc9y+lgYYOcfQAABinsspXwRuJ5ZeEzxhrFMSP6CsdcEmWbi1s0
y37qmXNBiEhlPsWjYX1S9bcRkUb/YKAEx9SX99nMgKde1vRcGLDNPOYujOJqqzgk0I9jMdpk9snl
AGCWH0LOWG9tkYbpNIxmEzW+BSUmX1cGGAUegVAW6iaFnrQs3nMil7ueiFtaL4qY4h7hTRr3jXnv
mEhwLMe7kU7FnHqUeyjeD6yJKBZbz2MpNR4NySrdC5cY/vMPfFg6Mhauplqui5uY1G0BFkir/jc6
3pOuU4RcxD6hV6cGXdJrVobjQY3yiF+9Pjsl6hWX4yET75ZXwik2mZFKnAoMbMjX7ewb0XtH3y0o
ROsyiLPgjmCF/LZk0xtrk0hPrJ6UrmNy6vK9ESZRHoCMd0vS5FUIf7PxjWPv+u+hz1vgkSolahxB
JNR7JzlmNzJnYSywNUZj21ZHjp8HM20AfFH7rQEClJJyosJ4dhP2FlZYxqiUp+jFF9XnBwVapWI6
im2pvhCLdMN/JRu6c4vwix3G0kcwiqhH9HxDCiw2LOpWVbh0klJ/hwSnEy3Bbg4VH9L77D2A6XI0
ewCwk4HqPcBNioLtYA3WvZH5+jyhHHQ49S4d8xIKj/ZOzQVNR5TMsryZiZILSpJJkoJG12nAIXp5
8VaFMj/5Wyg3VUxsVuQ6ZoG4S0K0DlbFuMV2e250kb5QFwPzwZiFWAAhQDeuO1dkl87Ofs2WvD9A
08fcxolMUl42ZTsWW6RU9d3Tos37khP1wG76xmEsFcnQGPa+STalsOMRRFK0mgFVFWu3mFfrd5Qs
cunwv3GpffS54+0pFjFpB5RK+eBbsetQ6JFAsi+AZDKacY5hbzd74utZ9LQYMUgHKXcTfTV6jTso
O5uggVluG7Jeq5gQ1Gb6KCrgfHVPknk+5q8WrMT3PKifTCT//KUipaf5YI5OcwyFahkw8mOnE997
wDg4zOrksgq2noOTzVQ3QOR78G5ZaXrEkeIZB+4xxQsVYQRJEW+5NOQxC/W+An8iq2a9JjbnioMK
jp7yQqky7iptqzicdOSVxIoOSQSEqQOftdyOsIAPIRsLb0lMqnIG3FYqjvNE0stiIrdhTSDVSCgX
31prsaZuyArcu5vvvpQJn/HKTYEv5q7yVRnXDkkHpgOAL5grGEhZG5cj+URl8WFtQuMByZTwwKCT
emig1d6xgr0HuTFHi6BobBNUdfA4vBjo/ndtJEtUHNkuWFZDAnDAqonjD9zjk+vj2/M951muKMbc
GbJeK7U4GVVzsbKe7R8nbdKKi8izzyXp2nhOpq9yzfNISUSm5GEzm8+hEXWPbnpnpqw2agyHWlDa
lhPxJ6SCcUA4Kcq3sDhAGiUy5a3Oqu7q50xIHF3eS0XQEJQbecPEhLDqh3YMfsC+37J9RxiAZ3Rj
DlGQSORQUNOOrOblcVmx/dekfxcVXg67eemZsaNiqhmR8i4BwjKRPCzpi1pI1l2slFhoR7FFsvpj
E1oPrsI+k6ZLfnErVTylon1sHdTDKVh17NqgB0ejvWvMkQDPgrFEntZfnk8hkYeAA0IsUQv8Ngse
+Vicl3b58Cz1PTDs381BdsMI7XvoFvem6fMX/nmumm7+rLN/YYeMoSTJwyGTaucMAa9qOBBxW6uX
FdWjheTBlfZxNCFzLZl9XGuBPpkHjzoTpk1rRCmx63vpYLCqCt4+fkIawR22Ju9Yi+wAOzbKsvrU
A+rZOoJ/QLPYt1Hw2EQwdhCNoJZw+wXY/0wkLU3sW/PvCEJwniY6USf4R/n6mQQlAjrm3Z5D95fB
ZDNh2w7hCfrjU/l/RI0Dw6IrJlQ8E7somI9ZWLJGqpLnDRmRFQbmPe38Gro6uHgFhQl8E+tUJK3W
PfebdW4OUQ/rpMMRhI4MiNGpsbELNAilG5eg+CWvPzI306AKU1Ip1Cv0JeRqVlGijYALCrZfPJZs
Io1523P44/3q7/3MLV7YwYeIqlP6YFC6Gj09P/lxxDyaE1W0UGVUI5GusEoQZQa2Pk62QOZcl5dE
igeAGtgh0wrcJV43olFDpLbGqyi7gxIGB+Gi43VCB8r0w0bWUkdNaJexmDkJeURWj0zGsdsBewSS
waDjCE+97tr46b/AbInyC80Pw8BG5VJQz83wa1TjQfrTEsF3+1pJ5G29X9+kDqtqdjqTuZ5grzH5
hWZXCf3V9N796KNB9nXzNLjbzzcMDvDTo2lBItCXIDQYb46ENp1U9Tpqk2t8Q/Km6BV4sjsP9sh1
WNSftPdgbIV6PXbu33KWPGW02/wLQEPcMO7K8C8kpHdUHvU86VaRJNp6O5481f4DtXmXiHY52Sto
mEGqBzdvnHOgfKQHafu2TXwGnK8VyCeJCXLK0L0mWj4PK1ZU1NZfCb/iFDqvU2DLw1yw+AjrYdnV
FrekrJEZhPC9XX/mkQnvLOkj+KtS5ARz8JIU/d5cs9uUrn5qUORbLYypxfFPJR2Q6Z55c1ukcSuE
DtF/Lw07n3Uez46FXp91oz5VVvplTLgh0ACw6HJ+Ejl/aTQCRdOakfcfe+exHDnSXtEnwh8wCbct
jyqWJ1kkNwhaJLy3T6+DkRQhbaTQXquJmOnuaVYBmZ+599zYOERl9ePnWGxbPjrWP2RDJtoLYgN7
6xTJi1QG0tBB56MBCDe1wfZb8S1Wl8m4F+b0aLSY0FuN7LNKNU+QLjwrUWjuAmj/ZvvqostaxWQO
btQOrnVcQzfrUSpWoxJvSAGo+Y+hNXOJzg27OUCfBipGRtTxoKCD4G0vpXXVE8Ks7BjeQqWX9sKX
Ovp6gXKxkOkAbtBh8ISoEI2pCkSXlZ6bY3mro3db104Fs5qFSK0v0Wi0HkX4KxzMj0ZobuuU4svp
S3qI6TnUHHlEI8qssRDHzt71mvKc5qyqffWm9JVcA6SGd0QBQ5paRJW1lQNDNlaEh6ouiE/ImQl1
pG7phdegAoXJmS1H7OQpLC0/PQ159kwW2Xehw62weFhy/r2ZBiY5TNPcbquHpmaorBsfPX6mVdu6
D0Wdog1+IC4z9k5mqBALzIqaxI4t1XnJkmT8tEV3SYfhw2VUhIYHPahpDqvaJE2FKK2tTO1PfSSf
QrH1vTo40aJU3GEX9ioQ2ZwqciS2WBKGLhQ3emr8D12a5Dm40yMcQ0Z1cbnMtWD0wkCuJuU4MQnr
ZwevY0i6vX6CBx6pm0yxk2XMGmjjV+UlN+3bP96y/zfh/W8mPFf7n0x4sBk+s5//5sGbf8Pv50yq
0MW/NMGVTTQZvg+cddjp/p1hofFfdB1MJnJpU2iqhjvuPzx4pviXY1j4nxzDgXmmORjj/tOD5/4L
txxcDNeG82CY/K7/A8LC1kx4HP8FGgG1whE6FAtTNYVjce/y9/uvHjxbUwR0FjwsIcQFZcCOUZFk
4KiHSrt3BWQhoSCVxC09+9R8vd4nDlK9WK5tQ241At3b6qeJ4AMbMZnM0VLhdRwxXvnWsKNep59+
j6xjMFyT0AsdlhX4iw2SXdQKJX+6y2KUltOHjbZU4ZTvNhoiIaxyG2GpbNVJzGqZUDSfBYYlIsJm
s/5n+qbRdoy1wtjZYYD4XXKrcmrgh0P0MgL/qxdBXOMD8Wr+D0a4Uhizdywro/RjQFbYGuPGKW5F
+cioyj7S4JluAWHnUXfvYbalGjfGmH0lZmLNXhbOFSgg0kqLglfH+Q74kVXXwiKK0a2ORDyb+c52
yYK1KXNnl/tHRhGkEwgcAzJuWOXCZMjtt4I/FGJvZ91cES9QxhefOcWwoFlvySpHmkcGC4vOmSTr
u+rSobhs5bFStsxJjAqAa+LV6ntsH6KYwKnqBoUXLXbEQYr2X+w77Y+RS5OJRVEMvxQ6G8K6oMCZ
eyGPskIxDYciq59a6kemtDEuXVBg+DfgTwpSIWnMoeuZGl8aRmdIXQ0esWgVlTEyrUdW2YtKf9eR
AtuG5wcgVf0VG64mrA+6fexoZGLxYAnhGrjISWe3E8pYUKr5tEsVYACKN2+tTNpbqSO3cYdFM7je
hL6+JtqMbQDCHgnRYJY0oCZT9XkizGrjmgpM+s6wYlBSqQZ/V9XDYsCnCz8YCW/ONrajYrz3LvUX
YJAKCURVJ0cxzqk/E3sAtEP+0bHuo42BIZ1WhMYf3ZbdIR14r5OYQVobhVarYZimL2bBmrEXASkQ
ESkQQud8dt3VYLywrL0Q9nmdjLNrYFMpMkzvfFTteajYtneXKWBMUeAeJ2V+gjRBT2KK+CnFpl8y
06Mc98iM++nkxsZJ5DzZgn3KFVXmbHOvPKXZGs4HF1vqhPsuAzACEyLhFfknf7KD5BA1SC+yDdpS
oCfTmurAiXloEGhEAyJJUpXaAbpDTyKvy4AOV1wGjTTMWRBSyCAJWVZlwHJpB6zuYlTtUpMTegHE
ACnp16SuxsGnbWzZrdfb0e+OjYqd9jUqDYAd9N3tIHdYZKf8lUDydfmUFYhr353AP0kg+zpifJ01
RInRgqqb5YMG3O6zmv4MnWgk/sTx0lf9mo3Lpiy1bdqZB6dKtyZtE9AMlq40AUa9YV6AcGqdubvQ
cA7c67um75/75scAQRJkw64LH848QRoSrGnxNrerhyIwQSJ56lQuQ8AZwznMPoWbPanlc1uD1e25
u3kaqwQlew9TgUXwt5y+4HMtEaKyQ+HRc7/II2Oqfesq6PeoBnweqYLP28pfZm9shZWkHMSBrFjM
xfY+Du4mHVabVZuC+aw09V2S1RGPaIdo+DxqRydiYpBl1T4B8humfx0nka3yLFXUAfGa3hcKITVn
8VVTac+WG6wbq0GwXtSgHHYvvejQVuDcJWqIitI1zqQhbrDtMaCd1sJM9oLjIkB+0E3G0UcPraJe
A1vshQS0TcqBFA2W6CE+wCGsd341fUVpCybmbZIWDL0avfDQyE9kavBvWGN0WYe1JdDXje2i5tLw
azDjazd0mz4CbA0ZhUGide8LalV6PMMl4iAtCBzU7CMEgvQkCH/uCcRBEmsw5czJX6liYtm1EKuG
w5hn+hETMz2dfNgtMJ3qmO8VIomZDutvahl+dyFzfVNxNoE72HvdDF91BKPbKFC+XWkdgJ8wyVL0
Q235Lykzz21mV+DDKkazmUmN3aXeqNzHOAqJN2DagolvlenQvTqFpJ/CweFSGyOiAQ7yISo37GR+
2cGbLDsAUBIMNnix64Rryw3vMVcXUay8H6Bd/Lqz3tARIQpJi0XWyHdQZFBcVCfm5wz/gkh1dxzt
yM3aGFBuZpYXMtgU2YEcc2edg08WE31+mETUlvmS2TbWlcLMOYnbbqMUDMIFtTYTJlkhys73MiNZ
1W7GpVmlrOTL8A83D9FBBQR9M1kNlOVeaUW/NWA3PsGyCHf4r/FcjzoRriME/qbZ1uaj8d8HzWD5
jZQMTtBF+EzzmQL4Oxfn7rgG+EhcgowuE2qPeXubek1HZnPEpMkpy289bK79KL6kCMQVa0u+rGJ8
FUw4QwreASJ6of4O2GjZG3Mw+uMJRQGuxXrulYOtqDZmAvYFD8Ifhxv6Ka1yPCecON9kf0vC0r4x
MDu5Goc9boGFnjTtWcNbsTXqY6ImI2NFTEYo+eYkL38DDLldV4P7Eg9ZuU/s8SPq+i99RNeCZ5cv
tiNSs0Nt16TPdc8obn4yqtngwhvdpK+1r79MaqwhvnVusnprhog3wCUFKYTICockXBHiNu5GThIT
bB56L/koU5p7nSDVbpqabRd1zovS0UAGAe+HW/WerRl7KVFLI+KqN/Sbr4Ft09KEtr/z4VOPY/Nd
pgFyKVRbNR/OItWyCJo8hn4siOgmX808T46y1B696ZAXCQxInxd3SV2Vu35djqhR/QBjkJxXf6Rp
opkfkhOX4ckXgTz7U2SeIu1UNQ5rwJQCCSnnp1la2JGd/McsW7CRQufQ4hkdDAWN40y9AadpGOQz
Wwkp1k1s9GemwPcxgIvMYpkbxOB6CfG8MnAKPTex7kKiO4oq1dmqpTj1BbpttQecH2G7af7hozvS
3JujwRi6aeKlwCw5+HVAmA73Mb9sXKlV2D35EXsxm30BRsXKdrjyEONNXU8uRtScKn4xN6qDu6Ix
2JlNETVgme/56SIU1T/upN8Fi/KlQLLAEL15MvEUb2q3f3KjvDtis/FAS23ScHyOI/eTZc5JZ6Wo
VAY41nplNOTGoMyN9J2o947frXpKwYLFac9lpOs5tdABQnRUPWXMHFghD5FDUtZAvgn+UnaKDkA1
ZjDBBqAkiqXJ0xpWXeteO1h4H3DZsOBfpJyYZo8eJy/PItnj05Lat5UfDO0Xs6RLUDlFQ8JPIOu7
k94BRYPiN89VrfNDntPAA7bmAs9X4j+cbHFTnFJgTiH1EvBvnzD61rp02p5R5KoopJfk+4I9YOfg
hiPVIct2aoCPUxOfAC5w5gykSpg73ehRifpEMIFpcg+s0D+yJv1UDLrXlIc33nDOzNKRjcZy0Yf0
U2iPKnwf2dOnfHsdMLjpUCu4C/l+u3yOJbhRQuMoeOTzYJSRg2J9FOXArvNUavW+Rud4qQEXWGxY
S55+Nd0bJV7h7r3uqpuMzsMkF7XP+j3FUMdUC9yXgSq94WvvKKk6ISiJLy3pcpagwe7lk91Dpaj3
2nTLkb/2tr4WinoQRIpq+bPQ2MOarnsBh72WwMdj7YRLi2SEdxfDvKoZywiWq2tuJxILVMQOXTee
IjB3ofZUA4meeLGpfXJUblDkzDdwmRBvt06abSqCfidXg1O896i1h1k/0lzCIUc7SFU9h9r4R4ng
NZ3OPpyqjoD0wPZ0+YVfn+d1wnmA4qlH/8JskoeqizxHvapxsQbmwwRLx9b0LeONgVxk4LtKBrxH
Kbna6KmHn7jGwoNbQEG9KdtfeKUEUNMkVcl64Baz7H5l4bR311F1CILPrtoM/oUF3SKk7EyOXQJI
T+RHBCux9ai3KBgpba5YetpeWbRMQYFAZYx7u+jVJwOGtLmNSyxewlXnw4SIdM1LQhDpuo888Vz6
mJC6jsUbmGuxClObIFpnV5tg84aEnaQdnGXKx1sIQgntCvnO9Np27oJ7eRUJSKwJxHNikIfCWduz
hVxewl4gKONvAZxMkxZ5GAjQECpqXmdJ0MCnwLxo+QXPyUJRWMndHHGBkDHLXTzp7gHwPrnhuw7o
D+0yIStbNzWgu0T7Hl1Zp8bMEp1V1f9Y4ZNvM2+trk5KAwD/IfI/YhmjUQWFaPebsKypemPsqhmy
PxCpir8M1OKGrfluFadODHuDpARd2rusLtaEAHiqI9dKPaxmBUjjHNu8fTgwUxFtsze3EUqUrCSH
5o3bC885fmPrwlCJO/wkHfgJuHMja5+oxl7Vj7yMkTVBiK6AuuHjSKNdmAJHIMaWeADHy+1riJy3
ZBTvBh9WQEHQm4fC/2wjd0m32VlnowJWr7N90+yXMsAj3JWbkO6LFZcgCeASOjnfwJtZdS8CGUtr
G5t8POsayytAeIYuz1nRemitl7GxJ55k086hfDSEPXXutMVsgaoGPkf3rNvPA5WPIfs1ZP2FYe0Y
2e0UFLUTzl66da9t9mORPdcoaRMAsQmChikbkDWFawIS7qBgn1kPbsPpayjNE1p+4nMw2fF0a5ts
ONj8VQ3t1eeUELNMqsHAkdkNKutdzEhigCwzDIcUGl3Q3cZGLjrle6r7NSHyvNW1j6wRDTtzzKFC
B8UIwg+RKxfQ2+wNPnZ2EYk8B9jfMie9DGALfFkvZH7O0vfecbZWUHgK7wAB5Oe0j77ykKMd5vIa
CeFTmZFlx8I6ZZJ/DvR7SdihLdutXQNPxnkg0e6oLwUTWqUKvNE0n3SvsqqtK6Y9uZPsEolFxwyT
0MOnHRqMMr9zLGyUsr5n7KJUX1uldbqhRXmFtecJq7oWXMyGUz4h5VwF8evIRGHID6OWk5FeLM2b
aT+bxA4VeowKgq3mOMZvboQZS1bnNt7YWGZrq9j6KLlcya2b61dbhQ7Klnn0l6rGtDy0xUfq8NGL
cyWVo83ZyKprnjfOhvHx2OECCYhUYmu9Ld2Ipe4Sv8TLYIZzZgLVJDOhACy1lRo/A8Byu+Urrl91
kibRsx8gdP5gF1sPboaLyrmG9nR1aCEJ6VsrznukXgM4o2b+M1jPNYktkbGPHNLG1BfL/0PgxtxB
cNq7nBs1lMJuA8GCZUmbX7tQHLTxr+zMjR4wtKBLCMzhu4jE2hlzr2gqlAmsIC2bQhZxt4MGlYjX
tT5WR0QIc6jQSsb1Bkz0Y3RQLw8brNBnjBaYXSomEiAyxvRM0KpLjM2Ap23KZqn1WYfPqHa2Z7nW
yhC3kEgUwk6s+XGfTgoNU0PN0eGe8AVUWHUFYmq8xnq20bL3yCVxi1LZZFhv1L+D+xgZSwcqGEPx
xw54kRXn3JjN0CR3DZ41YE6nZcOKBiyGjwpjo/HEOAWb2tEft7FDuZo46zD9UjOIfJV8UoT5rklS
dIJ+GdvBVc432QAz27ipZcBYXZwmc2faXJ0DdQuWYxuXtIN9m9GUZ2ZH9a+ixA4xu/WUGaywdszM
yvzFSdp9RKI5cG7NrHY5cZlqXC0UbEGg1zcuLH7w3cREDaypXG4iZL31SXGuFgegYFD/m2TGW44Y
KnIh2rsAHoonAkdXEd1YgZfckPz08uqPF0NWHLAcrsa5MNNDnun3vKdXvBhTfi+UQxPt8xRfO6ux
Qr2FPjJTleun+nJl+yxwZhr9uGqILKvdv1bugsJf5HL86nLQH5iE/BStE6ayUE03iq7fw/KFe7SK
Hr771dpfyEZtfKJ6v55weaQZiZItyR0YdGvC5Vaa8jaV8hGCpWVDyl0zrZBB7QKDjMIJkk5KwhYg
Xm3fZ8GOOISle3es2WhJ2KzF5w/zzPWfxMUiHZzNYgaPMAsYj6aw1wmDHu9JzLij7rOV01vbkZ9R
s+NdgVw8l/0uNU8azZ3d9jsyvOl46Ei76BgiM7ZyfW9sBKovDApMJgg6WBs6CAsZvpINj8D8gj59
cZ1y1BNYEIriuUkcLNsYPQga7YO7qh8c2bKDeXMxjw/wI+oWx7lRe3bYHnkbEDj/BC4lm9C2s4if
WARUMhP0VsR0mUeGFEcYBwv2EqCTVF6bqb7CO2WgTE1oAbmKCdIcNjqlSqa633ELprKWyxyzz2jG
m0l9QNBcJ/34Xco/DDSs+Pa0leumOkSYaLDag/M8ZH13GEie1IfnOvxV8e/wuoGyRAWhWjg78gUg
iXXKGi7QL0PNySMRZ4KnDGuBT+vdNiGguMwAOFZHJoysx2mnz3FQ7UaTpEUUiQUziXGMrrcpkV4I
cz4Yc8Zk9ED4LTIYYFXXksXDnDM+R0a+HEJYxpARIl63XObXsaluFjIUQUuapv4pIODku2kgCCFl
PCgZUt5+wxiE3hwUM8dR7LAH+iWoyuVaqkdzrRqwrFARdLWH2nHTasqyw8DHljCgV3aZAGBM80Kz
2tfJNuxZvJLpw2q4DijisrOZk99nH4zQI1bgmOnZ0mnP/YgYPz4Jl1/sAvLCMMI0r2SsgkSrYvwj
NIY64jjGSMTJEI/4gYEfuPiR3LzadSz2+vFUgDmTuJly54d4mMXIGrzLeibQ5VakI2orqqjiLxke
tZx2kYQ+2umblglvBM1JccOdAyYYAYrPW9oiD6+alnLxfeJZrsbvuMLyUdRYVBATEh6NBQw0AFK1
nW6RlHrO1HiRolbHVlo+FHMLu40SCqoEH8NQHGeHu40bKus3PZLhKGyOQ3QOWeP9w4ALFvPQ10UL
3+HypJDnFUqpvmO69n0mpg2qBc089hhYgnFPLPOEKtux38wBUajVr/CPuMm5sTyFXUZPAko2lOse
o2z7GrF9D7EIqs1TSolR5sjbjzq5g27OFeyc1bHk5Nw7VNIFcrVCvGY1EK9mpw/KosmeC/Oj6MAK
83dTwxN0VX52PDd4SzTsz9NZ7WDkz8ZuqsrkW4SvUz96ttHvRtA9Eg1oV7fvhnsNJnVhEBFCK0Mx
s01YzyJSXOg2+nMW4KcyL9YsdCZ13A2IOYAkAOTNUIRjLz6OMAQNfHKjde/MfcF4NiDouFQPpfIx
e3VRj2nFvkHXDZeE5Cg0jsGP0fwm7nNNG9Wmt6Iftwi7ZHmfqq/ebbfEjXsVWfWCsZrTGTt1eLOg
8DRNiGTvUMq9GlibsM4RFwdLDQ9jpChPQPPWNfQ9HdCCWaAcZIZAGo3l3BvATVx0OudeyHNHOjAR
NMzFpXkkPJ7Fu3VIpl+N7DXMHctR+7Qr9ICcwMrAcGzRm/gkkGuEg//S5N0Gcvm605oPUiKAXS1a
RWxSpp/TdDc5t1rYaJn9nXGMGw0+U50xgDpupzg7WuT68OUjs4zvoW3uI630MORreJMldVdghVuf
YDSQHa78RBd6tEYGOGA7CDbUoFma8F/6VcgOCOhMi4myQFKXwg9Kox8zGtcucVuNcizK54FKxoBZ
PgQhn8+HYhLA2h4Mp9gwGBopUbvxUhsoTNVqOzXuPFLhzigfnTl37jUu2OFQd3PwabVMsYSZ6Xl0
xhe7KdE8Q3zEHEykzI4BY+suBTmsZow1zlHwHb1LOVCn3SUeNi2YsXmvs7nW9v1Vkl0L7ZIVz2L4
6srcm1l4RjiuiH5jkwctIjhkCFyV5q8oCEHs5wwHRFuIG1P96uPySSpix0kdV2p3rY1vU/cY0cnb
O+3Nb79tQGTdsLbMbNsFyCXEPXmbqnPNmQWMZzGJ7oWsQR5n9VJgYNRwUWnI9nvxsJA0V3G7mlrn
FkyfPeKeJncOuDKfOiaY5OmtKtLKGOMiW+QTB5lYkDYhgdmB8lo4Y/U+qNNrgkAU9d9mJMm2z+pd
yTAocF0G2+9IWggP5pDjqi10Zef02PyGr4l2UcBZ7s8uomyNWFg93Zco5nxcQm75MCK2UBZsPwZz
eI2Q53UIOWYTa31PTA3dULt3So0JFewLHa2mDv7GRsOs2hsMvV4DGgrYhBO8dtT8Juei8B9E0bG4
qbZxCWA6A1aqVFzaxAjZGXNu5dmk9Y7QQUXQrQaCObVpBZHjRbCJy5FOtDahuASmNHq/zbJLFD87
RY4CiVFdDx0C3V8MJGzwwVpXzrMEveyqYivV9KAx9tbcGDb9mxgQjQVy19vOsdfiJ9O6TsjOh5zx
Jc2fWvkAtpVV5jxbrg8t4D0pH21kvYzV8N2ik8e5PvMEUYHX1sHI0Xziku26fYFyMkXzEWXLRH+x
wwKS5It7aIhianEJ6OVFV2fB4qErUYSrrLf9e66fQw29V2K8+BO8AAINeSsp6BgGd3+xXZ8BTGyJ
kNtGXffw+b+Dvr+Cb9/Y7MHUtvFG0NmdnFZF+VPX0bpy6kNF7zNV0aGx0B+HT3YWHaRgnTwf/+eI
+6Q0gf3BCHDHp6bzPdNEUBLJpS6YZYMlYtDNcBMZ934aN52BYQbYm2CaH2jvXIS77puTwKpvQfuk
TtuwOw/ucyjuuC65cLXuh5tYkec4fLUJ+CMjeyofUXJ1oss4wva/pHNKA4bVW0HGtfTQmtUvmvDi
7qj7mGfJnyTWPF6WmKVQC0bWZ5lM33GK2U6hspMkKerGUmvQKHUmPRFokBGlKemTW1Rk3O+/qSb2
VljutLzejG30gA2NnStbsbljpGtfe+fSMOBIrfuUtgcFlk2ApZnzvZmiYzbrCIrxFiIgQLv46WJB
MUH9NuxkRIrCDyJ7p+jMH084Sdfz4iOfkHJBbIjYxJdd4c3WafaGe5WFQ8kNq8PnSYeE7+ae8WBg
bNQFzD3BUheDblYNIDprxHT1DmuTZ/jvyvRnIeBLJghrNM61Lt/SLl5Ptb3KiYu2NY6BFCyb9RRW
EMOYyfU5K8ehZah3GRzlM7DvipvdhH4VDQQSpP2suGsYLaWlM80ldpPJQQLkatpYhn6zW2UVj8Rp
2l+6tmuZ1sOuAIv1q45vVPPrFBCCASsn0D5UAijq9hPT4ZGzQLBMLmaafXxqonNGI6BzRtk8eJOP
FTzTlphg6dlpY4v+o4g/oTytZNJutYKz3m1WQdJs7a9GlzTBeK2D907AuMP1Fac638o1dF5yDXU9
8oB1NyGEzxPYG7y7+iH8sP38HOYULDN9pTnl6Vduvme9C/1Y/ioll2XqX1woiWH/ZSp7t4XNp79K
Wz02pJs2PNuK/tu7JzlpD6pv5CWgD5TwB0Xy2ulKAg4xoEeMNAe230iSa8I/NEk5oQBvYH2FyD+S
1mtmvwTpXybksvLPUB7fYohBEREiI7ckOul1n1g4QGp68xuE95WvEudVexViYi0FFJ8QfwATZRLf
TlGfHAzoli+fc3MEned6IM/JMH1yupcxChgdMEuhtuvdh5X+mRmfwd4JkUIyA65Rb2bYcLldS8Zq
ImGhCeLQQN1BrY1aZS2k8owSgxOAI5KvhXauL+C+tsccFkeBjr1NrF2fnOwCYl2B/UeSWa5jMbFF
vwequGsVeYdw6ST9Bb3wt96469Ju95M6Mc1stk2R7Cdi9zSVaR+L1iYlGdtZC8i52CGeuyr6teXE
4AJZAWmB5vSbdFtZvkcEPkVOd1axBtfFr45rEEzVwplt8GI4z+5Ay3k1Hbbc8ZLIxUWB6CIry6Ph
+g/IpootNnM6H7/xUOAtaBx+ikc7Pc8NAyv5dyJJNjo5U7bukv4CYFihFcwlXf0fZdQu1YuX1DU2
+Fv9W0uy8YK8cs90f7SJwJE23FZNjRJpXw/Gri/qlxiDno34IGofSaxu41z5hWJD/KR7z0GCtbMr
RBNnnMznvN/llBvCR2LNkADvB4FnQLfVMX1i8H7QTOUW6aNXV7kXyGQZYEJqmAnkhbat2q1agzyw
W6+XZ+MHksSmV5NPQEYrPhYrP6kVFbiu3SFDH1AEPJVt9TdkECsQXkz4sRxYsrMF0Oy3gSMPORpZ
lsSBLI6yO+gcZwGpAIUG23VgL2n2lme0aMJJ8Rhx5FTYw3Nn72LAVm1OGiAEq7C1F1rNNjadYM1y
SmlVcwdE921gdDzgqPB6COhFdJtwzboJSXKyvNpca6PBSL7/8kXNblM79AwI2S3c3BjO0ogQ3alA
SyK0StsbehFiP9KtSimBIWGlmNZSZ0it6Nob+XT7iEtLU6ZnlPz4GFDrEMXKQgBED0ncleYVaIfY
Ti7J5uxRkbdhcWm06mn2Jnaq5rUd9rD43ekxraRWQCZajuJaH9bJmO+KkWrawsQY0nAniF1j69q1
7ZzjdVFQbvgX+F4LcBqIwobuHkv3vXIC6l788f2LBlF4ytBntZiZgh/ZUp3w8OeauibNCEjHIWWv
mCniSdOJB00VBCgvFcVmGBkeNg+OgHanmGyZ/bXFdm4af4fpp1UUj4ppNSb+ZsoQ++CBga6X/Qo5
z72bfabXoMcOviIPlCV9Vb9m85uHtHmsW2+y/xzkS1k+bKuRPG6UR8T2Liws+DniIIiQy6nTXxH5
rQzfWSEK5/V07YuGWSIbqUG3Pa2JnzcfTZzvZKStrIZVa7Qt6n4XAa7ss3en4W4isI/hKplsGcms
OVA7WKpUAixKeh6ObHaOlduxvjaNPMYjKB8+dyHY+9Jc10xbkFr4lo0AKcXXh1RfK3fQIxgRKK8c
mqs8vljavHfuN3F1MsV0MFGdobw48IGcNJ+He1zFsUJ2U3sO/F0906d6+6BDgjL1YEfwLMBcMqkY
0TMPwfqA4q0pNkLj8tTbZZVb+0LPzn6KuwyyN+wBlIHzqohJO7Kg/C3LX5VeP8M64XJnrBD21yJM
1j36Ldd2boCEV37MpJnOMLOIKr8SdM0+tFvY1eQppsLnXtwjLDh1njFAeBfiPUQlzhcAXmll9zxS
Eznm+oElw6tN8TtTj0rtGCMDT9qO1PlsX5n+ty54i/Oh2IFWuimx8a7XlEoGxIKaGUyqqiiqm72B
ba1sYT6PVEVA5AH27dQQLAq10qIP1HUdgUYAdN3pdOHML4g9sQvIwxWclTnUyRgMTwkY5jhyA5wz
jjZZ41CJx8wQ/J/QJ/ObpiyJA3wKsBvsCfVLsbqUboYTFC9PM+2j6SdGwAZhakYBvfmR17HfGsVD
KL8Fg5QBBaObvTm4yoOITXf5MxpbQ6c7kOeG+9Mf61WBQ6nSn5VB2xHMwDw/vCK53tl4q2w4RNbS
zX2vDFrMjXTg6Oia9Kh1oGBlBJ0vXVVo40RwN8yPKfNStduULf8kNKeqvwr3rkfKDrMgmWSSzf5p
UjEG3/Ths88YCol15NJ3CIgyfLK4tHedUV9bUOx2yiCFm4FSthl4SbLPXBp0+eZdpv1BgkajfDzm
oUI0ZrEdAWR0LNWxLz6NXf0Vqv27hjta6wm5V3IWMLiQWJRoVIK2u1WU45D3tAMIRTjMiqm5YsB9
lRanvi1MJj3aU4+HkpiYBimf+9vb8r1itA7HhsPEaI/VHEw8dvQJw8fkcyzUX3kaUEplMfilW2xU
Jw5U07yrCo68WoMXNDQzEcp/SwQOAV7N9IQ4lKcBBFuRjJd2Ku9lLo/mAJwINrWs1cMsZ3SKRY/T
pFO/Z2orueLTlHzWw4Qbxxe4X3CnDcDvAyKdqNRyLX3qYj1dK5MpHgx3Lxi7wkMsSaKbOppXa1Bf
e1f8BLH61Ej5js89fzhEZuST/Zq5JfhyhWRYVUqmt03F9toat341MhvFZT0LqYKbqcw8TZ3Cl5eY
GmGR42O/qz2b0QLhvt0vM+SgndGYH20vcD6ItDtqfNmQECrMczhUY3bFTBWS98xJwGFEF7drw81Y
QWtl47OYioB53MT0bmAttUWokQAkvfox7EjfsGcn84/TAieqhePe/BBpkku2hIgyHr9U4PdSJdDn
1l85ZBevnND+4xq2dqYG+gwhliME5md1nq2SPsB8pwq2cVI8JO9vXDMHNAkwA+y1cLH3wj/zSBlf
q9q0b/xX5UmTjP/Ej6ufGnDvmnwLkuuQDwcqn/Usv9DjwgPTuE5qJsnsTjHhrWcND38gSkixVKOz
w33pBjvdhhVDLocionWu62jPIq/2H81AKIQsPJV6trC8TOWJYfLHJp9tvHHAIHD3u94/pEGfPAtI
Xa3eq68pAO5z+oqH6FVUUXSCs1KsRMS+qrG/u4YjzBpE/wAjls0EMYCTlgubP0PWIi+9XtAbtl43
zCcCJMWwJaHWbYxt15G9YMqh3SgyihEOs+zNe5ZceVytuqjGcBqz3hmM1CJtky54qBk/okE1KC/Z
qVsJaD3jXiJJLjXyTFAbaAPKRx1VknbB4lvtYcV/RQykdj3A2u00AOdAsKY8E14/5loGVb2AfKuB
a9ZNcl5N69+4OrOluIG1yz6RIjI167bmkSoGA+ZGgbHRPKZS09P3EufvPt19UwHY2FBVUmbub++1
b0riXahjMh44X6CPJYxuLTITXf81o7kVqWDej9u5RAli/QvQ10KyXj5sfzFel40VYuHalqdgAuZH
aQj1GFsToHTIRsjjvmD1LN+22HoOKxlZKcRYpuMb2X9T4sw5F0ef/cuKusMALq+1cfU9LcVVQfSn
wefg82qlzqdR5Ig8KTWE+CPExrc3GSySijMQGGlCtmRblvgo3022fDGzV1mOhXo8qOQ0Oh9F2e2A
GR5D56vHk204+HKCXzLFYU+/heMxvgPbQJdAV6OzH0zu8KkL+YJK8Zx+bzDE805aHL4TAp8DOhlz
PgPB3LffS+cztZk9dQ8ssG39UtRvPqJRLxZUCcnX6lSFNuO7xyqGLAGT2PJzjMZsYnG7JD0HSeKq
zcEy+XWEuiTehft2zdCuoEwiEx+DoHVNvlWItlZGNWONfQWMtlgK2N7Jga8li6NyUQ3mpX6NBd0G
3sKzRmscULqzWX8vOWQ2B8nE3X3AdCBXrXsj9rmC23Jsl6IcyOxIz6U6UYWxnRJgVwM8mWcUp4kz
cHcRyRkJwwlvLlq9IBwfd+GeIPnASd9zPnr5VHuk9FKQURP4ECCN8za2LFh6kFjSY2CEUMDIG/v1
vlABaSZrbSM9x3+RRQn8XfA7cMOn3rg8Z8nfmPCVyUyjJwqQfYA33jjVLWwgdZYw9VpyiNwMPquC
4AHTC7A7NeRYS6s1GVzmXtgRQL+NPDU0jIcop7AZDe89QMLVyTtMIF5x/g6vSoX5mTSS7pONj8l2
cWJ6E7uItxlR2iGDpdJzZdUrt0+wbaMg1u+pOjZFRtHCiTT4GhGqlueo/2eG9/oeMrftWewG8zoK
9pGMkKZxbRCpcM4DSYGOM3o9Pxkd3u2Y9veWYuYXmq6pKExXZYZPLoejS18BR/S4fp6Grd1+zQ02
evPexH+b5ASgePEZZcMVVFDYo61G9aqAhYNZw2eFtQYHFKPYObhsp4OLeRJQQPEPOMYyAz7mXMQt
J3PIlDs3+HZheKczIuforB33n4g5GA5w7fktOMI35Sm11Urav8S4D1nOdKxOMDXj8Jykv0pI1Q7H
0MzcJfU3TtAVTDi22ZWNsSZHMNpJgDZhPpLFhr59qpDc4nA/OziUbQOSC5tW8Wg0Ww+kQiJvFkcW
5e8njGntOxHt85B/RexmdecDDX0dh7Nwd/60F4naLm+dmSl7yhFINGLj1p+kHKt2Z42LHHcKUDaj
SK7w900l4Kn3NvtmoV2ZTr+LuFtaScXxhHdDSkC7YWsn13VxtLKX2f2n+kOUfzgYPpu/VZJtKhDC
3Zdb2Bsj/GXVGEmcphUHr6dU2ZvLaYdcoJKxvvvVkwe//UDfAKb3pv+ahjra0P/hHuXk5EfPT+Sm
YlbbeLTNKE5COyfMIQ2r1Ni0i3sObv5jxqAPkeWfJezf7mxgYZ4SzVjCCZ8D5zZwSPKAWr4aSbCp
B7R2s4lGkALT39gpIKH0nKTCqHlvNWPKpKoYCGiBVMPUvPJRkL1iP47+A6Nt55fuPswy9bZlbhab
YUSa8mEeu2X0ZOdfQdjnDNC4VRl2R1LJpT4mK/tvIOtvbs7qiT2MV/CxokzJSlzaelt/H2t3Rx3B
b8lg9U/RxNVq6VuxGWdxsCRHbGpu+EYsaH80h2hXiLUecM3cItncJv1LcNnb/CAW0F8vfJQJFwP2
iYD/h3EFwq3JRNonEiX+jJk4lOVTmV2IYGL3ZMDkf/uU7gjYR9kLiXRKQeZTa36HkLyYEu0BeXYe
nY0vDTHP/K9tpI8JTy+eaKgQzWs2YHV1CT7prV7Q3FhpiC5uPE1jqf2kMJJExJTipe8nu5bja9Db
D0HwYZDbMfqfweKyOFqUPbS+vc3i4dLCV7Hj4pSN2E/wcQ/3SvS0oXGQ7RLxO2/NB8qyYIS3nJnB
Yqwdhxh/BNPcoqig8xUhZpd6XxDPf5Fb97ZDsr/v12kIfrhJ1DE22PJAYmB9dIt4FwHOp607rfes
/G+dsaGVZ7g5Gg6HP/PiLDi3lEgrpWYsw6G4QD59SHrud/iIWPwkmLU5c5/zjq2X1zhgv8S4Mut6
PAagAfF/c14xGwf/AoScIRUebNr0EjLmrCEQPHAtyJWJ1rhrrGmdD2rcgZJ79eu+upqaGGqf+cNK
zzndKhrpgtH4U2g/MMBagOgeuTg1wLfDsTUXeEqrwbSharo3cPCoH81QgaN08RWeZEnB2zDE5LvZ
zapxqq/5jP0ce/QhbrI/gYlBgQ2x3LOnOwaemnmlNroyXmK8wn52a6OiWjucyrap0TFhKj7k1Ecc
Mv8QvB+RX6GEKmfeq6xhnJ3l/5BwFj8OtkwuWwYq/EA8G4R85GuVOAPvoTu/HBUaAZ1fALigJbO+
ty3mGVdj4EuM6lQw9oSOQVFPYYGHtFK5D2OP0UyJIJHEhzqASpjAX18HLaXvszKCdZRGiBy9i+SE
nLwkvww4A5xO2ClGAsw4J2pwIFRe0IucPxPEOOCXYB+B8XOGvriuCpb+Vla/S1gIJANPkc3KB0j6
Po2uRU0JVP+hpq0oDahNLPDRZyvOqR6zWTzSc8RkmrVPJtgdaBFk5xYm55/P7UbYyBHZ8zTCiRqW
hwxSMaf15cOfL/485I43nVJz6BhLLh/+fLEjyEsku78FTRCcOHwMDlF2Ppyw28B+kEQY3SptKfIC
QdNVzDSVKMVJLw+jF87/efj52n8//fnT/+9rP38KnuX//ra6nOOT354qi7fg2uXpP0E6wMwiaVbc
GJCmyOp190CCxOjBSTKLHK3qbDQi/Z8PReHh7Q5E2x39JlzrOarPOA8r4NDLH0hur4K0whI1N+qB
bJwDxOf0n4c+DVfp0OMNNonptJPrnX4+qv/PR//5NHHqo4Ujz0h7CjOy//1AZWy2Nv3I4GxpZ2cH
yxXCrENhSDrvsUaHJVgd0zCIFy4PTsqsz1oe/r+vhY2RH42iR0tPPZbazjv/fMQ5Hhkqm9Ak0DNs
zjWApkoL1MboVPs21b9BKdGnXMZdd9E5LWWAEMtdZdbpAQH0HmvHPvtjlrRsXxOH2etgn43U+n8+
j8doPsdv//0LP9/181d1yVUSSheWvBiNCxru/zzoGcT+P+0xaApFev55AE/ASei/n1s8B8xHNcKB
TX5hP4biszNb8+w4YDs732swtObO89z7b3XX4WfgXGLaj0ZZyIcwRv8w0vahp+Nllql6tK0uOTG2
/TDJBeESw6GOscXfD/RPgSseyZjD0rpqMzjNHVgEj4zOdhhxZNkwHS5uan5i0HF2yhbQ3qwOoRUF
8/zzQMCTbqDewPqg6+YMjs/nQ4MbqC6DbmusQ6+1zmDU/2RZRF+mhVkGr4QKK2NbR9GvKLQbhnBZ
f/YYcCFYsY8v/eEatq2xjVEY6TMn4yeg4bQaY0xjiKe5BxtaePOxKAdsBWqsjq7HHi3AaFq7E0nk
DDlOxmpXldbecancykXTbsco9xgd61sa2tUxGV7c2DdeI/zeZc+pwpydeG+anNjwmodHL0gw+qbG
vme+TAc3gA5jYR3gsLbLhLMZJD3ascxblJHuE0IMcBcNwCyceilnZ7jgTx18ALHMMpKnMkA2U3OX
X6qoYTdWqHt1nb3OYNM+xNvEQaVPJJ5GP0cma1p1i/PVz3/tKGgscyiccwkvYD8k80s5ERucAKsg
evQvrkGcBWvKz1+cGmR0yWHzWFIbBuUJupiTo7X2AYrORCgJCpu17YFKM+Sr6I22Q8wuLdWZdGbG
jwPGLXbzxe9WpNTsQC3dxQVb0BQ0BMTOUtxLg82p18zFnvzPfIeJEi20zaX6bP4tKKR7dElCenja
MlMB7sCbFs/pd5VH2KqlzO6QL679XFtvvBawP4sa8uHMaNKWdbRnS6s3pguLqM+zl6waFVbOxWsa
Rt8lPOKziVU4BLLW49VpskpdUwoLMWCPr07RZlQZ9tPHUmnv1WV7j7rsCWaU/yRRiOrE8JglaO+p
M61+D1F+rHmy45GuHTto3EcqIKlAC61i99+vNemiSpsOTio96ptWlAxForv3M/N7cu/VPkUauf88
UILVYEHInkxY5WTOvPjmziaYpyU1WnFiVSVPk5KR2NPd0F7GxMp2smuRtalhPxfSiM5I5MW+stTI
MB7FxmMh7OJLXlOfwA5bWNc+A2E4qyRYTqlIauZE8SXwsivOmfraROwiqppmCJ23qCpstHeqG82V
ZxbVQ9P5JQkop927i6Sm2qa6hmGDm9ej3mZ2iK9EiOWbWuvxwoY/OVppfu2Wd2M2432mR6ziPeHj
VeyWUgaXKgArQzeLAg1NO/AJoo4m89nSgFok1cUgGE7thLjozubB1IIxoUaaocuCJYVSkMS7x5Kp
KTT66aCwqAcECh+znHrKupXkcpd/qylMgNy2fe+aHsmotNtH0+i8e+mQTjKoi9C2OHaTN757nJ2Y
pHpcLr8c5WNKVaAxbTaAbqq9u+c66inzwrccIzqTKcY9/B/C75K1Y8TGOWlSokLaN1FS5+ia6kRi
K2bM26QPo47FuVdPCvhNgU8KcjjJ17PoPHXOxgmqt1uFVOOJ/iGvmv5hlNGju4BKeKltsEBxCDuk
8bcmO8KNL3u5MXDuHHxAY0QU3cfICl7rbqISqeRYZ/Yu4NUB1LDtH0XPvRkvOi1LfvtkaYKmAXzY
KujMA0yldjU1aY6/aHrpseJfcgfxIwXiGs/F/Fn79ctgEgIPUxpcjKRIXwIodgmSCS979ou9UrEN
2UUcTUEPjgS9c2yM4lozQL1Dm1Fe9OIHCbU2GGiJpBbOXje4535uUqGDaF7UKVaG2HxyG2UfOn/g
CIztT5MlJGvoARI8/9B89egNZ8dOsmMuvG0ocQ6Bos32NtXActUr3lx0Cc/IwczA+qizTxmGBJkm
/3l/eaR4DHPQJ5RHHJjDGF8746KcqOJbEnyAUFPr38MM+J4mN6CW/bMImQGLjqG/23i3Jp6M688b
KsiQw0SVjjSiRslSrHkc+iA7s3ypbVN77nuCl34xTtUHxY3r1kpalKn2wzk8SIhicRzd3OeoksYt
4ma1k8kApbRu+HT5ms/e4mCaRB+CELlYuiyfvWV5D93yEDs5BtlkFv+5oqfevlIaOINAwkQ/Vg8/
F9w8MMZMC/5Zv+8IghjqUhts7KI+iLEQBEg9dmyqmxwKeWh5c1L5l5AHEv1rmGbmjQOMeQNQwG6g
hEAcN+7eze3koaOADX9pkv7nI9XRHxlrzJDI/lvAs0xLHR42gZG9WZOSOMWAx/uOax4zUAFR3NLY
2glSgD0h9XHs30d6Wa9DgpnNR0XLLJAgpGeSZcKSPYwdjMKo9vdWamYIrs547yb/W8WQ91w/D8+g
LHqRhjsIZ/+CWIKDVNYuDIUHTS0pNsmcI/x4mb0VRrJr8CIfGIHdLcacuAgF6fYQNjpN3gxAByL2
IxU+mR/458ZBXLFc/Z7Wu94DjCbMBodPnVi/+gJ694CiO5GDc7owPZDXTmmjwaysMoewFkt/oDAk
hNhz9/B9dlMx3EbT3sCOOmLeZaMzOXciUU+Nng8qBoslTbkzBae+ugue5iR6yWE6jPsBq/QpCT9s
pwieHQku0GxzyqSabZDg09RWi6exiMMTVNp1PJFBK+1EcFeZb3Pb7vrMyhDLKGagcfWxqOrDDKv4
1uLdGuxD6VBGUcZQkgtGWIW15AJG460YuyvnT30Vi5mk8QnqGOz53SG8lTzTnrWYRfrLNPqQhFO7
gnHh3+BfLwS2pDsN/USA7gaTmxWuEUdaVLgPt3fEYMAmFBc2wAVcfH7r2stvugc4aGVf4Geicz0D
Wsx0yaiseAV6gQiXb2tOxq5fLsViKoXPFn2aKeDBssFHQJ32OYCHRd3QsuzMf/ooPQqBIimMublo
a3iTEe6zWs5X2Qwfvsdpi9oabkY2/nVf47sV9Euknd0cG8Fo0MZym1G6S7aTSqXEDRgxDca68Lyr
4KqhOdA1T1Nle8tECbEhuwSB/2yYEaWU8z+6e+wVWgNmr1hH65SyzJ2Rv00upBLMChTEC2Wfo8mC
tmhsFffIR6saqN9Q6hLZ8iEqg/Z1yOltcQp+9al+DPwZ4q3wnFvUIefNZYUKj3PsRI3zhtWacntm
YaswAQ4Ar3qnoAKgM8bH2G71jjHH4qaluEQ7we/YBNsyZe0lcOLmIURBx5hhbksJnZIrAJNl+0gt
oPFbqGRv+t1zHpu3um0pCinUySD0RxLbnDcicPhxh/TGdq09kC43jloMp1IKyCcFWInBmV/GfCif
PbKMF3Ztr9qKH3+2fz+bvlB2NJX55h/fqrGfDC4b2KrcM4AYcQlZe70EDYQX5vtJAkCMTTzpTgJW
zK5Y9vyUARYU+xHbIGMq8Lli2ppur3eMW9V6zv+Irnl1Y8ADoUfTHgfU7dg/hqnq735gbROzrg4a
RCCvT0CohlNoL1x4L9P0SckPfBUx/sEiQO7fDWg9rUMKp+NmEatJp9UAhgZ+bny1mh08ERvfdqyD
mr7kBDtQt8UTT7hG12daZQeDv1W8sK0NCrEhRri3lffHq2znTGPQ7DtYsKZTB4tvT3D7txSRuaGI
yLkK7RBHn846HX53pRFtRJNiMJvM/TRWPN+mTTB2aP8ZsBg2U2oka19heowfZwc/V4ITlbxI029y
RCswPP3z6GXz3tBIy6m+ExQ2V7ks3uPJ/Ja2Z8HPBnhL+xEF7wLjfYolHBQoyH9mcxp3sc8dl4YY
iY+ct98ZCojFiLmz0jfFIWLbQe/flCjvf4PpXqr8i+rcg/bIc5WSF5WagnRdOLLdtimDLrCIxhoL
+U6YtHXNPuhcAzExhkfkjg0gdjf7ML0p39npb0iW0X7QCkuAbq5BITHmANoOSs3hXxkvFAwxpEvz
d+3o17iKNvGEWms7Jgw/yXxZbVFLRZV376I1/8liyC8dYe/AZBkUbDzhiuSsWXW+dxpLnyfACVqC
BrFDSk5y6m2B8oF6TrYW7pTOKx9nXf6OHYboPZBCdvMMrn00eXKU3AChb6yTLDlNXUpH4Spsq+/I
M8I9TQz2SkgwA0H0z8qK92QCROHHhKNQ8Q+xtqNtHUDlmfzo2x7Mcd1nxOBtQ/6r3BiZeRg/pWf8
KocSM3jJvGZiJ+Oa8cVqgTgFg/0AZYFtQVX9tdW77YKenZzmT7OAA8OJFdyQ7ccUstWRyt26usIV
hq+ottgR973AnYEIFuZq7Zr+pWNETJ9IucXiTRZ5Dnej7B/KAuQSjQAvBk0aTC2Yv5TqnQMPUZ2J
9dOznkBshJtHBxRgmzckfWkwVCU3+NAd3qN4CR1qj+7B0dpHNMzKlPSZ4BQJD0Q+yeQri9yXznP3
dj+/TtlSuKoKC2WBIaFsGKbYR9vLsk3n9sYpS+NfRuYxtuxSdjDVp6NjnPkVtrfRd25LtEiG5s6x
R0GxVfuYmg5SXdrsk0Rxc/FRWYMFHaHKiQmKFLu2Jkg/6OXnSuyjVxO38XPcB2NsvdozwpjrjJvM
/aIp0TsFy9h3rpnLctz3gRnkot3aqnlN2Y1uoWHsK0oLw3HctHQRDZR1rBMLJyHAmcSqOd0xAHZq
K9+xp2LO7CLnehMxPJOMPnRLkmRDs8E8+pyO3jnCONgvTelsvtDe+uCC6kywdxI7mqJ+1Q0h+TbO
WW8G/kPfneE9TCm2FM4tlIV92Yub0/zsJCVPReN9ZBamHq8ERNx46LSIGTU/WhEm72PfvUwsnYBf
3IMfi2YbaW9fcdtyl05kEvnAa5KVXRb3zPWuFZbYkkO/SO+AztlqVrzWacmpraijv3nLRaK9muiG
uDSkAMBz5KekxK3ZhN4hlE9wacQavOo+V7ioKMWSdfk80KWVGuVaS08cZPw3isevAtVpZdOeCbWI
mqsSyzm3OTyssvkMFJYzWeePczGdSiH2aVkmLwme0YFDGM8khU/lkK+tsGB1YVUC1dO/dmDyjjHq
Epcxw1lR4OGALRbTuAPuBHzKGe0LdnaTboBf/7LL9oBR9UOIp6Grn+uS8l3XammT1TCqTXd5YnAm
ttQ09RX3nzC0D6KJ+50Oq4opQfsISfW3nwVi5bBIrZQqz3k7FNsi+aQcxqUmADiLM42PIiGxYNKc
ahuA1tiPtnsvzQ/sqtCBWb9bGph33ciT1Hj2XozdVgg4S0ZAus/LnsvEJrZUdHuh+4yTa5Afi8Am
Cug+1TXuET9V/5KQgpwlTUhkDI9ijVaYEjd1LOlik3scuATCsiWbkTVfeTq5u9bW0CHCZ6YsZMPG
a4YuvtGaSUozNFckp8eUyAN0T56/3oNxI0cOonGQnkRAnFW6L7HvXLLOwOcw6u+maMONS/2WH5Zf
2ZL6s2yvgSrPFS8s+800OwpnaQyE6GD+1V1+xzrXISzCtpvi6CGzEPaqOb1ZtaByMXLgNrtv/JBU
L+j0PZ/iAmQSnpvJnq+A/dDLfIlqyAWwn2u58VoCrKR+z17AHBQ219DSKBkBoAV+4NKtjmVp2eEB
8WlwsMCeSuQkYeVaD5ML2cuy2TtUHj6cqhJoI1gSaGfEGTPg9czInkIReesD2qQYHfBGbhvvyKJ+
zGurPRsZsyu4B5TMXWreTr7lDods1Bdw7Y/0EXFxee8y1GduzWcdBd+Ty0AOJCIuN+hRk2k/o7QB
OowtVu7sY551u4+K7iFvvbfMq0C3lPu0+hMZ9ZVr9aP5QfSgTZakbAg0FbzNanGmOQTIvb5M0XAv
Q1o2Y/Z7TDYdtouEefjNyR57DFEcHFSkZTTInwYamMpo0fMG0EA1qysAhQ9icMgjvSxvFNp8Dar+
7Cef3pl6op8GA3Vl37w0Gk5FcawcnxBM+zYxXuUFdCmD4SU3Z1ttRk0BDEW8cm2wYrAnyK2HAZrM
PMh9hjTBIZBWRn5zBBF3JOlk9y+zqn/h8SlodWX7H8tGrILZ706KVZ2N2QfeM6AdkQ30ANno7Hcj
YFoB04mfvkiDe2HFm2ogxTbQOrPJTO8JwzBGEpwWFNxMbwFRZ4cbfd7dBtOigYPfX7I1Dg0Gc7MG
OJhxhXNOmXAxG9itsGAwTnualEVqwjBAs9Tir3eBZ80dOKfeNqUPUudwdDZzbjdnNklv7cgwHh7M
tvLqXyVnxTqN60OWNwH1qe3OyxOEXIvQWabOs2H+mQmMdXYERT/JSNTEbP5nO+JGvex6nwqj5V7g
5UxMzAYzdunSZjY2+dr1YVIDYolx3WWcjoAhUgdSrcCGHeYheKLXAv+04c3rQTkx/xmKbtUpGGYN
TlGFMa5Ftc7QTtemyzerPjg0VgiwBa4x1TcmKBD/rZCPgxeyRwRBshJBhne3ffMXio/Zh69K6Q/d
YDFwO9TXvNplVneQufWsrHF+1PRvs1vku6euwBxvj/tRLRUvqzR3zYc2yc5hSAN22FFVxxzmVlMw
vR4HgZmkzb/kYHE39aPt4OdvrBm8kaOAukRj5M3YumckymZrB+7NbPTVUq/AkyVkvX4TpAO+eL/Y
RX3yQdSLbb+snqjTACKZele9uH2rZGx30E6fu6XJIsgtrJ4hqvikxEUBUFwqEfZBZOJNK+RHOjOS
tzzzWPTczHUtj1yE3FZScx3G7t86rkJWgQhoos/NulPRPqKRZ1ujWOU+4eXQbUmYhQbPsNOTcHDo
Tagt1mp/zp+Y2xEDCohGGXn1oquQEwE1FxxHoV1Z0VeBLMieEtIJ84+XZjRvlYVcLQgq23MmdzM6
OiofdbgmGrFIO2DWbU/jU02PpRFQV4wDUWhC/IbNfDoch+yqyuKqAiafrirqWzqyt3IUJmw/qZ1D
ikJF42Z+iltNuGCp10pI/lA6vAN2TENbgyyvmajOtv5MqwxY1WNDOm5puSRkbZFgjMz0XNBEwdkv
2wzRZylCTK9VvIK2TmJgBmNXDaAdgtCkFZqBZJmhzsiC8cdYwKgI511bRK85boVsma5TWfJYsEhH
+aYu8MDBG2PAfi4g8G9VjwdVxvlL6XNqw5CKTYlYN6BGb+7plyaAEnpwGIVb3rvM+CsKkPaIv+M6
8uvH2agu3SA/NDLaugqTaZXC6v/5DFJgtSlzeKQRM4WNxyiFUrEhP0TcMkNLdPSzYdxSE2HHCPA7
Pa080eGwMynzWdPSRL5VpN+dGkDQwrVTOOqbJP4GPYnVzfTnhfx4wG/T/9JmfWJzVx7cAMNP6hBv
M2s8TXTj6Z1wcc6K8q4T7EyRwK82pemOnuV0bXpQAXvpH6NluaL6wAIbTkaqtIdd1XcPMulPeCKP
vZGN92QavxtOpuwL4LibHmumIjsQ0m6AcjOep4zImNMNwcaCTospEktQwsK0vD1gt9RgbRbOTsV2
z8q7j0R3486ADtBS47Dusv47mcu3PrSLrWVsO04IXKZUymricLXJvp5OLLm1c8weKWaeILwyKmL8
4CeLR5sEBLfFvvsnqJMrID5d1Fx+5HU2sW/qHv2R3mu3LS+h32C1gziYZG1xZUr21oiKOh/6pja5
saLkgx6UnDNQ0cLkpuF9wWQZb2w1p8vSoTs7M6dQP6bkOOWSq6zpnA9uemdTSasZGd0xlOzGynFf
98WBbfTZ6CA+UIol1rPbUUxsvFmY+0iHOodOxocKOUjBiOHaB8k0JxRuJvzDEME3qeWRuy31hqJd
IkCFna0tWvow6hbRFo2Ft0hx6oWHNEMjqLtUKjkTv4sLIKHVQAdD0liFN9h4+Sas8Y0FFX4WXzXX
ZSyMmNsuvwd1n8+0oLLClRVHJAx+cT3TSpOTTKHZHmYbfAWVUXlaEx0oBkqQymzczUY0HKcEztA8
fk9MPFejVv7OZf5wFtK456kTXfHZAslJ34YgsXZU3ySAH8iPNxG0IPIdjZo2Q2uzx26gBTJcwznW
J3tN3EORjNkkNh50qj8o2pK8+fmzp3jAeQSLI4N1y48+YJss2VZZmD5a2mpKUjww9Au+f2ndaaI7
R8LkYLvNi1tJi5lYvLdHbs168h7yIroXOYYWm3EfGA+Oqg2YLR2lOQpJdWybjzr9EA21hTVHvWAO
fOwF5p+pcv7YIb+HKiG6DPFCTHQyuh3lx+hkT6p0yHeW+lfrkiifSyixNRAL/EPcuVFEshz7XBB8
+rQfpLP5QDXwF/77Vzj8u75KPybOFuvR9G9DSMFkNJIMncqSS07gXlDNcJpM2Imyx5BFB0euaQyo
OgaFmNV3k5o1lVcKnHM1HcnMXLHsY+jXVbfNSgqPuxJ7L8rzKpO0WITgBndmCLuE9z2FaO7awTQ/
eEsPUESsXi3VCcvhqie0sM3nCMe67vfUoHNvUmnBEbhdzEnL3/DJWGbRk+wFSytOUG+RbP32zLhq
XBEc5K6eYZs0O2hPnfyu2wSfax5+FEl8mRsyBgA4v4grYCyF3yr0b2YQG2wK0I6Fltshc/9M+fiM
oYdsZLNrFJZWc3rOmeNvPOMxME7KQiLNQ8TeMi/xXFd1tXYT2kPbHFae6vtjEYbOOWKfXoaJfYq5
oeDM6kgNYMWeC87LsgXxH8F9cBRsSCYzQVL+LgSiaT91Breg/kQdKpt9g7Irc58MdbwOm8w/NBjy
RVqm+0CkH+jFdKFIOLad0//1arAaLqE+MahiDwU8XPUQNMYCDltBk+65IVKEnZxfCSUf/3uTVN9e
HgYwvMN57w3Za4MJeShaFmqqn9f4cbZJH2OtBio0+AFCb3fPKiKDMxWchVshshhI125NstHkhTcC
eRikD8MNSxwvmCl4STI3I8aaccDAffiZEBfhDHrPYw/NqbVvojTf+hYzZ9OYPBVe0K6wWkcoyPO2
VdIlL1VWWFwJHUw4K9l3STp4uUUl6NIrN3TY6tUECXsHfSgkLRzHuMbMCJOMQZvbTcXyb04/WgNL
rDSN9KxN0AIkfXgVCoVDZDy7uBlXtj3+zkvKijw7e3ftpj3aKvoUCclKg5OwVttKwMJpu7o/mI54
CCfvULXtizSRpBkdAlCIrprjLiGj8m9NezhALP+3VQSfVUb93VTfhJ++6BgXdGY0JQilfM0ecq8s
0FsDtA7GSkzlHZZVrn8uDUGKiHAlA89h17st6SHai/FxphgYUIMEdpg6MwjuAuz1PZCIoJCPdkd+
uR8Mdn0csQOmxATVeu53rQU3YbzNbuUs/O9HIyOJleEUlrb92nYNhc0OVQxx/scI/+WZi9vIkwQI
UCmBBJL+bYUHwrEnsRLjyYr66txNFkUn/VfXYziM61GvvWppAC5xRS+lc9nONewPJoCfEZ2zvO0g
nQMzLjxssRHxGGrfoa43f4xEnwyrCo74eW5u1NbnqWPbVlr9o9ET4+sMZNroHyaQczpCmQui5A8R
plfa7gxySAZ2dmqDGEuW4dQcC+4caKs21lymLC2pEMrtc8hY/Wvwux/sf65rsi71PrsrBJF8dD+p
Gwdogr8nm0Hxkq6w8C+G+4wOlXVdMhoasE0T+xp3tuLCrdsejcqzV108/ty3fhXFQmCnJ73bhj1B
89mKrnh6drwQzh7zAZE7MXEDI/HwDTUDbqEemTEW1nMaMkgqkPY9H2FdOjT/5e3HmJOXHxwhNxIy
i8uvoGRF9jEF5hbYYM6c7zKYrE0XUtmt9Dnn+Lifp/BF+748d/owwjs8KbPegYKKj0430mfjpgzV
Ag/h5X+xdybNkSPXlv4rz7RuqOFwuANoM20YgRg5JpPjBkZmJjHPM379+xDVz6yqJKuy3vdGJSmL
SQQCcL9+7znfKTaeEw2PqOpRiY3pdcbKPHtJs69HQeqUhwWvQp3ZoM3d6HQ8GaDLuu6xb7qW5STc
2rbyGJNsoIBfJQiIULLc00s6EgoBSK+G/N2b7eoPhVkXZ+MTEXMgnY3xOaP7A4/Nu7O1+ZDacHea
wP1kVaYXLBeEMTObV2v0CJbCydgG1bZreWyWAMpARRuJ0hED3R2A1PlDwtXfJj3ZvXEL174w+mDD
3L47UHbQF7DsaCu94rOo+Aui7LlmXspAE4lWHDeb3uhA5pBWCj0xBV2enuIBk2dKL0zGNcKJof7V
0SQeR/FrNOCqFayifATm1i37STujuLEanvFpgTaBxUQvHMpUrP26oSXfYJUcmaKvzT1RA+Ob6FiV
07xzMzCZ7UBJAVvdZ0p3XbmssL2+MfiMV7LxsMyF017lZemPZBJvLSqteEA4X8Qd+L3RfM/1BKwf
BIaNaKygszPSTwEAVxOBPLn7ZgGnU3LA8AkEfB5nFq1Fw8HAfgP5gZ6bi9Si7EB8jUv+siz7JC1/
daNzskJ+W6bknsSeA7+I9ivZYMBGGGUZC5OyLjgWhncWMeavDHG2F5r6aIbzQzHBGxGIdq4cwKWl
WbxQe5g+eV9QK/wkR2rfDUvEbN5lpKiYvrdPXVw/NsiJgFcAcupmOmS9fOR8te+lAAJf5ys/grxc
k3WFyEWfOKJ32ho4oSZEVzBWroNl+c5K016lM9kBCSt6GxPyluXrwTjFiWDpbDcbrAKqUceBInxj
By78Wjg4V7ZVPmTj2ZnBauv4zkwwcwzLaxm9TYZ1tAdUcpbJKbkoet4+W97EdE0psED4F9hZFNEL
hmQEM8VM35nT7zxmPbw3qeuvD0eFV4ZJFqHA3jTdROWbyQ65sZk4se/XrxbdnUrjEyyT+TnO+m4z
9awso13C6d/EESj9ZPrJVVxnsXO3moDHqb0Gwv1UdyFsp8ZPSY8/LIWBE5SedmYDbF7C8c1pPPLu
9WEuHHxZNGurwCnB2pr3jXc3RB7QoLh9jly4ot5jEY2fZOxR878uCdVK1QHkdSp9a2XRK0VntSmt
Rvi9/coKKtBEjvdLZ9wboEMRu9B2rm95Cc/OpA5I2HuEgBqTjcdkfiySn5XA7YzOIlzbCEY97SLB
UXuRSI6ERx/JsqCnOoD8hCk/GJltDVJEWYaLg1zZrOnnRM913xYlddaIA26I6JgW3tpiGg9xX0vg
WnsOTVCyLO3ua6XA+XYgiherWLZ6nTR2xrPIKg/3DJ2gsC2jo1E9ZdkEmhxqr0XJRBEFZUQylGGK
Q0YljOdkYSUxHZseoOjOgvniPOCdkmOYbeZ6uvbC7FuYq698OVd4Ujwe8pjO5KaJPBcYEGR1PdKh
jWjvUGHj7at1e8hy77oVXX/GWroe1AEu0sU/u679Yi684mlRD36ifxg2KD9P1bejEDg0wv57JOkX
VEPxjAAea1PAGrPQbb1q8mBranomDu1IBgAjMyiHKc0Imxo+2oedMl9Cf/BJqBYRJu70PaN1tI3G
IYFdQEdeCbr6lFnptnfg2vJlN/U9QwmEBK79M9fi2p0IT6PHg8eiwfHcAl2IFnu71OpDh3gTseBa
GFg5LDGEmlOaEhIrVFwAR5pq8p+gjLH2Lvz/Bkv21XgwjPlXJJuXJFKEFUbfJpJDKotgyMm+580e
0FbRIY1c4G2Rog2OfdAN+i0DHWLXJG+esA6h4kVyaJYUQM3DONdXWREYe+JKXNincjvlw71Mrfre
6PE52lFzzJlx6pwIsSwcbkXdxX5dchAex+DoqurHxIjAmBlZJZGDKLjH9JgNdyXGLA7vE/iAwthS
v/BJRSqOpk2/BzLNkepxa3l0nJ3W+oGaTnOTWA+IMPDbhWk6MEVjWxbJj2gyHooye0zs4WUJkA3Q
E/5BLF7pdxRmVacO6C5+JI2XHpGy+xleO0s23RYzUUvMsvatCYhXFX2QCuTAmymuFRhVPHSBixQS
57rA5gg1f77KO9wrbQ1o2kPKzyDrJjQX49TbxhOinM8IWqUfjsPrHE/MAKInE/Dtps9xZ4jHZaZR
oBB5LCnZaFVHS2Ck3bZMDi2+LAP2h3w2rdKXIKVEbxDXkr4k3qxmpiNUvLO/O87PYmqeZEOpbgRE
liTtfWX0py7lAFJOxXviwlvMxZs7JSmvJAP+tImkX6v42yBfSjM7LHVMeiaQtT7wBRboTYqhq2tB
5xvjxyDFW9F0d3ZqP7eCQnKI5QmpNaTQcjthQeXc/oFl+lE0qH3awQIjqhJflmhmBbMER/ccJIV5
y5hg2Fr0XPyYG2v2domworhr2HKNqXieO1WdnJH/Qm/oJPR4F9fov/sQLv6igvtEYR8PASph5YOQ
Kab0sTddZqm0NqfuKfBonWoH7bGXpa91SXZFUtUUYjsP31+E/7va9Q1sHOwtOMvmlSkBGXggvJ0Y
+9jHA8QC2UxQIeCQ7NSdWwxM2ldThlUT+Yrw6dWzaXzM80uoQHFaZXQGCFPw++zat/p77ZBw1DNE
UNist0kAKMYVgpP8HGLL7dcdlObXGOFsby3fm/UzqSlwc2OaRvkrksd6N5j8JroiqNdRjvL+2Jo/
1u30VczprZd79ZWVz7cDErBt3CQ0ccUngsb8bHkYXRra7jyesDqk2kUptveg0HdmnD07j/QEvQNY
UwjICeJFoqPccryrpu5+yXS1cynJJfsd5eWC9d9QR5kz1q2Tu7FZixtySweZ7rthkLcKTpO2MGG7
PXu8GaGTU3FzFHXyJcr00LbPWVq9O1EXQdnq78uAS8rHre05b5VkuamRam6zqFsbxxVfsPQOgSW+
gpERkFU3WzEm9LZyKEghWnGEdTvdq0cA9M9VD4cJTPS20Byuitrwh7h/12lOQ2WcrrsuK3ZF31nb
pUOQ7PgiAYHhugS2ekK+VsLY9pRqW0SGT4lJl9Yi/mlrkIF21Q8zBLgR9RbyT2w3ToG7Ov+ZMKXf
xq5j7WwUTOkqxRP5/JMoFAqPbvrexwv3jiYC4crinFlqWYGuOJZXNJgDUmw2ydCGNq/FU+yig6O1
bW6lQ/fZmhlYgk1Ys4OMYwcHHRmCj7HuMyRKKg6cN2VDUxxcegmD+2zSqt9XmtFjCT3rhO+5KHVF
8DOfvSnb56r0chStICPCPt46K90hQ+GMKxZ18uxBaDXqJ1VDLcHK2dswUPokOOUR+7aZGOxKWjkE
gzq0SFGtBjGT367tD4m0PsNxprMl4Q7WmG4BcThgz+kbTA9xPB7GpKMBtlK85tiucYhX73Xl8IUU
NaEYqfoVjvp9ccnKKXXMeI/jcyRytgiVXt+UDOQ3JAlPdFrVj9l7S8BeWJhptmC1VgOZ9R1cb7KZ
UAhtJRr+7WSYqGOc1bBlQY7LSTzqmAhO4NG2BDpg+ouwY7lR9NLbhDKyXR7Z9eatDI3j0njfDEmP
FwOG19h7OBPGVZik19Waa8ZsAyt95j7R00fj2JHS2QuDLvhYkyZLrdAS3+pPAE0Z2FFO1s6vCSQ8
eT1k9QisdYzEmVM9TRmJj0sC978F2kknsFMPnfypyv5L8UXshly7W5H+qFwa+qQWbTKUFHGA1pGD
IeGmA8wuArfsQWcsSgX2s5KIbUcG1LVoKl0xcViytYvLjYFCWxD9FKKWQIctdx06sI0RFsZulgwv
pWXuzbIVUCac+2Worb0IoSuUi9x0RNraMr9X4asztjegUc4aoF5SPxnBF43Fe2nljxxgY5gT9JZ1
pvxEJU+9YsbXEMqJp+TVIjYJXmJP3IIQCqQKAASSW3dzxDwojivrYBryiWiyUudnp8THUkUV6yuB
mzV3Yp92K++0fi/WLNMZfdagUc85ArgVivQl/KhDJJTtrAsGbtFT0beHfl1Q3PxsNP3P0JrhX3PT
ywQeDdqdK/XTrYwPUUlnN8TJl0qsaj9YJsIxOwWPsXDmZuu4yZte39LkPCp8gSeEo5iQA6KHmabA
KdYYWmmR3DA4Y5H2kIxnAfDs6M1WxuvECWKnh/IZuedj65mk5E7fPNE2u8Xqv6wJL2idksphF0hR
Kh62bAVzoAdB/qOPruN0RwYoC98Tv3z6NqH8yQV5AvAaGVyFcjrSg/mJtMkvwk+WLzDiKwZndU9+
LGvW3+isG/O31e0SJfPLIjKEPG+dPTIUhZRlVscYcpKd630UIuqqvDPCCMSLYXWizudyylOP2RJf
CxhSoMT2hgyBpU/vPRaSHh1jDlNargs8ts8lODR9ehi8/K2mKoin8Dwv6ZtYWJKMaVe6b43FsXwM
oGDI6DM12Id+1IU+V/FD/aaq8F6Il1C+88adRnbBDAYQfEYmg94JSc0thdE2qZpPDUyiJdlxfMEw
S4BfPzx5w3TDmH5buauggkuEm9yPxWtdcxd6jgOqbc6gHFI72+SoDthkqE7N/dShHha+LLydd8ds
xFdrTnAmHig83pvB9t3gPqCV6YX2g4JUUkgKhlWVoCdGEH1wDjJwxnH+iIN7cvqvUDIGHTw5Ew4f
b0dPHHWSHHorelEVGAcK1Z47w4n0rUR1TRl/JXtrHznT97BNT0WKjrO+763hpyWeBHFHrCZXRZz6
ScrrCXXU1t9mM+SMMl9FhnvbF7fzzBHo/6exIhvr5r9JY9WEof7v/8k83X50H//16/Jjtx/5r3/9
49j8+nMa6/oDvz7WMFZD/9NESGV6rmM7lmK4wx/9lsZqCPOfSGSJY7VdrT1byt/Fsap/SvS/2kEU
4dgWnbd//E8cqxL/5F+FYWZawnZt6aj/lzhWsYatljjHy+L481//UDYeRdQL6vI7hKNskz//8fEt
LsL2X/8Q/8vLA9fyWiKDCtcoHsPZvZ+iJQN9k/YkFEh1JkJFcs5EXissNm4XRs2t6Xm/iGAgdhpy
+OjMwT406EWHmgzCVpaSWM18xN63/919vf/tqv6r6PP7EjUfv94j0/ZPF0v4N70/ofjknuXaf7xY
N8vNAp9lTes3vcvzpfGHKEN75qrzYObefupTtu9kumfaRhkSzICh6g0lT3Z/cekM3UPggCbtOvv9
8rl6o7eYmJkwPTibLqG+Ry8U7Uv+qXrMX0mKiz5gIphMEcVEznHVkVbP8edgFpM6OwRX41oS23Ak
OqJH/Ji0xbGyBGGdmbmRU1ztAoMAPQttfmwB3gLUYcRX1khL1Q3Mg1squRmT/Je2DEyoeuwPxExA
ftE31lSSBepm4TlGXb6xRfMS1tSrojPLG8+zPHSQaD1IlKOm6Kx3b0W7ykg+DMRpH0P+EkSbuO8C
v05p6KNqquh8jvpaTVTPGYnOF01PFqwMA0RqLNcVmdYLfmhd5zc4fzH3EAZNIeDmgCnhvTAiDKaD
kdrOM7yqd+IkT5QZbOn94pzqlL6pEUTbv/7SrT/GBa9PKM1zWiE0NKSQQjl//NLhpzqGh6aQE1Ar
VhkrGIS6ZAgbh+358h8WDZFzV5qnoNbVuR/6u7GQwaYePbVxI/CmGHvQcKbNKwk26tzxUXLCMo6j
udzF02xdc3a5ijiuXdO2+23N/DH9n/BX+R+e2fX9/vMz69pEwaB0EJZj2uqPl19TQ6aLlaAmFSRW
lKCQbh2VxLeaA26XqE3BA4m4nmiDeXjAiO7tIzetdo6hId2icE8Yd2SpRegp1gJaHxmYJxLG//om
/8er5D6bUjumwkVj/fEqB6ttZguPMJ2f5Z751hoALlf9NZ0zeiLHyfxYYmmd0n4T13hGCtFgT690
dtvV6W3UcmTPwu677Yy3WWbnOMzt7vA31/hvS5WrJSvl+uKbpmWqP12jYyZujX0FLO0ciZ0Lnlj1
ebBrpJled9Tsm5SSjam/pDOfQjI00K+lznWWdKjk1ls5MygEjxpsYjjC+7B+sCR8Enrw/l9fqfq3
R3bN3rYt1+Mbp79nrs/E7xZVxHeh9GCLbVzb+arHCuo3PD3R3woIJ2VICNQ8vA52kqEnrngN2/Sr
xBfFKgKhP4Tmd/Fkg/6wWJb1L7E0XwoOGMstfRk2fHIqbdixly8B0T/rEABcQH0UMkkXcPB0akIC
wjK+pZtn7yI3/G5mxd4MZLtXuqTxRNsOLSFEfol4/y6P8vss7aHx2OPTMrnEbaajus+bMwYbeRB9
cBLulwqd/lsbodVWdkKdboFfAe9lENf01/dvzSH/4zuz3j/eds8T3rpn/umVL+m6LLImJ8OeC1Te
rtBnN0YVcFmzsa+wIfX50xoVyMm/PuTgO6tUu6fSDok9UnQOFzF6PghxRJa3f3Nx/+ExtMW6Y1rK
skHT/nnH9GjyFtkKWa/M7iALi74qOzVgovKaZg9bzjT90BHG66h5jNDezKh+Fk0+wRRE9nEIR8w8
9ApioybLUdb5dtCpcTckKBv/+lKt9VL+sLmTr87MXfDSCE9yyX98DqfWmBM5BWzdbfhzbLlnxWDn
hG5gruD9mF67Ni+2tpWRdNsN5mcbLGDIZlJXaLyioKsnY9egp5Ok1jFg3ER5QRxJY6qrdEEt2XvZ
3+zwYr2iP12xcoQyWfUt2zbttQL43ZsjjcYIoDTCXilIrWAPzo52hBqmFXdDITo6W2q4tkzo5rOT
w9J23JOl045oGIQef3P31pX5j9cCvNl2aaN4lhTC/FNOvXaIYmPGTVRSbzA3z5v4bgHucTRm7/ny
v7retM7GlBx0Nc+3HcoEJksmEtGuRiDH24ep7Wuck4AuXiaZ8mT0B+naXpkzifdeYPRntAdHmpGY
h7RwdmNtHGxIY39zV1ly/v2N8myTHdSyPFYmT64r1u/uq2LO5uo1J6uvynDXNVEBxkmdZhzsViRx
mYDS3MWLdllArP2F+2BhbkIuhmJrXWFkt7xmITCNqOwhNa3yZwQ3mFxRH22baaNruzxlc3MuEMye
EtDSrSmq+xHZ7krrdyvPOg/loI+VV9NBXeuurGOfi9HeAeIJu2O7Vh4yjp+Um3bsiPaPME+ukzFz
3rA2rsVU4df6o20C+i7B7IFQCD+tWZI+gm7H9oZvHkOEO7sjtC8rk4/Kjn4MC34yy4UzNkf9tV0X
hK+jaz3GKXbkdm3itQEK8gzH+0Z5ibW6Yzax0zk3TBp3l0pMO0b1VnqEpA1l5Ncu0+S0jR/riRZJ
lgNlbJQfOODwvYoIROaVMfEY2LBi68ags29nwU3Iu0nQCxBMDKqTj+QYzlWZPl4KVA608W0StHeO
dvVelPFLNLf2wYvFixmCK1ITEW6kW5m/3aB4JWC4QKFS1DoW7JWNadrXZhtNuyEjF1ivxIWxSD/i
eah2RmXc2YjuyIYYD7AGKANz50G6s8LmU//gM0THZZmQI03A4oI0esq74jUXqHEzkLr7y1fs6hI8
C50i6jQIJGXxefmqxlHDZdfnnK94nKsA9gMwsVoVn7ZtTPelEZj7buwd4tNbfq9ek5YW9Z0U5B6H
k4l4avQRACkkvASPrevNtPp806D+LjvwvRAMOqxzpbD20Ocu8QvN1oU7FxLAcHDCdV6tUJ65gr8+
Au5/1Y0D9JV1I03q+dHEt7HNyF1mxLv4kEfE1p6UP8a9R868Ix/7ZSKWdDy2U0C2er7vCeS7yi3P
8WmeBcjJB8+fGo+QR+4kY1BEHnG8JtiRcNPih2hWY3+oXLEpEwfRbUt/pZrqozdjiq3yBExE4x56
iZ6xdye+DGZY00S+goEn4XX8qpF84X1mwDmuhxf86FcRyDPCp+jUOVBV7RpNZaORsQQuru3CnRGl
Ngl2tgxAaBRAFwnrH85gS7owxslcobitEj8uVSTkI5+1TW6rtse/X4xgjUHSYvSYjYqLWdxP0TK7
vzzkAY7DR226u6imA7dUVPPryz2nkLIDtW9h4ywhsn82RXGIM9CyLofKs3J4ofTSEbRSyjWpiCMk
QIuDxYB1jwDuxaoHEzybuGuyyUFX5/0cVuiNLvua25doUG+c0WYJLbfXr52dP5VV4zHQhZ2SzM4d
2Wox0Y8M84r95e5Xdr5Fsg6JVTUIOAgZfXTr8iNdhtsS7MVV5TiEmJfMVbyqsXzinTvfGdUhXBwi
HCvsc73khWewu7WK/LusxDMT3fi3/a5aiu8eoi4/QBp/xeSaN7xo270kOC5pIb63cX0a3ZLkR1Hd
TSGBGf1LnTpfnB2uE8HUIJw8vyA+rS1ZEt0AVxDdK6rQNtKn3+7OpLFqeCHawJmFL7WtZ+aD0V12
VFGS79Iovr28pjupMOaRAAtw1HScqyj1CDHEIH2mMwYbmI4q3X0sMJgz6Kt35fZS/LqSE3tvYnrs
sXRClisfpev6hIRK7CWwQxDM3WctjragdxG9BTzLUVOnew9BTZORrLHe/stKtlx0prX45lSwNx0m
Z32uexJ9ycnOAl1yDQEJDZZOxjWNc0w2l8KMMDX/8hARqnPtYR3b/fYyi3LJb9sq3sbEmtO0NHdF
tB/LXB0uT1qznmdh6F1WZ8LFdh4tAD9pk/d25cAkbK3dejZqw/y2N9HVTV6MMKBM7WPdrH61AaWp
Y2zXHddRa1YwWQsASQiyx52CaDTqj6XTkZAi6ysHRJEOmDXFWVSc6nruN6mNxE3RJ99wurnz2AQ3
mYvPcjEYH19eEWQz86FRGL7rGHDAwHn/8iIpGR0iGAjoLKK900wOKneSjQbCbeEGxaNg8CYwijVp
M/uXH+PwgQpuKJ19S1wR4NF+tybYhCAjUPTZRzfOvuYEEXs6QimB+rDuv5cdU1eTtRkUIqDZyxnw
TcUJfjsDC5dqsuvItRfJtuXTBRPEhdFVsJrc+NFrluX/fg09beYErNUUkAAHUCAjVDzz4zYcvrsM
QB7z+UdCrGBQzslzjB0/bSmrVYrHsug8axO2Ag5BpfeDNq57+JIHA2QQi6vLyWrFrAVjhHPadegj
2/fNkg3HxS2vZ1Rpd0n8bIWjdzNMPbENiBkenFfbYupzqeoFkiVCbUE3Vy0gGgPxnNNgTxdBGZw4
DrR7kDwQgJ2a749g3fs2tj+Ym5oUTYCN8UBPNzHywqNgnnHlSe9HbFb4anhtLKKYdbQEvpREeV3W
2pC8483SFZig3DI4qDk8AFKfdt1soozPBmrky1c1yGmbRwLLUV0E+ySrQeiwJoZDYR8IEoEYPIr2
qoYlios3x6q3vkJODh8nmtxdDc0LOCufVBP/TEwws5xloZxBBVx5/d7owuRFOXzJYx1vsALD/jHp
rhurgr5EPw0CLTHVo26yLwlNZo5iKKImmVnrafZyQr88EYoXuGmy7Jo7RDHjgU7WZnpyQ4IGS2bc
hV7RSbmDw1D287HHq70p4uYHat5i1w9IeZc+Ho5JNb9CbIAQ7y53UIxBt6zP26UJUJIzKRrkISlz
WKDIU7k3V4ud6zKr62F8mcbs+DH9Lt9ZzDdm38PBDtKDXNCY5P0ErDJFgOLOdBUqD9HHTOaGzeq8
V+5xjBMGohHr9WWfrDIZn4cgeMwmdazxAl7bqvUjNxmPFfbtx6XGn9ymJao+G1lsE76bI5pBK01f
enTuO8gSvEkaq21k0YuMuuVBBSLaAa+DQIIYwsCkiPa63Ob4NEi2xEluAQVkTWyOY8f8K11Ra70F
8kQRpxg+OrOSR+4+Y3Otny9btiE+LG/0NjR3Mcnk64ZK9NRYY3TrwyXeCSRcV5da4/L6pm64+HYM
mCzBa60j8e23I/4qXVIXfovyoltVWYC+GRCIJIz3Mu/AVhRr9ax5y4dCmTvDMRbi4Qn1K42xucOb
cNZEZEP+IraVjS3KXejRJb7Ny3YZBaOCzzHhKZCecfPbul0v0VfpSajWwmGK0DlrQtic+peF2PTs
gGjh/rZpWS05UMjjuqZejocq8r5kNBg3JYxemeD3/K3F6iXIbpldQimoBgZU8QP+O6fgVHkpxrRw
XzywGFBK+rNSCCgGWVxPZYGpCtVmEgy0IoLx/lIDyhbYcpZLOI3r5qTmwbfcXuwJxTpKptO7zvK1
3TTnMr4PMpMEiPUSmWNdc7y68tgb7taGa1qWZzAeGWG/LaFp6FCPE9Gba53VJgFDnUQwwSSOjFK5
+z7ODxb90FsXN9GUkmS1LiSX1szlcS8bpAqruIczK52kMboekQ87EWVUjgDvtljiG7BVJAP34V1e
tc6N+XQpbBQI5FNglT8hnoATSON7h37jUfVoHYaJsauIZrzEq9EoK0Pp921zM1TLs+Fm9ZFUQ1RT
wwnECnGWdrYreB7wcKr5htQUNK2iQDSw9rhBfFzVg5NvhZlC4xADjV5NELIA6Xp5BMemZreay327
5qtERU2jmuZzN9j0ooWOyCEokd/BHHM3A1/KcSQj9VRLeePQ/gnarASDE/2oFldA2w9jzMK0jFZl
QvFqL+qOLuz3eWjOGEqDpymIb1C+f7en4N0InWhX0poSm7yM0PoPg/2t8QZE+C3wSRcK6JYWXWBK
SHJ5c9cp9BNEkSwkyYAxtkeivW0yZ/wOBaGj362airVH/X+n3O/M8Jj3VsEeHz291Lr+UmkUbvHy
kzyiyUCRQ0eSGEezqI0IB7CgFpjND8S1q6a2OnL6IR1+idxdwdhjzheMrz3e2YaIKWDamN23jRrJ
/TMh1KFe6jtNox8JDomLgOcM/DcQQgHD1ADkEllAw4EhmnJy3Fx+JBMmggK9PGaA3hZiHI9mgBbe
NacXxosIdFzrtVzIGBwlw10GvZ5FiFY7wIs2h1+Kk9FMc4EX7bFobeJW45I4cPWpasrKOpg1qH+P
ROwB3obGbqC1JjVX1i8RCSenoUIpRFCSH1aO3FPtZYgIG1hZBtOT5NqKf5XynMGuIXaOHzZijcrw
4GSJC17Ew1mK1WtCd3FVo0QyUZeRaAUx0izDd/wTX/Y0tOe4R0CflmrHO+Ft5xjgRoPgkhGJYgck
5N4qhMHqXyY7RBRnzfOF9VWRSJRXfhem28gOr3PLkNdzpumNckyvRIBLQmHAHusG4uBi4WFKNiN4
QxoXX0lJLh18MCRFtH59A2EEuvJw45F4kmgdMKIRH64791i3qKxsgB9LBcEoIccki+OZCCJ1wB/O
U9fEuyqV8iodKVjl2J81zs4NNhPdc1AvXHjCdtK+pSZikYmgI9SUaJu8+E0P5jPieTCK2yqgaKHn
f+yKHH+dTWcHBcShQmTHRsmZv3M8UqwJpWiW6KVe4eRWNqOTy3ZhNn7G8b3dDJIisxZYNXhGh7Sf
DrLVOD3HT3gVmN9K8wxASGzzNgJA1sSIM8svTrurrRnEQoLnIuuU35nxr6g2rsoRY0ifAniazBjF
y6r1qjPaG0HjIyzi6xDzuzF4GYUu7h4VjRupASW76HAJSISmPHTuuRDRTTbQ3yVxYAqT4kg7lsN8
+DLyWeaEAQCRFBxrUSypjoOG/W2BgW/3800TV6d4/CLPZ48C4gECziancEBmQ6a6DNJzdBMGyTVg
O/Oa3vKjJr9wBqlBeilaxuXLQbFIww07d67Vo+MFJ1Wk2bEHHKnrFN1mjVPJiX6COCVFhSaRJfB+
8bJ4UJ5oGjSm9zkq+6mGd4ENx31BrrU3yR1W2ZtSFc28wvvos+A5lEhXtBscSdvMYWQ4R2qlJ92x
DHfL9N10rXuPTSnIkwcKzJu4DD9nzx73BPed6p4IA7MiG0GMNfBPbH+OY+4WREPM/vG4lP1KRi3U
8yQgelPgDw7HJoggd0FUfbF136U5riz6R+hOBZAYxNS/bIBJV3lKO5tspjQqH1ACEWkDC2OXTYgI
vQH8RWqql8Zqnzuv3DWKz1hmdrDNySPkJcnkNgxpysdjjReR4r6w6g9LlXBCuh5CBWeBvKjI6sFX
49vUqCzmVGWR7T6T4nIIKkB68LogguEwC9y9W0fXoBK/bA+/2ZKIxwYRD2vwsav1cFPO7s9eSw9r
PSczlK1fYYoJDILbgCetbTadBf+DpzkgugDVb2waj0zbTkm2NOfQJsW1q8C0W00DssE6LiGhhNlI
NVM5lfJVIUZIhaQm5w7J7m12ZaSvsrYaX5UV5TpB5V5CmQBg5mWe7Pls99i2F1sfkIQQgSxIPbTp
LH4161LmjiStgMrEDdeXt3zbtGQ5vFKiiARsCbDNBEjGdDkqVqkfB251ykmgoxNxFXQuYrt8wSgb
PDGRn4A7xTSMMuFjxKgwI83nYgUuErPDF7hUr7q3+wPl+5dlPVqr1IczieWTpIZQ7R0Q58mLEd0t
aX0024A5DmflTTGX866DXlCk47CTob2gEQ/vUss5xRbrbO+4r9j5TIatsY+bH9C5OLZS3lNvjBsc
Q5BYzOWENSjbOrO8oc/sSwv+XdcjLmcyTpxOxoy7xG7Ws+J3udtsgAehS53Y8JvO2dgtXQBHFl/2
0N0V7q6r6NWgKFuhOtuG5ArAfXlvHMglv2KNHh8zhxAXz53LbUXXsJVEdTg43YdyKuFV0HeMhorl
rWtCDlD42k2Fn0r1LIPecgw9lOPLMHziQRoJaxtOw8jkJu++0ce+rWA8qBZqk045cqfkmdohrjDc
P68W72oaWuXJ6XAbmKQpGdVDIY3lgGvjywFxWs7Vx5xU30EgfyVejikvsrqTZagYazQrSW0RZBSa
gq0oUxVOqV90NuOH0lEObDsKDXpl2IGr5NQj12yxD1QSLAcRBx+5y4o2ltY3MzZyos9IxvDeuxHV
5CCgNZmakR3YJz/30MFNAdHIY1/Pp6l48uIgOQcR9LsA26fB/jS1ERbM7H3Bqb1VHSomHUz9BoPQ
HrgeXmMgaFQQACOUDlg+APOb83xOUUTOqACuJjw7vqnGB/bKEGWxem6VhkykBwqpXJ1q1/Mphlld
bOblc9hhVzL/m7EzW45bybLsv/Q7sjE4JrO2emDMiAgyOEmUXmAURWGeHIMD+PpaAG9V581Ka2uz
NOUVJVIRAcD9+Dl7r00kucurtj266IoDMjDxzJs+1fym6Y13snXveQqDGR3AzlY2pAUYNdwsCVyp
OD/3NAcUQgEyvnX8zhhwnOGCD4gKMuqvoC4IuF0g5CmxJMixvjHywHCPFPWadPNFeGHQaCX+nyyd
NnMksl0owMWV+rxznbzmAzNJoSFYHK4+q+iE+lr6eLQswhnFgzMcZTn8yuLuMzLFI3Zykzx7jwBQ
jhCYbt8JWS8d1rcq6eGIqMI6mtOuSpDzj5KOk1d7gMp8h8mhriPbxotWkU9z72NO2uhTHu+cNgTY
Rc28MZ8qI4RFzhQDqr1BVhEHql1qkANsP8Ts/syPY5aqUPevsYSPCBtgnyZ+i4EasNfYOHpQx/J3
D8tjT6P4VjT1iIjOhfecFAfYu6+Z0p6yGoNX3Yg/fU/BEWbROSuhclTu/E7Z9BCmZo4Rq/kuVFVu
ipTE3WmoPqVLpq9Xkf+nFCIOUhvdXlG8aLl9SAcXKVpKxCcmXRPjvP6e9hiENRfk0gwRwsbozGKX
VrRHiqx5r71TaJBjGXYuazcUED3Kdp31HtWAkzoPDsOsDwmdYfBPGcEaR4aXR8NSH2QkPIu4o5wB
U2lFNAHayGaxYr12o/bb0NLmi5/ByASCAmyhfmw5/0ugsGF1F8cGtsp6gfFWQ7uVjaVDruecgBN9
mzFNmLKFh1VkQ4Cd6GHM02JL3o5dTCnp78mpbqJNAw/30fFvzGRejXisgyqhKK4xB7nmLNGVZ1TP
TUtvVA8JnkWSeTA8RfIEIVYvMzrdoAJ9cdcuv2VQqt3HXvO4/iGjZf+5Sy+w10g0RGd9cnNyQ9a/
KStSFrocO1phziM2tUrc2uUX8KjTnV8JeUxR+t0sfxY3lTJua4x2N6IsP5l57r6UKobJjWkhSSgV
YdnRCi7Zh9ZzrJ6zxPku0Apr3/jgjr20D1icYc0MM9yEbNGJhCGhl/QLN/MY7tScF4fB2ydpJE4m
ctrYRbTIUtVzCATwk+Zuxv6L8zKtHTSgnOr7CbtxUauHsEet3ZYgVzyr5pYYy+JkZG+yG3cFVQlZ
eJjmjJwgTrHIBErLg823qAqY0B9MHPwhS9I0zph0sPVhSseAkml6ss1akk5Yc9Am07KakR9NDZjY
yvTFblgOoxno9Z3Ol77UTsU71If0QIlLrps1DwfVWGpv4Mpc8gR8XOv73AH9zYeIG0DAKGbeh0Xc
ycRxLj472clXNqZVe7Yc/4vRopRBab73axRMHgzRgzLmH0PKu6Y1xyntnWOUfcfIJ6f7oJjak5uX
DaO9t8A8HLxI7QYAyvgGfkcyMamdXDIjx4gKPp5OcyfIF24o8sqQcKujmXj2yVExjech/JxNix0D
l8gu6ijEq57lUWRGeYk1VKdwHYugdXj5otBh8ENTu5mSfF49dtq7aXqSuU3ejI8KL++6V4q3ZMCi
YCnTRHZD/HY+Jd+88TsHAiZgIpkZZJFnDsFR5hz6/Vy+aV6vHslfYB6ytJVqzvZZFH3LEkdexQRY
WU/MIJrN1zrr/Pu6gVfm+OlnN2XjVstDzlNu7wbz+N0LaXOvXROvtYnWiyMiuwUjgjhc+WD9de3D
T05k0HiN3dPaj1i7PmWCGgUo2HgQAhMeIjnMLJp+X7UWx0s7IQVZMABcOoxGAfFgMEPjoc0IqeTs
sBGNARfFiEZehaq/btso5uygRHY0SJrYl3W9m0xAy70vXxBC33OOdK8zmzjFaEI9vfezYzURNJNj
VzxoDcO22arZEsI/Pq31c8noEM7NOYx2sYym69B43AXakO8Hp+v2MSq+S25y/o/UdKEkj4Ma/gd0
C//AYG684Qh9SzLjJXS8BZgyzcdEkKJE0OAsx+y8Dupqi7FCjmaAOJl0T4XEPrm0QL2Bx9OaKG8i
af1G1WSdJJU5Sh1G4mlXMTjI2NFDxOUEJEJ16qFcVO3IXRw/e5lLdrQV91ujb9mOdNoY67umbr5r
PKaCapryXUWw966DbHZn15hs6W9ta9vr+fSAxi//jp0CDu38jKNgkk90Hehm4MNt8DYlw+VLqAhx
ls577N81eG+P650AWPlbaHh2IJmUdklPblfmH7tlok94hRFoJZJ1ZTDMGlNBEGpr7unFjtt2phSY
2snABCfdTV/KaptUTg7IIaOe7+leanbJJcDcF+Y5lU2dpKTuMee1dLns3szXERegnKg5sqcy3YeZ
+9kZ+g3A7gB/vqB56pQYMNvlFu/ZhhY5jvATtY0yn1ih6WJn87j39O47xlSyO8he2Hax/iiYNZ/y
3gQDVDc34FJwdqW4Jx8B9bryTx1AU/AIFvMCHK5gPjLnaWmLmjEOvjij2d2bEHawsv+RnecdnLGf
jgmQqBB66b6WdXxBrvrDneHJGJg+Y+MtmU3zYTKxArY9sd1rg5U+VIMxR5ac9ulhg1mwDz5Y3zt3
EsmhrIyjM0xZAFaEsI8oP4YTxIZGYxNNOfffMLAP98BFmSSz+vrk+JKYt/b+mOjiLZ3Z0OccJVoo
Hl1ioEB5sBu4P2NGtUDlqpiYOfciG5RmGZKqTjmC5bwM7EVf6bYEKkrG8HkXbbpJpecuOWkeJgqO
9twevvcQJlWQpHHxQNwMNo+i3w1WYcNzcp5NRbPUa+TvFuPxXeNowOrl7/Wm6UfQvjJqXundf4+G
4puvSEP+ehIkgTFhTcydxKy3wfYRiB6SfSKR0DX3Zfzc5j5BC3n4XUhsf/2yhmhQsu4sBLfHkSbA
poEMaXkRzCltavZGSRB0Z/XbyQP1Rlv1r56431KQJvUY7+KCzdYReMdtwfQSl4i37exf5hLU4DvR
UQ+L9pQznMwz4XN048zN4ds+4NYjPLBwr/bUkuJZh7/IT+buW4QNJX6ardm3EejJ+TF2zHeD2vfe
NUBnlGFMWNqyJ9I0NQ6WGvD6MQopl2klHr4XoxvKq1PK31abHBOSahXgkoPwjWcHG/WJOKx5X4wE
+wLVcLetwHSTYP7wjGCVKkxzjogAoc/Fw70oh1kd3bETd1OkfaZGE4J2Nx/RmUyeRX8yUWhGCuxM
iuYALA9SyDq2SVL03Ov6ViLhVXs4Y9sISzyIK9/bmU1jbrIJ3GRDM/hoy+4t51l7XHAYU1PKXdkj
PcYdfvIshvnDJK5j1mpnV/Peq9J5XO8C9Fv2OYVwbFb2i6Keb0SG2CIrfkWDysg3CSob31YTNh+F
FA72VFzirc8Qe0Q9qVv6S8cV4tMcMIa5AqkN5pc+RIChQsiFSayXJF98VgBsAMjdWa6XvXZDeCkt
5CLA6ncGORRnAi/WNahLksUnNU9b2yXnASq7f2cm4yfWnz+1Q+Z1szin3IW1ESPN2DGkwvW5VHDr
hlbUndwxHTrlRfOwFiVVq8mTXUOq7olkAXCDuBpnJNlkZKseSbcFm8W6oYdsSDIJr7o//YlIn/kB
LXi36jzXQmld5tftou6bPwapmzcFRI2yajNUXvhYCAgdFr7vA8lX27bv7XMms5amF73Zou2g1NBX
wHiTkDgDdqLLI3vn9VhM87p6G9uJTE7U0bYr/F1NCmYPcHP5fNNOsf4O43a9VqQtWbCno5OoMeRF
bfG4LlfzImWJLSyFHaBnRh89zQ+m+qVdnCJGJ9haMMEo/HbrPvIloEcZpf00kkQLtGz+MSNQoKDT
WEGXwsCFl02PXYmH0jd/+KAHbN3vj6rQMAfLRDuGEl8+ryRItSlZ0GT6IRzi30kP2izpTbLyJMB6
L7vvHf/Tc7TTkIoX0jxQLwgTXWRWE43gE56+06PeZwoo6h9rfep2IWMoyYqrCJLZKyozEouAPQBk
3a/K3VW1Z+vaU4xvazPSlTmofBofIK9QI9Ouh3PGSaOkBOXsnNKO2Ibhz3zB8yxrO3xIj21S/h4T
e6OUR99Dk5eoBiqRuM5tMPgMvlRDFBQVwKkzacm01k1j3HSDxIlYaorcjejej8icyjVt2HC6R9C7
LDjsMdHBrf2HSn03p9ZCO2biB5DNlhUZt5DP9L/s8uqMTJsR4CLm7nqQjv0AMr/LiDZaL0Jv0W8i
pPsVXDkmXiV3Ch7RJnLaw/rnyxZYfbR1RAOsFyQKLvM1h9JkL90w2aH+UFvNyuN7U52z9JxGWPnK
sToOBaxoTmzxbh3l5z1lTpo4D4JQty5C9WzNstpjRXxYf2KEGOpQmtxYfUh3JmHIU5EDD0hhCo9O
C7QO8xmhCPV+JFWGc1OsbWOjFtSb7AQ0wRiLckfSb8rvtXE6qLnRAlQc9+jMX60o949Rpd1EX5hg
6DLKO1RxQhEuul5oZ0y7izsymrGWhQ43/9FsJpzjpgVywpcwek3gD6TSUWSigeRGWE9Za+nNtSEv
UlXvNj5pQPhw07IYA+WSSIKBHMm3nZCt3PpvVVWA6DHje/AgMMvJrDxnLqyhbqSpr/OYpiwH29xu
WuhrqdzXNpEtIcTYho9xtW7MDaVnrNPiyBv3rLEW3+cpdyLHsnqvCj9IogzXO42/7Xr1KgtcT1qE
IDesJifPHHWymJ8hBI+3khfaezI5ha2Gi3psaKYDlNyuZWSEVY6OyTBN2j1kMOA7gBWSjjHNso2V
S2y7tFEt1jOznGr+vYrviQJEhi+SS8uSSfXpYRjSRR/u10/VAPIF2WV4cFGXZgS76S4KO28mtF1m
WBobQ0yBLWqMSaFxRErxiMEzCcy6/p4OYp90zc84Ga+GgNq87lM83jFZ0569QwhWbDQB5lRM67jq
J5Cf+LD+LZ+zImyTv5QzaU4T154Y5FJ4QT5Tz34mtK8jTrEII1LNgmAfqYf1FBz15aGxs57+jX+h
j+OTfvNoZ3a1cTuomURX+tuW3uj6RE6g9ZQPEtayw+u6YxanGdztYV3No1RCyq79Niikh99+LM6i
iekE+uXzejod2cDoMMLhmxRAQCuv3hV8mLsvIa2x1a2sO68r17qPTLVjY9llSk1Nyz88uydHh1dA
+Km/y8t3+sbWqW/UxB5Bj91KSIA3owSRUK/263KwinNZvg56o++EYY+7ZrA/vAjMjtafmhS21AhX
/tiLicFCpcTijhSoNFpFNox6m2dw+cZMqjHy0pHwiZOFlQ1PDoPwuED7lGLfR2PnTSC0PUaMAOG2
HFK/274FftfjZCwdxLjc69ZBDfF9ajWP652sE8NhVrwq2lhPGOebr6NWpFUYuiXiV3n+Gmxr9OAJ
/7qufqj1IgiGrfStd37lmmc0VICcsoYzO48YKkJtZ0oc5dLLnQNM6u3khvVpGOInl1ytIga1G7bM
Ir1k/GkYsbVfVbBIsc2nKPR2bodp07Ri1HG5Tw5QSdzREiOyrK25rsEqrc3HdXlJXWC2k+dqRCMz
+onTnGeevLFIVj91oElHrdWta5EDdVkELnZe/V5z1EQycHv2JmTNKK4C3WIuVFrq6k8na6BVvXRm
8qVidpdT+/qkgv8aN72g0+e6wLGcDMSJLdAmNstps1rEbLJJjugjzLsxIZc3Qnqf9xSaaTdmKEco
R6ZS/SZaDMEkCU0badCMi5zpkGdj8Ye+PO9u+a9y8m/MIVkkfcpfAkE/bahtymK2xzBsutPNX9Xy
blqvfo2hB98D5wTmzYmH0tHd9l37vj5izlJ0L/vKjFg9UdZ7zQp0lRVj4dXC56FxO+s3amKEww3J
RHBk1HZIK1Kg3Rn4tZdN5wmwmstaENA4fpNQvIjr+kSfy+wXDEoiiupSIF2G4QNRp+JwphkWQeOR
vCYgc+rK+Ig0HWV3z3Rn3fFn+gl3o4fRL5loiGpK47CqlVeCq+TZIkriTjeGfAtR7RG57UumLEa4
YzURAFTiYMihznYyv81Z+sEQJr+vGhnuK0DKDFdYMf36VfLE7pWsfEbxxjZzrEB0Wr3LPCM96hxR
MXUbH6kDKR/kj6TiczPidTxYZxnOREdL7XsV+oivBFbOzPlTokZqIwXjEWrfbq5Ces6L/HtRZH4t
GrY+HIt2lBsnNN4ECWB0a0xna7qMvAhKN7aK5jjnRXpj8chcqtANMnXnjhkjtz8yn3CRxcEho9m6
HSTpl/gO6OwsuqzFh7UINIGV7duBMQQYEXUcABs0TgUQCAloRAYwlu/c2w7ioxhD/0EzO5oxiH66
nly2hUxbg2k+0LclZKfnfPZ1XKyIAvtqRPjJb7vRxA0aKhIQ8KFxVh/t8ncT9y51W5xv2iqilVL0
UFnb7nGJitQsaPGpT0fKdM2NbfXxMxgRUVXedq3LNGhnVs4YM1kUBL4Duq4yiic4I8RtW53YNyL/
6SscG7MePgvT3nRLnmHfV7s+K3hbPdwOhQqUTnp96ApH7npDXaxx8oK5md7aqoqvlCTA1NH8NPGz
CPDTeKcCOhH0D4mOTaV7aM/auYCkA2yg21om3VaLvakZOV/JuT40U/Y4xdifcvdxMuwQef4Ags1U
TyYL8n1b8CaM5LRePC0FZmlIhDN0H9tDlXacmpGmmqROxwlz1SmbO6zntR+kQd235PVgB2QRYmFl
db3U7Q5D/6mP7eiG19Oxr2U9E3uFEu3OSzWonxaqApvYSUOz/eBL7rtq/pFTITwcRt0/2U2YBBVD
CU0gX0ys33QezZ1kC+XEyoiFmRVywMlfFhkqtTHr0TC5HZIicwpgqThkExheEKKuCRwyTTU8kEHj
euXF9CscOVQ4nTUuyXv6Ax8ngRWd2exNZBx3DO3xdQzez8S38lM8ssVy+217cuuufcWm7Y1REM7x
tWt96HJtB1jIKU/kXFU7BvAKz8Hij1qKKFnKNrA5i28cEsJ9EMx7LbbfR5oa14Zm9B7iKShGcAFR
CZNr/R6frsVJRgiE17tm7I/6jISyKQhUWRtkbfjbC+tDglDpvJbDnTcEyDO1rSfRVcyqCNH2gOyw
Y4a1IQkpfnhDKFicVgkhzBESLYc5ISslfMz0Caa07ozH3AjfcmLnoxSBEMkgvwy9xkU3GcfJtf+k
XmKd19PmOJsPsq7cW6E1e6n3eCxSBNSRHz1030RpNZB9WAKs1kdZqVfU7R36TRd+V5C7NSYempXl
N8y1P5FKuM9DRudkHID1C9Eek5auwlh/aoDxyiFBA58R50CbUXjI4l0hkGeiS9vLhEBAMfv2lqsv
y6kPRuTMlTZaaISq3df9KgsmwlZ6VUu4JkEUv/vF6CyH6q0YoIsh+DC3fZ8e5qRKz1VmPmL+4RSB
4Gldi5IO4poLVtjy62YzmMI75FRflK0hesK7Vcy9Vqo9TuBjnkavrWiwcJnkvBsUf3Hfh3hFhh9+
BtWGWPXmopawtsV0ClTVP9eUKBstTJ6rxnlw6JJ6gnGKrSERWvqQcNXlgYnR82rtTXAO+R2HWXT7
h7V1rUPLbbLy5FUd/VxHI8tpLacTlL8oYmkMrv0kH6kCwyTyiCKayUM+nyObea0BLWStALpmhppl
T0zuY6cPLBhurt4yS8hBCGGfw+ouSD4imuS0TEqsGnWEjYv7BIu3/zrfr28364j9Zj64myxNJ/jT
3iH3gp5j2eMx8ofiStvvW0PMOhdJXVF/KhQJVbWfCyu9L4nYmHPm8mF/FLzcAKXQ9xj4KHVWY4Jt
j2Ioab+dYjCDpMo/VD5n6LIYU4TGL9RszdclJzgm3UtlMRRKRXkpgZUS8ki+PN24Xd+/E0WAoXK5
C7LeQBFhxN0eDeWEecmPrnZUBZPyy4uDV5dIeEKvNNZtPYH0Ncz6Q9g+2bCTA3PpCSLE+5kYmOFo
Yw9VZx0HD6LjejbBq7ipPFs7x4vgKpMMpJZWdIgucpMjbDsCYq3YVzaYIH6si0u3rK+0fnu+HiGE
Xo7kVUZqWlzd8/9Lzl2h5opFnYelLTArr3Z8M3HtU5ZV28gNraBOv9wYLTrBO12W/pZhZbnVyVnd
+RbqDhKYGeGHl/UDQFCQ3K//JQcdzW7GeWdAde8kuXdDJ//s924W9BDv3VCJsxNNzpengBNBda7R
Hm1clzObqoYiQLF7zrIMYfi65TYD+LXFV4bkcWuY/cT+28/bKHGqyyyqexOv10HDE8PcmWfEd+dn
2YMeMMrAcE1ax2mT7deZybrFhjphtSOefIYpqb2RY/ebR3KgHirUiWiUS+UhJYr5VDnDoaLvKGn8
Gs1P7SbbtT3g56wirQ0LwcYGbaL1xtYsM1ZqnrOSoNOvMhDpw8VP2vAwzvrF6gAxry26FuWPPf+s
Rn9LYsP4o4KlkhAGuGF8lh6VH7YbBr5pZ0BRSInZymgDbMbeyOENjp/wGFFHch+Vvm5twnF2H+tF
2m6wR6aqic8lCC0AO/N0HoV1qPOEbMF5HskiEPKC5H27lvcJAMWj5TKrS9z5uPYKBmnD7w2bG1N/
H/jlcieGJqPTBb6tw/obtDTZDzFCmmaYjD0Rx9UZVUJyP3NsQzKComwsLXECiPy51lhao5eHfgzl
ptZlixm+y/ZJXN7WNmLswyq153p64OG+i+jQfZ1omq7/xhCxPTJq+ImgpGZyY9NHxE+/s5nPIdgG
HYV8YIlb72BKxcDSO4nuCsqSu9DeBt6P0x9WX4dTRR/0Oc3XbADr1JCQARmOBs9AlLSEnUn/XdGL
m9ugCR3YAkxeEi29rQ2KAc7vbYyGhS+3wNg0MsZHUFoeESNnd6YQX71/k9+XuK+bu7bx7TOKxmQ7
x92PdS8t6IvBFkuGbQg4qElKRd5OnCBtom+V5eLeo4qy58589YuDUewa4uhO60GDJczarX/iFn98
yW6u5+2+rDCgJW2qBR58NGJpN5Ei/60Rj1baRWi2adtVY8MXmIeYfnRsw4zhkDHiA2EPKZPIPSck
aDyJSHn7dpm/tIX85musy32rfkWGho+uY7WPEJIjqCanZyB2YyuUozP0YsYPVp2GJKXWXhvzl7gt
fzOSBLepT0fXJpBacWGqUZWUWije0+o7BvEMELDmX8r4F5R50OA8Ney7+nMlC/054uxX0NDSa2j2
vR9RdLX6eB86/outWyrICM4Dn45QgakKUBSfdrGysMlRossLmOj31TlAisXdyhdpTHIm1i9FWLOR
rTf6WepmdB/TSmeYyhK8VBRDEz112L0Rs2EhnmrvPvZdDnaLJn3ALBekNkQt2U4/WzW/JCGR4I4P
pW9mcO4lAzEq+du44JfJf7IpIPufKqq6UzTEam/H7QMN1mDmg7hziFgjjZCTnzlaNAQ1bUHzOfmh
q0eSqRZ/mZoh9OsOA0Qzkt6lWl63XVibyvHgYHsHpiYw++sp30K9UeekM1xEw+ljXKb+Q/HL8ghd
zAymlYLZhiXafd874Tl5KeTUn2oNZLWbIYsQuck4WJGfKWqo+GPyJ/ShLVa5jlCKSyS8s5kO+tbx
o/IPzhf7SL/YI6MEPXxUP0tAugfi2whbdN1nSwcYz+D9uu6rTVu79Bm8G1Op6EobAUqDKzuefp+h
mWMe21kPWiOxn9abrgSgt+MqfIePCLPTjc3A9o1669StsQXFAjkZMgCLuIVBKCQeB9F7nNNfyPPw
kLvTPcJe3nGhB9YEmdygktuJyAD6z3Tm0SYzaCHtjdl3hJsfa4r7gEa/jrwpcAsCF+Zeg1Idc/qM
tR3KNEw5BCHc1XpPE1ex8q3rWpvzs4mSQ2O/lN9Gg8rXKuf3efHKrcdT22HEN1ZM/MBqNFQg+AVE
Wgceql+71K1XkRs/86l+TnFPHPD2JDvaVj4sdlUdIis3EAsvJPA2/0bexcWwG4ZODUTYWKTHzuxg
edMoaTWnvzGXNh/lYDKjNMqdUO7PSPOClZ+R1uJcSlohMyssCmv0jKJK5Z0xEMY2z05QtUivIvI5
WFSxugMfxPA0wWA3USjwJKDCX8g8WMiY2qRMpMBWzLEVPaSz8WF0CiVjhrgBfuZOi2zWI4e2VcyU
e61ESnDxJIgdK50Djqn7HxmkwozH/5kMClLn+tNagMq4/Q6aUUKUHRD+IfPg++RjRpTwRTDDnZDE
J1ORUz4R9rFhiAJ3fMmZ54D0OEytOjhlUdB2a8YjGWg0ADFKHN0ZUbmB2XuHST8726rrgKo6HQme
hbykU/iUnMRSd0m3aAJ2K1zlcQbU2lHIk03v0e1B48bVAd+KtUs14+yQ++hlHSSPZRq2gpjKvH6t
icfdp2yu4P/Am/oDSxNJW3R7MqKXeN8MGRGPFS+5742nuYezIJASuJ5KdlNq47oaWq7b0PFKPSWP
WpShYEygo6LyxehQ06nPazE8aET3bpXtvq+jQMtKP13EnkFmD6/rQEBTPIa90dYXVs1t1fHg6Xi7
t5ZG9KBLYnnuFuF9u7DifWj4OwPybBTi5MWjV/EcRr+E21bHGdQuXjGadiXpI3epPfxROS+LacKd
xuRiPwGVwwdM0JMpAn9GpFPbMxwEi6W/aYqHUpjuwarLp9VFb2ATXw+cThM+OHTPnlJm+ct2Jq36
oJbpoJUwOC2m3NrjJbnQnMVTtFi2WSnROzBlBcduk1dJtHmVqTLoUG4zsEa92qVvfprnhxRcL0LF
j/XbCnP6HhpKDyrK2yJrw/vSgtA0RGSSO80wXNEf6r+ARsTkgjJ/bkruFHz2Y+xwnBey/6ZwPmyS
vHwOJ6a1aJhZOHJvL3I9xxTY/3XqHk3qcycUzQb+5FavLcSyPbbsbGqfc8sW906fmTvVkVuDEvRc
oeG/hjHtZzUaI6fX7SFkpn/F3soFaWr73LbeJWMYcpVCCc51zOeKsLUPsU4U7ro7Y3LrH43i4JV9
0CZcYLtS1pmx4Xmyqvi50bRLaNHDIfE43om+724TyWZ3Esb6KbKfwhZuiTQlEQ/pwHRmie4kuQ/7
iTXxSCI2+PW1z6GwxvTfqIHZAPIKiG9f+1E5twO51vxI9u6eeX4PY4Cxl0L6sxvD2X+YSZa0FsWT
4Km1MrJjbBaVI4huVBrYAXcrCMLTH1fyBrAU54Rgla7VRJANaNx064woNsucsDPc8i4kTY73COSZ
aGUnPcPeFft4MvwhbY5YLsiL+U6MIriqUH/isn0pPoYxDQxBdJChdS9y8LBzsGnhSbaIpGNcNb1J
r5sePF0+rZVySN+eotbHDKhF9SGDQ7nvq77cxTOqpSz+A8CNVFXbqsg1ZJESxLeO2k9hJkCwsDUx
4mR69b/+L63v9gV0+Weq3L9hzqDmNDF0wNXjjlzZKf/ERgFooUbJBr8xWywdbSGoxxtpXYtSVfhc
qF5816O7bdKrVB30WTnpycFVM4TRL8bV//4bLqxdUYIfVc2CGsXdv/z2P16qgv/9n+V7/vvv/P07
/uOafADjrf50/8+/dfisFkJh+69/6W8/mX/9r1e3gA3/9hss3bARH/tPOT19UjB0/4xA/P/9w79Q
iS9TDSrxg0vZLT8tSqoSROL6DywcQpB+/3TR/gdi8TUjWqj8/B/f8cVYFPo/yHJwlitnWKZnmIB8
vhCLpvkPw3INB+kEa6FrCYCBZSW7GPKh+Q/mTRZsPxNNPKd0iDlt1S9/JATwRUg5y71gOb7Ba/uv
d/7X7fR1yf49AO7v5B1oavwUAUHI91fuzr+yrJAThz5093IbhRURoOZHU8lbak07aZkf//Sh/Ls7
2WIW9jdoEYhJ3TNc17YNw3cMB/bL30E/wiDxOrc57zhl0j7mCUOtbtlkaVA9enHUHkvgBngQJyhk
bT67Bxob31Aqh+fSncA7eOhS17IAXaKdq+xOgy5OXk4b31hT41tOiO7WsfqTqpnF13g7rlauPZiJ
0h9Knk50mYN57Euj+KanQTh06V5XIOexTIjL9N+/+F6Hl9pVR6vWzW912RKTqKenUrmgXNdOL3vr
Ic5Sf9va4XuXaj8kJL8bHos/zDjGzaxkdnAcIzrCz2EpVPqrcIsKtU+MY7DX62ufkU+vsIQGaZ+S
/ePkZ7sZjBeaMc459GsAQpOaj43L2Xwg4eA4TvgThwrkBXuZ/oQ3fUA6cifF0J50Yp0fszy/RuiB
LvOAgERmMHWgHmWPuhA3A+APpAZbZ+rCGl3Oyry1rMGkQZD0YxLeFBBOO8FR45d4GFXAuDPHuGJp
p7WGFDqTIlM5TB6QvB5sWfcBPo88zC446s2Da2rPMAPFBWuIz3y9fB3xFpwydHZ0oaoTR438YCjz
pRwz/Zkq3N5qzwDqtNe2ksYzZYjWVWejeCVpuSVFRvUXJwynU2q37pEitFckNg/GaD8TALekoM7d
QdP1F0OG2JQ4GPvRxRhd/dLq1IW2RcKgmyHCMAsK+QpxfA0GfQODTB290WhfUhIva2d41ohIqnuy
a5GPQNbnXPiNBLEfqU9pnPVefzZ0DdkqmB01KPXUAkd4UumAqYfotbZE1IfxYCN40E6w2N4qYBSX
NqGvMSFev2c7Dxo0UscJ7t8dqQ/DC3Jm52aI7GCWZ+VTJ7WR7z6QOeQ+1JxjCKNTMZO2XCcg3WJt
r0LtmElxanOhbusvfdssDcsJZPN/fYnRq7G1wT6wS2F+N8xyeq1TmAG2Wydv/Atbt7GqY5hnHyOx
QBaim3svkkev606FneEhSTm7GLH3DN2C/DrSR8kXGHaOwQTC7hjy5UPPo5elpC+xTd33to1rcPZ+
2q52tWvQDGGDYA+l7jGlu7h1K3IoNXg+lyEr7S2PWALAXdgXrPDXdA79o9eODqqel2jOkovqrOQi
ekvfG2P6Gnvhs5ZH6ltCAC+FVbcVk97RGa0wj5nTZO15PsBXV7ZxUiZuaMvzp8eknabHIp7ZmhV8
anoyVwRFTRnNxV3fUQeW1ZBxPtHI5/KGMRiG8OaoZgzCMiEgzpV7bx5JKbTSE/mBS3zNCGvD+QHw
nYlxJEBBQIvGJw24AePRONE50QUGvo4mcs7puuiz7hb5eraPC/2paBt9iyI7HnHntIye78BfUdh2
JN+FWCJ788yJ5xd41mRHOftMfx17hhlpuCXmfZVNSOuT8YeBXnQzDIvxoLHnG36Rl8K1mB2Zlr2h
nzPCm9COidOmb1DwBBgFElSiLlhwnv/0y/q1VNoN5+QuQjYLWa3Uu2mn60UFoHt81P6TqDPpktNY
g+gv4hxI5m3Nc3X13L3htGQJSCCZIeHXv4s2b+GyJNuyXVXkEF/EDRuDVZb2YDqwxV/KPv3D/+/j
361pGOhnkPh3yLjOmzorMaGHIc7hcWoeFQjYhvaQo86sF2kkyWuXcIlySshE2CY32icF2HDAFuig
LR7WVcLiuCYRgG8ps9oLbVPtxZlL/0zVXzvyZ1UYRKWWF5uSyHZuaaBkorP9p9TRZ7HSvfOB9UEe
dOh+xmUgzxl/99YcAv8HDhVukBxVMRjpBzCCqj5WY/0cOFre/N5iaonAD1con55dly6BinKcJBrC
M0au+oVmkHvbR6iWhk9fStNfxsknPNLqH2fGSEuqi3hhHWLmXiDd04hsmhfde4+DaitjGa5c2JDn
zk9RmTyKTtKWQE4iRfJGGe3RBoP5lcUVG9/s7PDKl4eyVR8B+E1mwnZxGgfVXKKKlrTOHy/loOer
YWaPCA7CMezUfMX88zolPcVprk8I2Ae9BcGVyemypieAC5+o/Mn2kqtZkaLRzu5vwnDDO/7U4sy0
E2iNP4/vRYfTTUwmJRU0ARBiya0jfao/uRD5axo33cHhoQEuZfZvZHRf82FKfwfFjDEUaeOlpDOT
WtDw1FNffakFOP/IkcVrM+EfdRCafmuaMdxI67+prvc142GZmfp3M+pv9jX3lWaueY/1wDoUlkpf
gMkRwBnoMGfm/h5IJ16XVW68TKDYt/BDjZucHXZT5Tunqm2ts2pNqMOF+Cr8NPsg04nVlmfuNpBp
/qixC9CJ2tCR5PbnKEiQG7tcwliZcCb1m6yn0HroKDSmQPSSCP5S6Zb9W0GUno7BtN7++6mJwLYf
sTWs5RRsAdxmj38vo11m25FoJzoQJeQZwJlVhvf/Wiwvs5PNa2+0mk1qx9a+6orHJK7C1WvB5fCq
aabblE1YXT2Wt8Lqs2+LSSDLAs2lnjX9hr/rXy3i4wIrchgW7vXfj1Jqsq4iPZosMBnBjbOYeudW
29S6Y/GrjqPH9QhAjnUqar57c+j1G6JdBlNxDFi+cl8WSE+rLeQqx4RTM/bWVUr11Jb+Tddh+uzl
ZnZ0w+bDL5LsvyqaTxE4ofeCDioM0Z8j3WV4jKBtUJ7TrWWamYdYp0QK+4B6Omyc2qG7FEU5JRGu
ILtA9jlVPuadmJUz1cVwApBA249l53vfrZpNrtvqXrrFaQaJtIlbtwGNwU1H611SdpvUyFDRMbS7
qVj6V2R79CggOpANn/f8TjMYpNZ6MVF/diiD5pluvO4iRsffNsbc7KMgF5ua8TvBDjo6MHlV8xqO
EREALtNP/158mb0P9pL/xjayNhGrrwMmpmunm/aa6XMasT02VtWcPG+oP3LG3cop7K+8GL9LX32m
ipS3wya64wtZnhmwSpL5vKRESFD7RsWWlXm7XiIAQrTJH3ZX9idEht//fkYh8mOWOrroGdEM5Kj/
LVL4UQnKsRrd917ZlElMRX2TYRae3NoqN0PbnGge61+cXjsrZ1DiV26qbVRU1t/eGS+R4+f7pOvd
fYkJYVXERf1qWComdZGoO/7GcF8TGD2FyCvsjWAqSvrHHrUgdMFbZP/CGXuTUuL7wH9FK4Hj3eZY
/SAJzXtzGMZ1PZfONVqMYD4900CBrJu5eOfa0U4I/6fTCUStWjdTNj5bQXb0LHNJ3fv23cEZzMmt
6E50ETH3MjHsG9xsb15SfPatd6W3dXhW1Ow9ywlFrNRGt2kqtD6+o69ea5P8qpiwSy8pX9rmF6j4
/J4Tc9zrnG+ZzTt8X97Yu64VPgsbW2fd9/piJI6+IFF+8xTj0/SDEjcp+OV4pvhR6XE7LvvUKM2r
T8/8UatEX/+9TDbzpMn2ZsBx0A/GjoqJcMRN4s2PZsmiLpXoynGzd2dawDnk8uPS6nfh7C04i5gl
bXKba8V+tY2UGjDPJ8k5zKnosvz4mxgCzm6COvesdm9BWEybqQydu0srIfpOdeLDTI8F8yprOdAH
DRaO2G6OjtX9GgJ7wu6mntLZDV9E96wUx/Kmdfy9brJzTzLmL3/LLkya9Jc18NUNBuE/g85gLjak
0zlx8exRVNNS9qYaHo92IPxvTWQzipLEUThti6W8pXXdmPbWuvioRGuDBIqobMuL9GonHXF8S92j
JYtvsT0FWazuFc2gd7W8FK6+C42u/v9fShjfseZqzMWNQySCEmMKxIqjYnZmi8bjeMoLFhLUZBu6
UIoOdgatT3A6z+NPtWjqufwvTvriOSmsp0wZ6ae9nIe6hE+nj/cG2vO1wVjEFS3bNB35zFYJgJGE
zthkOB+AmHWfiwIVU6AwKcexXipAeyAJ6/HPZ9rOv5qkyx+qjpITjgHAahnR/qosKwS5GSwMXbOE
AAqUcfSlNbbm7DnmIwMYi2FhiGhwcsj3vDeGs+5LO/8qJxpItd2Jg2oOqkpRnQZb39lrMAUWIYPd
Eh2W3p2Z8DUPQKLb4bmpXjnQBnS/hSyIrW/eMB4B+3EqFN62YlwlXknZBHttjt61GiElRWaDYxqc
gdx6Q0+YWHEUgIT/OgWL0XCCYJeKyjoqhxaUYYrwhWT9r8GfXofl6hyxkNGYzYhdmH8KPOYWMM9f
DiMgXBjVvM34duyUi/ktiDrCBSqnO7UW82NcSAVG6vT3OIsc89AHJsPgSKR3X5QUFk6UUweBAoKA
l/gmJ4uqdo4hW8aFyR623ZZj24NnyrkXpQRtU/kXO5LzAVH4sxozQdKOJ9kdrPTcSqYneZicGKzK
pXH53PhUaLfjsDdnInEeRPOTT4LFlabzZI4UySALOHsjI98oIcSIOU72ANGgSQzTNm87dUv7PnuU
jcsW4dMwmWIYe+pT99QTlztLTyScTaMvV0bFz0x9JIvbf2xW/J5Bf5pjh+x0T9lVPFucqxREzRIX
RxIkCwartklvpEdK4jjqVGm/j3WT3xpMKic/9uo36jcO3G7lY+xRZKsqn5hcTgb2m2R6q0emAKCH
5qPlQzJ0urRaeU49HkotNt78M3rNvFam+976zotqPL3hjm5QSdufmc0A/BkauoXL0lpFZU6qMTY+
B5csYW6aa5/OYy5+NuxKg2KW8q+2GyYwHq3e2QKJAdsqe7oYVBn/Z/T9gyuMg5LLYoDVwr0U6NQn
59oxClmlbVKu8Y9jCgKXuxkhRa8oWd+5jXVNKydDJq2sbSWcD4suIkofXQzuXGwaT/TUeFFYjZTC
CEUzJHTutI7MoC/eRQc60ajIjtXRDFGQH3id/+alNnUJVdvszc56RMHIrIDwP54SyJLZSD2GdSdb
zXHSep0tj2VjvLhWiHYtB85pyfTV3+xofC3r/Ap1cFsE4T3Mpj9CpdEuzGPCYHSoxWYXHCfc9IT/
qStvnJ/UIctUm06CtdzxVjJnumgn0TbCgqW9Kj8C38KoBWp3sotVVZjNCvuiXw7DJmkKSsX4qOSo
Cc6OlPDZHbbQlClkChlkan61rsk7iM6cWBOloF4hucSYn9WcvwBVFus2TggLotQHfiU2bXvrFiO3
6MXd06XezHN/seMJ2HXCoJLwB9K0CinSIF+2yjndwTniA6zQPFa0tW0r+vmqtmoo0xLgFgySRqd/
L+RRIRWMDabIBr+uu5ALaVA2KlFsW7+66DZ8m0zaQ/LB/xkr7zkg+2T0fJjVQNLFCS/MU6n7MptT
QfJmi+/8KdVwZIeQ8D4tIoUathmgt1PE/RZvRQ1xFm9fqkADTpXEpwSrtPsPOMoPJFUirVbzhpXx
Hmj/NSS0NcJnZ5JWv2jDBN6x4drz4zFR9KiqWHO+Z8Gf3aPW0DkdKcEg1PZRxqY82B2V46M+TNyP
Vo0Lo8LPgk8fOQWe1d+uDhRna6jI+iUHm4REdqz0+DzW9fecBnclmaczqQ053F2azrmMMab2zjhn
8LjioLuUlMAT8zFe3J7hSOv/uNX4n5gFs3PKR5vkD1S1P4pvzKqX401YU7MORXLoCXiPXFDWgQu7
W9p5Ta1JtPIt4LlNU756JSsWKb6FOGjKs0nMemdW9lsyePMpHCnrtUw+QC+n2Ek47aJwCK50GFRN
Lc+xLe55lfowGg3oLADgjIIa3sCjxnzsypds+uWTAVg1uOqByrDVDxOTPO3w1hb2/DIuFGxZRdig
yKNFbTNvYA6rlVP/kgGwlrbx4UUl17DOT0whXtEozJVp9IyNTAn2ucLtxl5ErSuwz8n+CS1KI608
+T1PPegMFf8dteesVZF0a476sxzjTVvX1jrJUGia/CvHYLlmY/sIzPzhy4GAi0nrTaSBT8bhg9Lh
nywKe7wqfsPEia6SibzlTGq8nCv6JtKArIf3Mqf9NTFKSbWF8z32u3pIhk1fgWzNpPVTqXShkpO9
Mx1xERrr9QKRNmp6EZPWpTdGUo810dWX24DobKd5ovSYnkMW9S2NoS++ILI4Yn0nhlkH22Wssm5C
umBF7nwNjvh0Fr/CLImYe0T/pTKiJWXsEsSlvbciBcKKUM6YJ+2GCU42kGfr00OuqkPZE5nyG3KL
cdM/R1Z7rRVhwsGgENr13twRlEjpuX8yu/rT2PRk8ABqHR7s+OxO4j+I0wVSAt3YUEIP/VRcFm4n
1qi6f5hQOggU4dxx/IlFoyF8qn1WffwkcBQQ41JQM0ZgkSMjLaFyo9sXdourWPtHVZjYIP1iOnhF
/IAAxlqT4JeWudqgIpf3OgDqg4+O0XctzsVQtxisQjz6k7lahNB+wNUxM54gZiGNfSb3nHS5AYlT
GQ7XssWml6qemuUxXGn4CN+hA4HIitwVbewJWzpvlG/CtwXb4aHsjgGICw6kvtobBjjsqov6teNx
cC11893bVxQpLnGuzTsNnQ1bbbcPCky54QBmxCDEsxkR2jalJrVbRGZMH3zOtYkcECmymeIJATmk
eAcXFO5I7j7wVruYGCeHWNtI8snKzcMSfXfj4beZz8Q7p9p9atIP0kzekYfokIajvQIwASY7Jf7V
giChyZSULYc22kHGrwjXDGWHGExil3BzWdBC3HEtsHt6mHTSDvfGpAB3cIF75ShmoOfnnRW7mGV8
VSzQwps5EREJoP/3ZnkHF1nI/JSSevIcIObDmOOHb/52YnjNOuMWAwMmCUZvcj7+wdRA93ElwFPG
6UufFKeqAV5IaqlbxS0iAIfhnQWy/mC5JHYAZW8aLLh7hx6P1Sx+mqiLLvUIL8/8E3bOX8K8j0pP
f0VaJbBQ4PvWdoeZp7IurqHQi+aJ6glN+zs5DG8TTuIMerHkQNY/iPUdazdnSG740a1A+FoDprTY
TZwfDRZ753NYHQWkcD2rec+QfEUxtHfWnmHtmPbk9MyBOG+qat96En940FKoqegLIrO9763qgs5O
ooHBB/0MMRzKGXpdOMGLJxfizBkFwJldbGcBTgGSNFkggamnyrFoSOcnkmZDNCf5iTgPA7RrD07b
h6cuhMxcIQ4nsudUVSPmdlJADxvGx+DTvT0SDsFa6x68Dim757oH0iITrOYasqWCAMclyn/lq+hZ
fPQlgf0NJcssORmmd4XFnC91dMBIfFcRtCNsNaV8sqEXrHEEAS3/94txEQsyrZJVnfBkyPFD4KUY
FbaUdi70ee7tdi8iI7zXjmFuVJacucozz4lEvI399tJhPIuCpjhZkkwgfk02ATF+0A1jPdX28GUG
GcE71/nAH0A3pkC2jK2++TC4yNxn+hRBxcAw0KN1cuZuIgJmHjVeEiCqiMUiIWct2+aeB4LKR9H+
YlITAbzvdpQ/ZVB7k18yjx4kW6ECmel7N6nzFI+nQJvNF9is32Ve+Mdw+dCRv1ZzK8Kdyl6ScEqO
Uws+p2ir5OFFEnqN9e7K2qfAgZyIO/61zI+MDu0GYXbjLeFyDE8bWLc/RTbtZ2wgxw5u/LZMANHS
rt71tbiRdZhhSQ7PqVvRamlBbNIktpi3oHCiQtE+uvy7Wso+aZm/ZHYEDaDpupOTbwOgFxsubkhg
Ocm4PGPz9XwC55xaCAYW56R2JWdzSKhlj8lJdTg5Yy1WvaCAK0jF3S7iayIAotZ0KXKgmg6dlUOu
RuMFDJia59yn1q6xdb4e57F9bUfCYqN68hdTSQpe7uwqDUIcNqShTFyFXL3WXu+PW47E1y7CKEU4
Rl1miahiEL5bOY5+lwmXtjyqyrNTtAH322CB/k3ucjPiwppF6hRAC6iL5DpbtWbMFtbbHuQXYV21
9XyfkFwIBcMd/HuLyn13Ci6XJEqAuTfRUVtvfTXDTp5H1tEIr9WQ2Ix1LP+FPNb841vI1HLq7ZM5
cYkWebKjKvlH4L7cj/i1V0lXW/vG9v9z2pnaHYePEp6lebfwHAm3aEFzYr/B/LfAIbR1/PfT0sJf
SQvpl8+pifgjqLEaolmngwd3uJ0/GT+4nc1HazqfGWKQjpBsSchdE2LRlUcg22M0FEHBGOxrkPfe
yTKpxEJGajZc/1yzn06xwToXtGA38NSN8MzwCrl0OVelRc+tUC+lmObr6DMeQzpmQNHciijbdGU9
Hr0mbAAcVBmWF1tcfs+J398Igm+6AOUV2wnFR7FO3mlJ2mN1NS55WlxJp+KI53Nc+WFgXV2E2iSf
QbpmlMV1+K8etvKAqDKgKRtprgaXDg+D4t+No6Z9Ftb+C4nqaiNsS54Cx2Tx65hMwrbyMy4RhaJs
PcXE7ThEuMyB5i7UX7Ks9JyfzXoptpcVKh3D9b0bjp891urnuTE5M4wMDGPquQ3tueeKlpP7kI3V
LeAUzlDvoSqVn2U/cnsMU2OPR1Xi+NOK+YLBCIEz8ZPWOnmy4vYzpI5gK6p4afvLt5athy8/mZ7w
Zs0sw42PwUesDR6Enek/JWrc8Pu+d30VEIMU97TIvwefRYeYl38DR28cC+B008j2IbtbZzCQNnkO
vN/g0LxtPzYTxuUGbJJnqrXhyRm3bsb023xvS8/mMglar6uG9kDykQHXiYpV0MEYg8f2HvLZX/0Z
OJ+y4ZaQjDjPI2Y/oze47CVsVlXlvkBFAN3vQUwg+3gws5xBTQC6eEOXjHWi0IQ1rPTWponWVcUG
natwZLHkRq+1M1Xn3hLjkSeZVXVCjHXgZQ1ldG9Sd9g2Fn4GHWfHzu1ofg0MSD3lW2Y3jCFTZjWa
ee+zGbpHVQO784rympomEQOtJsynwx16tMDw5E672svkjTRTvnOUQWdwr47hXN5menQyy/+F8dtm
xkZ3wGTs9MzYOhipkq1VgZVjiA6l7ZEr1WFxswOi7Q1pEry5pOmmhglxjs5ACqE7823dTGbDcJEb
PGbZBJnWD7kHt+03pMxqjfLmr01ZTrcSw2TH0cdFt1wZZoXVeBnBpTJ71EYT4/rt0INmb+UGhxCb
/C4dftGlc/Km4RtS/aowKZ91/LC8946J723y1whYq24yRthWZb2CcRiq4F6RUt9TncclPvvBw1pA
l+D57VtxU2hAq8DlMtQsn7EIpmxD6fy5AP6wsiL6k1pfUUMFSMRTNzLT4RZrHd8tb7BPaZcPq8kP
2h2ssw92PrkaWjaloJkI1XMzHDLjP1di28+GkHbiNFsIlm9+VW1sfxBYKjG5BmG8TyanW9dCH+oR
n4K/KIlDmOh7h9TNJGqdzjHdRKQ/o9bpoT5nH3N+LxG+NyM49XVGQKA1lUl5REjjmxZ/41DsipHZ
4uAQGTOn3SAoqiEh8uTICQ7j1pz5PVduVWAlwS1hFlx0S8pi/Mjw1mPNEYt4CPDzaMx2FrjpFefI
alNm8RM4FN5WXeWvU261D3tmroNLD2sy6sicTsHNc0GtSjgIm8RERjawivxXIjQBgyr4bnX5BVND
CQN6Cq6yt/NLNUbFdlCUkMiEcf5cCeqhO+PIovibBOJngst4pdm0NjRTQn8FXcTEjSGdV7s/1kLT
GQWw1gzmvg8PCQanSjaFRV6QNOIpDGs+dO6HuUj/C0YH506UHDFHvKEqzceMkfGkXefJ8T3OfQI8
1Jh41u7fS1kIoO+qGc5TOhqrKZftKukHsWPCd7WVY+38Ovnj8egg/CTq4MMZ1CaszyDTX3k/nUVQ
Ub6DPro1Qmt6Apy1c7kORKPuryNORDGyCRNjmtdBu6hk6Vzv3Kj/5Q9kAgxP0+7cNh7HTsxGxPCH
dd3ildTAfVMgYg93zCEAcNg9QP8yQxbelbeAII3C+K5juzvZFfYHT+lT+zvRwj/HHO62SYF7xY7S
4EDT2EVNwLqjlthbWgzW6d+LiiNFt1X/TakI4youuCsG4/1JLrIDWsax5h+cHVhP1DQWhFA7/4kt
5N9xNzumYd4bXC8GsXF6Zj5krmg8zY1xzyTFuMPat7dBD5+BuSiWFew2vctOXJGtBgc8+NWrUxTu
p1Ss6W7z8DqPO3EZAVHNrHqrBaU/pozBtlZeduFixRnMm8XK5z3AXT4wS9FfVVdt7Zb+Kdvon2Qc
GPiElqituXGBRUB8bekJiLPi4rra2/3eo+b8Tf3sXLfOdHYjgggItq9hl9V8/k5NU20lXgjtwfU6
lKX5NkX99G4ra8+uRA567r7Nxs8vYZ3oVe97u6xMQhrIhLvDWA9hZa6+5QhN0vPsJ2t5YWgD0d+C
IDIJ0uYGR65tM83eDZrlCzU35d7oB29bzHtV1QWCtPndICBtSBaQzZI5C+xyHVA0k2DN8tdZzmjX
WT5FA0hKUhbmIzdt4tzx/BbzCRDW8qyLVzYGRHOqVTiAESetDWvDKYEQykJjKi0TplcwFBjbrBd3
YIw68KRvRu1DMLQZn/77Uc/8dFeEBs7yyjv1/SEtYRCDxe0ZSLGwRgQi122nd3SEMBLnYCQm45dr
N/Tidcmism3ohwEmgC/jPZgiKB+EpVcBNHQOKK77HHbFJSua5GQE8x/bB8c8+hEQURFfzJqpMaGd
t76pk50pLdI1wTbwUEkj4dq/F1IWkJFnm3caI2F4T3im4N19hLoHKC0nriiAClYS3OelxzvA1Q3Q
DPnsXW2O8m6wAaQFqBkSToShzsNY2p8TAMncYhAAV8neM1j2XhXNqRh5wjOMvHinYtwL0lfQtbXh
7JxGYbdo5NofEN7Q4Vn4s4tVDoD4SRr3LnaI0TL3cABmePm6eY3pqKNoOAQwzbfE7Mx8gx3r4ote
nx3iPkUrTbatYAIeIzZMLftd3mvq+FqjBG5THr1ErtyijLnjqOloDcnXVHrFockq8xrG1vvAMXpX
+fLFMEYXZtnyncQptTbLIrs54qOwhHhpaNwpQIRXafJT2pQg881rD3r0/+RAFji2Abw1gl3mj8ZB
leP75HX5iVYVycyrrIFK5vaaCMdR3nM5jw93MBs+R7iKSaqovyJw3rKPOZW/iqqoAJPM0a3hqVuN
Xvnbw+PDd5qzGG+mC2gSHNGgbfPoD851+A0UXjCMovh5VlvQF0ApA/53+wmWZIgQhkVMMbeh1H41
Z2FFRNNmASCc4zHzcwGjDiWB8Dg7zBQ3VCIsuDJQQGnRN9XrPbllejTVDWEW4m1DfVQ/rXQ1yQM0
dDAc6qH6MVqbjl9uA5n4K5FopAY7BD0uB8raStXf0jp7iqc83pHg4HMN+ehEle/dal4cjiRgEDB2
zKZ/2K5OIFHsdRIaDRUQ/PPTIPe6SP66FXuTy4E/ac3mZjv+H6zf2d1881jmV1PNJqsS5JOO+frK
tbBDyvIwyX08pDQoB6hF2mvHyxwgdqS6OwA2jdI0IApaX5VDOHyMT4HNg0x9YJzRbNM67UbP+BNn
UxsXVmhuI7TUfE2OZb7yFu3VzJIWJ/F8GXRxcRS2L88qoF93wRn5e6SCzjoLkzW6MceYodr4V7fR
cOzSublJODnz0OirmeD7zwYHUSCC7166nPBz5urQZZwMBdIG9D7qLY43SncUYNs83/Z4ptdGJjHp
ugM4rmTeWHHyXM2UXdSz96Q6R15q5n6iZMFpLAdGK90Tlk0CMbSCZFtHkBijIhoAjwerfBjsS5+8
9QxTB6KPe0mcduUlGpJ/7j9Dn+XeF4zvS2y4YjjTUgLCCuzaDKIgD16DLv9KZ5KIgpK7ira3j77j
naXwkExd/GSKjyyxg2NqNJz4Mc8V4fhcdLgNZekTTrBNqj0S/6jnzN7nJSC+SS46dNfeA6ukL2OA
wIIDcfggSPID9LhEUgOCFvABGTxPq0byL8Q71+i8ZrYEI6UmoS1dNjJdBodYmk9Ug+qTLaFBOINN
JcLYvvRSvntmwdNmd8O+ckilEFWH9soMZgiH9zgaPl0Oshsuv5BwYT7v+cOAgRLuhulm4ULlVEiH
1WDMd+Z2SHT+37HtAApYY71RHiVgNKEXt2Dw3kuZfRBY8h/LEK1ie9hEVbh1HZvQNxOJIp2DM2au
D2m/xXUcHuSCdOk0xi3YVHnhxLcMhg1X0hg5p4b/5jATc0furU6DwzHEnwi9dsdlPd2OtdMcp47D
dWxMO85Y0MuMmLpHVCyEVHxW/154UN1rUgZ/bN0VO/KUzanxj+6KDvLs1pF5IZ7s3jgSWfh8nHey
Uh05Ffcm+izeR3F9xzBmn3CTdMeMrJTJ+P8E1eQt8qQEukS+TVa3KgkOgTlQFqWoMpHYYrgTVspl
UWu/QuVtiasmEFPw+YQQsjwaU/ahDCmFop1SLZtQKtBGAZoa7t+0LoJjC1eRqHv7Xx80T24tBgQ1
prixzFjuJNawVhDx5KBVYIrT3M4f7qSn9QSrBUwzR4S8zu66lUSZmDFnFCKuwjhP1qNAS04ktV55
XFxlMXwMEWMkiF+IaQlNaLMbrFOOHW358ELjmPlNy8IkvucQloo/jde6o9yCMRprCcHYK9QpP10Q
OnPITLTm0GawMuyGOH5xCUnSGTMbGKrGfaMBOnCmiGgRtKgr+bRy4dwDu3wuZXmLmBzHsv9P2xaw
3g7LOXWPU1NysDGjX7PFp4Ir9XtikwVqHP1x2+YALdW+c9uAMJgVC2ZHLTcOqvvSJ9Nu3Sst5Myf
/cUGIoGMYjDZ0nZrQFpUa6747cGn+snsjPBgZBUjEsV31WdP36Y2GXUrGVdWIexz8mK0lCilEICV
YWyOeVQkB56GlAY6jh2yCKandvJPJKrp0PKLdstECbD/lBrccyHoZV2J6gxej9+vfNFuLDi4MGav
zAe6cLpvO69actf4ZWaSrXVyUDbyP5Vc9HEmrSQkJ/ZTxX2MSRzZbsMA4wsifjOQZUaq9zmTu/Fp
sO18O3TIBTHrSuPl8kIRb0TbDAw3HtaKKJGHhombOoyJVEQmgzcHiCATuOeZ8BY0HzaFWTOK6xKW
cwwF1Oxin0CnfMOzcqcBx2UdLsxVahdfggPlerCclunrLhPWGh8AYFNRbcwCNdNNPFIXxlSgErTn
zBzMLRvIWcdxeBRyqZ+NjGcHp/iJ6zk9Dy54+95O7wn5K1DuRrttkijfiwobjLmMF+NSflhWV28c
n2FAt/zXdcUxCPlLOW2YgS6iTSfotRiM+Cece8IUVJQtjW+0UPTlf3QR1evWbzmMAfEyay4gaWaM
6wi2wiXAz0VtVm/x9schi8uCCfZD91YQpJMjfXDMkY5FiYJE28u9FYyxQq9m9mouem04LDXQBDZQ
XRLf+G4xZjE361hHk+TTj7InL7BeBgMXqYi+TQ96T2TRHTLWif269KtwMoKnuNzxizQ1dliEfhtm
Yu2pQRIb0VTA3i68ddVTyqkcf5q0rgtSSOI2MUPdnOK8tF/8WZkHm+8hK20PaB7InfZbBPRp/vRs
Ss16FCrZsgxCSQVTlriAoxb0Fvx6dum9H8wfqnHgIeYzjRnVk9DnAcM8OiWQfinEl1cDKSNgW2wN
NVYbl6QiRbH5T+d1A++C+m1wSjaBDO+HFMJMBrGfHCw4R54meuXGpzTB+xZm7aeeOOTEXdy8eSFv
fUdpKvuMhQffl9tEA902LVW+yJD5S0NTs6izcNPNfkyrXbOdLbfYty3hQh7tdUHKe6uRGbUFjCkS
8pFGasFTqO+MYd5qkgFSN1HtQyzUW+OP7XUOGRQQJjhhmscQ2YFHpAZCwErwgl9VK6hvTpmI5t/N
NGGs9kYOjvwqJpQk4NbOttP5GgSH/85XgtaeMon2dY33oMdOdTDCCZ9gCZtOp+LvLMqYHCKiiuB8
uwPYY61UjQ3RiqudiQl8R4v0p8obxs353psiRFikdZlDPvVHePQapGyrnqh+dr0XMgfQAKEh7ApA
QBtiw6Dunc/Z03xEGMxX2nnVHY2j3uReBCsJAQ0m/LM60g2EwVub/YF6HEwiDKjX7A7pgVqWJ+m3
eAVNDj4NbvU250CNWXzfg8im8fyN42h8CHH5ANBz/sZgQ9FThiUNs5npMNjLueQxleJnZhC+m8OZ
qU6V7Yckv06CpK1NA8aO+JvaUIX7hkJtrPoBMpIOMvvgB/JFh5m7SSOTTm3VJav/cXQeW7IaWxD9
ItbCJ0yLorxp7yasNld4l7iEr3+bN5R0JXVXYfLEidhRQ2u5JQm8O916dJyuug/a9LAs9VdNZBgU
GXJMqU5THycockBcwQXifURA3fdno3OeE5JLJ8I+Jr29hBRwY8ZbP+kd9H1WeLWTEUDuOVHPWXxJ
SN2PLuEddKL6hP73aHBMNiC7b9uBVXnBA513NF5Oaqm2krPXqUOcvGBWOg7W4B3MZNLOxAKzwHGs
bouBCeYW7/0zSP8P29YcKAd5mC2Lc3Jq52fp2xJcvPe64F15aTxeTvEScyanF84XOnku+z1SIIEX
27ktYuGMafj3wflXDQw/M3AkJ0ajFDPYv9G6e5tJd5+BZNroenLat9J4MZBRdyN8gKli5elJ61Fp
ngrwENFKtZYJTRblOtxij3avjEtTGYEzTvT5yhnDjpvWD06yq3SBsJ9YWxt/S9BkBDqM+sSxjwMO
lIjSsv0dwX3yNGVh3mRfhsJEa2oLx7q0H46BUSAthDgTv/qdch00/wDhBid1srM17Uca/EdkjUaQ
mxH0H5cOSh/dg4T6RjMbe0/bEHav+Y0eFZ7GSCTUr5NZx3D92BAfYhxKdk4cIUtHvDwAc/D+BhTI
J0RISHor4mDmHZz0xNyq9MUagZ8Xdvw6yxglzYv/yv7YZb+mzgbEy6rvCo7FPExMdzOnHjoIPvLE
+TQMh6iUB5w4Gd6UlqPuzYwoORAN30+8TV/WftAIthlTzSqi7/Z9wu1HmYy4UEYVZl4bb5OWx+XQ
CoU3m82Imzz4JppHYmQ/ps0fjMqRQ3Ci3aJh+oFgSruoK0K9j3/d1BF7+lF40/c+vQxuRqHkTSgB
+8XRrmXM+RCfNTVl6BV+5Jyo8q55uHiunvJ9tHWoZeSJ03LacAYfA9Pqz9nscAST7amo/P7gCfN7
bVUVFukdzkalZr1M88Rsggi2oUqAg5J6sfSFFEsV+Vze3nmwqydchO+tXiQby6XhKkpUv/2elUSv
1v0XzP74vGUXVEw44UPfUkjEoneDDQADTkPDX712d7cXp6VbcUxgfhfyYWTzuZoBH3BP3nVF2tAc
+v90VYSCq7isvaArGUiwHdD6N76ZJhW203Ku2+FLo+lnM9jpaVLkhBwCpiyIxH8GtYZjU7+7aBYO
9+VmwVdMPlCnumEmksK+3P1HgSulGry8DHbz2Qwk0WhC8kanKafXTotZ87JF3FetCDnoXBqu+R3R
tzcxzztVTKeqRcbjw8XdYh0kOfXAhCgAENI/QdIM1QL8tVBNuGBcCOltYpPG7+yux+bqh2TCQ+Nk
r24m/7qkabfKxMcHR0Jh2KRw1Fbpnn2beZBdfZxt1gnNYy7GPxNQYliyizLjL6yx93aecXC1NDuN
Zd/iwMV+U0rnLeEpYPl06cEvehcjCkfB0sX1qC/C+MDahpgiWZsMQIYVYctE1Z1br8R3BzRxUeLZ
ASMZcOgW27LGMzQtDIsD1RvlT2/JnrtN+2G6RSjv4QuUuOExHiByrRsUy6PQyH/K2dxuu6h/EJ72
vH4jCxH882KNz/1/Qyl7yiegf0Yznlyq6hirzXORcXx0upTaZyc/KxZrgZ5y6KomvqeoehT6gq44
ESLKFxZvkcLDn3vcB84TK0kVfroLZZdxW597mNubZvxFYEdzmJ36QDUmMKWInm58Yl4DDqNPz9GM
quLAdpBkf3iVEepYq2NXSEpszMXGgumzZRv1n+V2x35YqGxQzQVBGyeKYHXC7vDqL2BsWuc6wuOr
Fw78PiKGmt5LhzqlIrZDYYNPj0b8DAY7g1axDbfAQrHJiR2IMZ12hASVHqwsUSFlUChwYAoY/FBE
8NCA7KQyc5bZt16Vz0Nv2K/sU5pNdAQz5LyQm3zIVwph4beSt016S6y++Zyz84aDP1+ogp1aIXDW
fSruHhzpPGFpbDky2vi+8wcgjLOZoscK9Y7SeFxNG4GZGwqbZwSVAWuwFndS4IoXAtcoI+ZPY6FI
DT5Ns635TGB0V0rSwwOParvx7G2S0BqbZbbBhZrMB+liAbYG6jzsehz24CqueADh1Dj9rqSJ7pIK
gk/xcxUt3sFlMbtLtAZlhgt4HnEctJjEBn2sg3JWf4x/08HP0GDzajouLkcuepy4usu1vcya3izN
tIJUGvOh1bjlPe7IdIite12mn9WKCTb1pDhynRgMh2A2a1qDg6y8Wn0EQFEM3ibWe+a62di2K2FL
h/nZO/y4uG6/yMEeBe0Kx9EbQpZicLb1Jt6kMY9hs0Tsy1wMJGqIWEyg8G9wDrUEOyna9uZXVNZP
y9L8U81Mr5eY4WJME2YH97c3u/bSc721CM6EEhN7KyzzDYzcimSjdZrV5H+j46Yn2XsQc4mqHDgL
eem51jVn38FPpoLSxL5Az2nZY+7R+1DkNpeqfJl5KI+2M2AGxlmf5765dUqHs43wjui9FOj4NnjS
+VGxkrvAD/v0FooVl6mh/5qXC8aGY0ZE52HytQzbTA9V3aW8Ko93/pB7R3yYX4hxgV/YqA+5dbYK
U9+0Xc5HpOGGamP9SIyM31sDJ4k08Sx13gBQ+qHn5E+IPDjb8n7Zxa72yjmU4jbEUUjtODF17dN1
8Eh7XnTOVHpNopZm4dp9MV1cDJQyP3J3dGdXjwnnldZq/6Hw0VuuxbL8WSXdGsaaPKrca1G8m1J9
a7BpvpLYE8gWglVwZRhbd9DqQKNMC+ZYTXS2u04GspYrOtoyKm3N1XS7dha7KSdHHqFChJKdMcTI
/HX2tAFXjbj5rMhuox6fZgv7u9bYz3WnvyV+b+61CSyRPvDoFWtOi8mIgKr69Iqvlk/io40chh8h
SXDLBKdtY7/qxT2P3XKXFkz9HC6p0CYldrdlSO8q5CpYxvupdJMtsKN2U/RDFxD0T8NKGEenr8TW
Mji99HWyLx3jUi04HLSi1VDa9SnUFKRtb0AqtNO43qcZhypOSycz4htTsKN67swn7Axkd7yUq3nw
qNpBZXCdYQOXzGJ+JNw3ogi07iQpYZoP8chMYPgEDM3ux2rsm54v6AMNE0eyyJjXFIDlyQUs6mVv
ODjWD2/uD45uxvtW66MgT/Lpggv1qSQYdu7Bh9oLHk0r8R/7NcrH4YYeOYI6RwpIfuxmrHfI+Vmg
r+A/OzWuNSs/DbM5Be2wF9MST2m275vcuaa5+TINiG9pPj10pdHe4I1RjUqZEmeN34hdARWQogn5
CCk5IY+9MVUMGK3AnGcmMWSL9o/XEHHUQrCWTVKIQnBCgskBUzuV2Ne9pto2FcsDZc8Hy+MDNYlH
SB/iDSFuEQqDv+9HNFbiz39SxTKdpfMxey5CU85tH8FehOBgUkUUodet+zQCC++G5f6zPTfmuNHg
MiNlPojMCjs8sCiWHDWWW9w4JvMwmx2z6g7GAt+4GYx41y/tf1Ysv6wJws5oLN8QAedttF49vkBK
N8f4E5FFO7maq21rG8+qR7J9a3vIy9Lj2aWJ5hZJ9D+nrsKhEfZ1+Cp9uzuhN5OBjpuWi3IUeyJl
SdDZzMOpjGpQvG0UuqzEq1gwhPMv7BE4Hgs4/KGj7JOo/Xef6CeULmyUSXueSwHQ0ZvYFM13n8UK
6r+WX/0+9lHSGIRL73NMvYhqz32l5/NuFXKkZjGZPuESi4CEauPqOqzCGOvhDWToKcv5X3sKaXtl
nc7EvbdNlhySwmeXGrv+rlQi6GvKnONWh+EuQDy1vgFM1abn2lyc7ZB1XYAFmpHJ6UOtaSnya+ub
bxCoBaOBV8zRw8aZT5ysuSYGiq0TpZ2lxXDuyyjMcd1vLcQE7CTswZVFnQx1Chs9du2HhZaSqP3K
VWE/Cm1+KrBAb/Ggj6R2tknuPBdR8qX3iL4dJfJwHDmhNcbJ0+3f1lj+fNsIFhp4Ns4PzgAPFdFa
9l6fBzGmyWNUzc+z7a3P9+M8l2w/WmrYS7xpCgVtykbM4YgAwMEw6NT+YIWL03CsQTkkCbU1Vc6+
bREPQ9O66NW1d6qK//7v/LSVWV1R1P+4AqCPAzbmP5dQuynxJPrAcoVbwyaV6B64lwOZpGwJ7JoA
HVedzYxLTJ9pOYuuC2CBCi7hhnOHulq5vsf++mrXvRuaKROSq6s/zZ9YQWlGGsSF/qok99JocAfV
dITEMVvh/IQWp3Alw2DxGgoizUWEoOg/Cse2wcBx+iSOS5TBopS3MSeHpXurkcTS/iKv0sj8WAOe
a4GnzF9SjNojlToYmezcQPAERBcgmuSjfpDFiFnTHv7g3rihSsXbgsXFGRNKDjTrCWMumiobu22B
E7mFsvJqGs6hi+m9gcqXh92Iai+J+m/JpqjNVHC2txPcoIhNjH4v5Pt0nnSZGxr0dr+7cM79/1t/
E9bpDqMWYaMMAlf+1uXZC8Y87DmwuuicFAWNrUROVKHHsGUN8C2xd45q75fTNIbapWHAKztuJCiY
DMfFQ6alGYzunwqJbwtQsNi2cWVecfCzoc2Okdn+Zvhm7ogfA4InQ7vAMjAYudqIlc/LRcxZC1ZW
hpLDZ9HKwGBxiyk4BacSyXdZLzsnnZxgNgy6r2Y8cmYb24zgFJLq2DbEEH+z/6OY2a6IoywK8WdA
uEtiXG7K07/ZYoltu/qJygHiaBPblDMQ8Gj6sClwACZeMe6F4uQMqPnoVq/oDza9RkrfThoFrvSO
3omiJzsWp68E1q29q7UxoNX2hccLfSUMoNtKfHomK9WEYeFg2Hf8UtENa89SqwXfEycun+yqvXgV
RQgK5AaXErVXKzElPQ49iFKWav2EPdeqMOfL4th4taL4RKPEm0U7EvC0z+0kwrxjnQ1ihRsiTS1I
Sfs8aFXIQpSGVUAhw+yHHPpgaTr1vMVOg1nbit4g7zWHSVRBOmLtTnWxcC/k+W7Im8u09vgQxM+I
Qe/JvSN7sKlHQFohlkUNtZmScS/iwOUTtcT5cooliYM4Lf+pKSOkO/uH2U6r6+IUX6mNmd5Pmulk
skCa9UZd4Lr/Dv2C8fGhiWZx1YXAjGl6BzuKKTN0iHyli0aBVLIcVd18sjKakXf/UwluZIo1sICQ
G1dMJ8HY1fuZRu2jgRUMisZZB3rXgrzxSRYETrxiS7Oo2tb07kXp2GF0xjG4ULG0uGjAdYyy3bbH
LloQ3Y20D5J0gArrYaAqbAUaaHCyM0MCknjDhP7mrsg0nK6lbiYIaKy12TGlm6bC/d/msXeSNCze
28ncc2kPx1nj+y04Cj0McjrOkaKLBFwIBNA3ajHcMweKbVJU7qHsZxOwUkeVzIAJE1CeulSAUdjY
QVk1xkeoEVTDdZZ2gmvDgrmOaOUZMP/JJQNqvKDtRHIGxkmb41LznKAq3N+pESZOgiR6Rgl9mEmx
HNScDMFiLt2hazwki8RXh25GQVvHs3BkdRT0g15iy6MDK6oHeHbeciaOqp9JmfyAiM13csFKtCkI
8QUeQtRWl1I7s29ig+2DmoCI8+X2IAcxdv6mESBxu3YoDO8Xb2+5tbFlcq3w8iyAtTIyhoYdOfcu
Fadvwuz5cSRU3RdM3ZbRtPvRIGehowaHlDm7eIRtdSeESX42ieLfluJ4eNTkMIsXVZbWU2rLQ2am
8ftcxeYlr8lM/f8vI2l4e99vajYO/FOHUZMTVV4cex472Ky1+po0I23qmT2eU8s9JWtBzZB4V02j
INqomQvKOopPdWRtR0LF16XSvrXE+g/+BTBm52hRtr1rIjroMI5tirn7TjUbwPLrzMt3dOf5Phvx
rUdAOZmSscVchn4HOb/te/1VsOkMysU6URXDyziqyPUHvmXXZ+rtum1v4Mia55mCNA5QBN8MfVOI
1A9LGwPakNYzDkJ3O46x/liNhOt1ylYtZWhn1RYvec0KpLdJQA2CZ7UaGNdy7UrISzAhnZex6N88
wTKfVZvLCqSeMB6VflReW3o01nGJzr9ZmqeOGXtWlc/wSSNxs+bNnCq+mbrEKPDVt2CI9RWk3mfu
a96+p97nnMS70nuJ0SUWtBFRcUKoCeAxKNruYyzLyyi8ayfTg22k1NZ8qhpo6ghtVC/PnEf2MZbc
1nuZogjLAy2hLEGCliRVx3lQ8G2mOTiZBzZn+1JNQVlCt8IcMYGBJhj12mACWGDRugmeEPPU8+zV
DZ8+yvLYDVADVHtUksSWRZRHSdLf7AjUu9FRI9f1gedRE9ufnRHLVHzUFoFTOz0ZxQ2cLRR3E58m
sUg6EKGLWuduJFGAVQAB6lKRYauXeAsn+NPM3MBr330UsBYAB0bzU4uJW6kt6pKV4XdqblP64wG1
bE3t0FaMgKw/NZBWxvypechMMahpTt/KoUzKpbImYTrXF4RC+QkpnisjaUKQjKVrsiBmLzEwQmGe
0+GoDPAuqPy4NL5/ZvQglvGtte4T3/3W6UU42u+6Wk562wfFNJCfmh9Y2AOx618N+uZ6O+Z3vmtv
cWY+D/Gr41QUD6jQBQ+v/TRQ9w5ED6r03Zw/YvA+Ip7QRxkjNOaFll0/M5XVXlTLmrBu6Gf/rySq
icsZDEIwywlXldrmeYM7uMas+SO856IF1kAwJ9pSVb6pfO1VGLi3IJ02L3CUwyL78tht2HmziXu8
DYsXMN5DvSexDxt12GhglhfkkMJjvBhOfMdBPzaM3OqcSbkFSROwgXgHHLgZsW9rutz3Fk6C6oFt
DontG/baXU42nhOQ0j/JuQX2agfjpOf7zw3xiaY8G0hp8CXYJyG9J/g+qAxzp7C1LoS+BgfTt12j
grCQ7cO0vpd2eVXL1zDtcCHSEYzJXRkrrXuzuDutbI6ZcE4KLYy+ro1DMBUBjDItRUdhgo1LBEtL
yXD3GyG1+LyGx+q5sPl6sAWWuP3saC9oL8HBAV992CUqem3McU9Z5bafNlrEwGm7O6Bli/Fts3pu
0EPz5R/VxWfTAGTqXNnoa7ODSaLcmiPhUplw3/OzzNPzwAbIi0vOb6tkF+RevFGRGVpVdAHbTRoZ
6gcacu7auyY5Nel55U67Fucv9YHr/BBz+geewVnHOtZYNkb3J26fc+O7dxbahZ50RN7cfzH7f52T
/llcs1X26xBkgskK7M1hRHP770Y/a1OBn0geBj4q95nhdwsKIygot9OONYAZiF0bg+AIG0Z2C0fJ
BacD9G3BIlxSrqWc/iBpZPuJYFuchRoZU9N/HLrhs6iYjBAJWGcf5okusvStL35xfG9I+OoshNPm
rpfXhrJB7jmo1Wz101u+AhFGbnTnq6teSjwrmtND6roX8g182AHXx013TjoW1ah68OpmTw89q5Zr
q524QYI8vxCBCEZTBeWL3bBbn2U4pnUQFUbQuUevuFfxoVqFUZXj2P9Y1+BxftHYUOLe1J0rvRBs
krG8nnKVnwRO+NLnfdchg/GzJYSlWyKWgObn7Bsbapr21wkLQjntRlbaFIgEhnbB/bevqm5jDphn
0frad7PQgmJfYnOoyFUafB8HD9tnxmNRI2g8mMTWu0Mm/bCdf9d1YD9+tv3w1pNA8inkM9BFxUBb
BEd2PMKYN7cEOncsN2mqXg5O9k4WubX7jYVmroZ2P9E+qSg81SuwHvJfyjbCR5SN/dtA+5FXAyGc
8q3unDXi1Q1MPZVD0LevkxQbi8m5Y2eB8oBkTBjUDf9f9oPxOb8BLzmJ4S4jbroiuYr2qOWXnjSt
Od/h8pBVoOGPE+SYwQTfJ4489QViopkGNRWKtZ/uhpKNcMw4DhAfiCapSh7wu260kS3AXuRh9Y8T
UOCyDdCpOOP1zoqH75s+U12cOeNA3lodNlC3IogSAEewLLZT/1Ql9WMK9o83dTClOAks7Ff5fVA8
SSJKFAF5+iRiYksiVTKUsFidi+T4qObskTTzXme4wYKAUV9CPLs3GFsxk2wd/Eqxj1JHEDpyP2dl
AeXnbM+2HlLSpk4eS1DX0xhRdUbCEmu2yfmKwAT7hj6Q6T9DvazoiQxfNss1NiAAtkkFSU5/IuRK
UyyZGiylhfFL13JYVe+tsVbZFxu7IzVCE5ls2YGSW6dkg3HiEajPxrUgmvLcqpJHGAYMJdslpkag
iwJMIFuqSvDAoF/MaPaAu/GWdfRIax6FffPfmk0gGH6trY5iIay+uXH0sI9MxrtOSmYxz2P8rIks
0GRDEt+9+t5zmfaktbv90xoOd+cHSaG7b2mvkCTYSvESoWTWIAFJMHT1ZZ0SOr4zO7nKdau12qyG
6aDw+mDZm4Du1SkukLI8ACHZINHvJcCuPLdLGgae42I4MSMHmXktiR0wEvMV360Hp77q6+qethBj
xyaDEdx5HHmMK27quTuxtB3oOMMlSxdQjUtl5NzKgEZHbEIxAVvod137wKwliEKvNZ3zsajYjwGO
Zf+PAvYS97eh/Y26X2t6TyX63atQ+jNmtV1CjYrP2N4n0XaoCcMn8489U8iSHKT/n0PbqM1tWo+S
KNX0It2fScfiWKN96E8Fv6PNnZp06Olnc6mfDeehmk5Th+LslOfOuuOZW2lUYRk9yCZ79CrKg6iK
8FJK+mzKa5pLHtEriy+kopjR0T9S9y917aAPIu/R624uhqRKUNQhFKzPKfDM9pQZ3DWsWPKZMt+E
w/7QHqwegToPANmdmvqVaj1clYeYwsCW7YMGY9P7taurUQ1HAX3FLYqdMVQwlRLOAdkGlIG0b91a
WJ1mEGH7MOZ2y0X0YPK4T0pxgxj2mZjQOXLa/cqfoUCHXqmmM6aba4ngTBRd85Jdns+PlJKfNAQc
R52kOkYow42FtwpIvp1j1P5PW6yA3dK5kB9m988G7ROjb46JhnnjozCrnbKmx4eSPBVQWGHmCOFr
3peEcH1bi2YXQqIzr/HuSdDqaIziaDlxKDwEESwAPNW9KdnPNKKaOePPRys5N2E/QGDr752NrqEw
zKn3OOc5hR9s3U5CD7kybIaGx0O47GiGoQ8ikbu6lwbvMcDgmR1yPf36EhxDbB2Zf3b6/B+jOF3I
9aNJ1wxmBOpPpjVU4nOH2Oecm9OJ/vP01xTlqc2sk1w+JvelsP+mCJOiBmwH7h24txqGqlgeq8p7
pMFqozwtjCPtz45bSvnYrWqveNRfJqQQFit/moaxy6HEu8QEPCGoAU54dQk2+sSBbbYRRLCYc3hH
ztdSEz1Cp71z6WJvE+0KEarw1DkR9hctYiBC2Fkrnuuufqlrk6ThtIEKw3mYIz7nLkJ/eSKpuo3P
as4/cFNxOoXYaXPmt8WL/TRjWZxnzjug/bCPaNkbd8XW9NpLjR/KcuXjksSInwW2bpSEiL4Rwfzd
ds/RkiML1c+gcLGF0vFGrXNlaoE2JRd6y0+tK/ckMh3nIp3kWKuZ/uvXnqrNcdG49y8MKvu5Ng4a
xMLsLpNiVxxaOinmxrnAMQ3jkgNh5MU/tD3dBUoBK6oj8NG9tD96/+Yn3QaS2UYw7dccMfxG4x3I
Cmf0nB09d/uBP+nkB7/HxOdDxWdB2dLxm8TrdroDcKf9LqtRKkMzpkoN2jJFEoWV7J35sDhd2Jio
wuvBQuvYt9dvrlcHWY0GZOwifBhcLFZ5KEYLEuePRgq6sc2XoqqeQZ2G9GYHpU3Ckstdh2rkjqDL
zJOyjzo9SyC7JZyD9CDmg0f9laB2wgdxZYmXbBxfIqBA67ypQ3/tglp3kcuhnNiY1lCTVxDocLTN
5I6QzyFw2k7VfRTWzqErvsdY3Rcf2fqj9g/gzNayO+h9LbC3Jg6c4dXSiVdIKvEG974MT6sjxBi/
XWGdnXW3GH/NFtPnoLaNeHQWstozWTV8zh9UJPIsnwMPBS91MYEwLnXXhqhtlLknOolhAR+X/laA
ecypRJ8h1bLa97X3BlYG8Zodj5+lPvsaTWqefO9YRFH0FnXAmogaVE15RHIPKRE5mNCDM57Ds3Zd
tPF5UtVTmkfMGaDQl2png8tN2u5Q07U+xGSmULHT6EsSIxHlsDFN3POC7xr4xp+EAgwhZzuB9e7a
9KSodaIaZUnlziD+46WfACsvMfpetxyHibWi/dB1T1I+rvgXCMOa/SCs28KAhGuhgMJO6YSeuGGm
IMfFJIFY9Le6dndrGOt0/VKL5QFkyldgq8kiChe2ni1vvo3/ZsCSVYA11nHp6nYNkggDXSa8A0/o
UHGa4BhXcZJuIhqHV1Icu7yU3800juVsbBLugYZnA2LQjv7n7ZS91YZDLw5m/OQ1otBYMyCMPDKp
B5Lyj/fR2HtxdRU9UFZS+94l56jiN49EWKfhm/dotmYLSDyS7YzxobY85fg8e9w68fBPNg4HJdaC
iUvA80/XFMEuEKDM6gZC9KDCON9VkjZYCkGHZLN2GnbNI/bbo2etO1RcbRNIhA3Q4k0BNQFj1pSd
mBgpuGwOQ31Pe9pvAUxG89ZRJaY8yuqlfDD0A+tKqPQnYi3nljdZl5Y7jjhA6QK2MB8c+PErGxZe
sx2E0qMbXdI196pPNywGQCO8Eyev1ImgUxDJbkpaSz9dxGFduxkkFlRccyT0H9jsshI2aqxZZ2oT
z6MwOeRxTl2eYuNkQZzS2eSkCCvIhLs+eWDxZm9kF3ZgjU1q6wW/Ge41Fs3VTkaHCRpwDLhy7p8Y
E8zWBex1nE13k1JXJ5v8xYwfgETkkm0LpcIqjNwvshvYBCFdFM37oHCAPA11fHbZQLHqCar23HlE
D0nVF/muTclCvEdWz7AuAtvpduV6kLEB+cY7if217MtvELFfyj67THRFFR1Mkj+itQ9TDNkb6bOp
BYVMa2dXdfDZw4oaihg6S32qSU41aGmwd3r3wYeqxvWW+AnBGm6UueLdfRP6f40WH7QSUOgRD0xV
GrvO55jEM9dzn+LuOS9JYjeIy2LHDjIr/7kaMJTfPPmq/eMk6zswlW2E4C8XBKoJlWe4jwYP/bDx
vmNDPwIX2pRAPYuOrMW2jre5NgSGXNdtXoA4BXLpmMtL3x9EejE4TtIjTLpV4XgFBsc+E8pK4h4S
lgSspnbOKLdLZ4CYH/ft4IFx9b+LdH5ZzJ4uE1DYeTRc82q82BpnMNeRlxqIZzDZIxClQX+25J8z
jtkOMsApMuFGWZNqQ183xt3YQN7wJ6e7gVqgrBPyRr7KLM4pBSpBYYL/mjv2AH6WdTE0PcSZKI+P
TkO3cs8X7M6WzSCTgFXsyEsMVqZvmzWSVYokv8CzQt2/jX6HTzGx8r2K7ee8adNjSyQ6xYARzllZ
bdLcsw9dYj4r2U13fJdViJ8rRoOEbZXRlxTpeDgx8tDaSYalqvWwK8s/uAojz/LyO21rlCELicVi
g5axvY2wK9zjNrt5dIPGo7L3xoBCV46U4QCYARq3bWCAHgYMq8eFdZNdWt7W9+f3gl/wimz3Rjdv
FpRyW+ZaespZxLDEX2dBEtWt3/4ONTaelNS1Hc/JFQLWWzURXuy9djhrGaIxbNej7XY7sTD2iSL1
XjNUyv1gZ6CA6m7ruswMfm+FxMrvKnUp0DU5zrJ2rA4pV47T+YQb/Hf2DU9jBdRHN/RX5Pw3Ciew
QtEGAVlrqDGJ9uWL4TKO83XXi0eY4f89O6L/adoJ9S1q4OSLV6aEIQRSvWuQQMM0HY2g6SK1F9ho
bH3cm3063Nc0Q1PopDAgq8NFcJ94kD/lagT2XAMPHnSeieVk/2dgSr8BjbfcCDY+z/4IWEQvlvnG
It/IFtCxk/qH/3s44V9Mgiqyhr1SBLSMwrAekbh/okQ+9q5ofgsQzhC2js5glMex4GwzZgn7JCcJ
Z97h9V8NUPcw+Qy25Zw9eMC8JsMyN130KR2ARfu55aeSEyp3va5rKBo7uCDjN912TpN/htBYTC3E
ac1koeCchoxJ+2dEpB4qflNQudgBzPLkI7/WEBLte+ZATV60iuk1g+AjBxq2B7MK3DTOtt+JxeFl
shnPxbgWbXXESeuHMsdzu4C1+K3zzj8Yo/YPqzfzKdsayoujj2bKeCfBnQG47n7ozswLkiAXj4ZH
14l56NAU50+YySZTn4JmYbvR5d2/JKEGecaOj744h41uahRJe+x/5nSXexrfoTVyCWmgJJdnDy/b
el20o28fFhtAXWn47V660eukweJy4uLkJe45jTVQ1cgShpO+4QkXJ5tM75CyXF7a9FeYH4biyB9U
vIQ0eTVmV+2tpTA3MzaqET8nWGqgmDI/2jUSdLSeiBVgLstxX2x/Km+zIa5F051MP+fpRx6X8k50
QyjkmzHFlQMKEaNun9Ov1hgLeXzemypxDSSHfNy4FcE/nAhTn3yDA+eBpab6YvYfIwTxyJp+Cqs9
eClvvtaMebNrlGTpGyuXxwVR0e+oeFqsq9a2ewuYiOUUp5lqdXaBYeFigbXuVtIimj5SIbYleneq
09c+806GOYQ5ptd4LHZSWPArfiRNv2AGMDVloYFtC3aAMDX+t/8cgLPSbE5eRayU0W2tIMbpnNQg
CnlBH4gdhZzXdzaCbxY/I92Qkp53De+1tqCRi0S0U78SHNlhIAeFS8EMa3FNr56c9KlO/R/m4xJM
iavX5LF+lP1L+wMq6le1qhdcWH42kavZ5/i0l4b4wrfw7obEuuqfaHhgKVFu4mp4d5N8D0mKXE+7
FeN7vMwHswOZHP2ipr3kUX1oU3GWBsUh4SwpNFRyR4MtHy2bLZigeU7+yrXOaaLv/S7fjZQEuP6D
+z+OzmPJVaQNok9EBN5shYSQd612G6LNbbyncE8/h1n8Nu7MdEtQ9ZnMk123VdVnPf+l6teI3nMA
S1XRRAbMjwMG1ko9uRiez8pHXlE9nCXH3mjKq45pZgT3vnxMBXOWyn5tZYoycWq2BiZIAobFV8rc
BRojY3D2rSmxDGnvwga5zgwZtIjOAuRg0mwiDr8Z87+s/YGGQI7O7TQi5aK/iGn8YtLurLQlLuwl
jQDhIKca+Lix3eHwc+7/50mmbAcRiYtiXEHb3GvJSrU/rXxbJDvT2GSOGxNi17yO9tHkoYoW7PZv
Yc+7CpIYWTY0K8kxY1ol0bjF+SakaiigN9rxeM2U4ywuIFncsCrcaqjdSQNSL26qblwH7Wk769h+
+X/qa/mwMpjFsGJuKDYXPYUtTNcJ7j0+FSPVUHQgJp3GU5rP6zgMXMt82MQg5zWiiHmvd1Bv0uJU
gLufFPgvPFGj9hB+wYgxjWrgUAjvNITThbqrEXfQmpGCiw2NHRyvgZycaLRpeQDD814yREFDRt5Q
FDPksNwqknazg/oGGZiuWTztyM+lHTCPy1TOPvYYNk/5OtVpTSjx859EfyNahF4QzFkH/8QzBweJ
xIaXSRit26efCTqlTHvDLb/VaDFaRMqrRpJZ/WhQ1oGMMl/su23J9mKe8HUajFkpA3KaG+U4inJF
kb0J9aOYmGjYyn1Obc8ZxL+KJr5AzJThDNgLmL098yQonO7IrjlFIDke2vwDxsI8oEiy90guMNUt
Cj1k8C6zKUwiblkiqIP+6QiG356e4eisvoDVLKMjcVfEpUTtOXTASYh3IftXSqq1zeIuz06onmwD
f0HEOxKudTIXg2sUk/aQ8CA3q6Ad2BVtyVyB4suQ51zat9gkIwIXFpECKz6tONxSQ1vjSSHyLpgf
Z/YD97J+s6q7iswSCKUraR8NeK9Gw/6EwMwOEFHvpKQ9Ar5n8/uasKkDVLVhVQ0x+DfhAB1bCNIx
bxRiV/lLosLLRMdF+Smhd+oyLk7km2OPM59lhoOSvVTOpvJVZ585r4gcbJEZuapaEn2iuDWQDxJY
pIGf/SSyDyKUPYf6ZSxBijAUSlRUXTXQmYyKy/6RQ7wuzCSI+CNxEaNQ1kAj5nUiIbOEFtEkS4iF
8khtmS+npAtpDnXUEjio0w44py6xzh390iyHRz1/wP3zuGeYO4MwivHLVTL61mev9r9KXV+BBUdt
uo+t8aXJlG0C24nuYtV0wXufFK6Rjmezin57NXqzkiVthvkOHyJpiKxgNPREkyX+RnDEcU5iEViS
4GCNgHgDq+YW05QV0YprsoNuAQZbeb72rbYRhf4J2fzWLVRMKrrobIW2ZykbFud3W+CgCxy3aFVE
KrjtkpXJfL6vx+NEejlz9OL/VVHfSPiRuAbtitoUH0HWPQXiRkAvbynCHEX96pXyu4eLnHXZucjp
ELlT81AsjHn2S/E+0j5V5c2swqv5pXS3BvNZ0P5m0iHQom+9lfetGmM5tj8GafTUeTkq049kJOyH
T4YD/KMVDJuoaS2e5sXmyzqkByof5A3it/Ra4OJmf8vQv6Gh6SMbm1C5D+N4LUIEOw7D9KpyeISJ
fnT0rQD26cjVrm7YyOjLouRDVjIUxtPbkKUvoi3v0mD5Mm9doX210CgMVdCx2Id5/FIEqB4NalQ5
7GK42wV4AtOeqVhW8qr8HY6tCafXJeKbTNOAfOi8WimWzW453hFMmvXVvcGepzYo+EV0yZ2Iv6Lb
VRGoqPogLd45vLdqMr6gyds7lXDr48ug0zvS5Mi9dDWVGb+cRpD5ho9AsogNu+QsDNlpYbg4lJXx
EkzsiKZvCkOF/njdgRyyGarDl2MFrs+U5mxY7ebcSD1RSTEFa7fiGYI7Fy1kxgrlEP/SOc9N9PAK
t72MuyXU/6EiKLDSo8BT5kvkuFqwCeuTluzl9oOw2RtpkM50RwJOPRsrh7kx4ekqfgKMvzxGaAki
jtm5/LnyvnlT9CR3aI2S+CBMayvlf12h+MtL0cdvUfUwcOwUQK1C4qen4IJQFb6FMW0AGxlQFE95
fmlqjwUIMjZL8a0U8vMa87hZ43WCEym4O0nS62SsNmvYvFiJLC4SzeNoBInKOgs3K7kFGgCaW/LK
4Y1jnRTuACuMwewSBSS3mGvJWyrXArUwWQUPFsPmkUegMVbSq/rr1B5wgw1BELJwVeq89OEgAl3F
RwQnbKTVHXKI5i/R1GemGoC2GPqrcEccjPA2WBKhsFeurolZ+Ca3ndUAymtylpStdety3f3J2ARG
trxTFb4ZTLcbfOtyvbOjyiU9YJeVmKnEwBCUu15kuzxFTgnp1VDCtcKoxGHxw43CoGCofOL9si5e
x/jRfT4P5USrgCZ0fKao59eoSbPGDYJVftX+iq8JPf6lRI0JYETax7tp176MTwync7q2KYWrdf3B
VMBBzty7H+F7+cLrtiiOr86uvoLeXWFpmTAp3pET48nWs5cQ3cLATc73eMngDPQ5EqJ+IvUtY3aC
Z4ltIrUk8djmqHzHQcno3Or/pH6tfRJTTKE4u84eoYB40Y8Kt5CK5ZmgM9f5R8PhQGhHYsrkg+UI
EJLf/IqkDvMcjV8hvcE+Z7WrTBu9PpmPEiOMveVr69L9WHGzrppNhUUUZznqgPk0IgeegLavir/p
HSoBOmV8F5ShM3b4YuNoH/niXPGZ+6IdDle4cQvbRvzGs0sRtKJW4LnnR+tngnn4AflR8JyL2atZ
EWZ7Muq6jJ8J1SHGOy+o1lL5wFODPAAP5xAeM3njKD4t6Wbo93p4kOxDHh24/appR1EcdsyNfak6
oBJCByPgG+1LaHV8gZDhuTbfS687YZJQg1Vr/WLytf6RB4ditoQyNvhsThijsN+DhFfPZ4V1eniq
re/GZnI6HkwBj2hdw8PZoXZVjPOkPdkqh9mL3D60yjPqZ8PdRTMaPqrPUvcN+yiMS1ruwvTS1vwI
I5p1mDniErTcHqenEfImvMmJlxt+hyoAMAZVW8Avaj4E/61U79J4yqHVm8iAlZ8g86S/qvNUGRjf
pg1X0Z2TCIE0YzYMfBSDsYtiHRUb25b0R0GpCATI3jxRFrT6k2agYzJtnSj8UJy0BgfW1oCqvGV7
YOcnHT0+HmRoTbOL/0ZnDIZUU9kGKYGIdKhemnm4t2v1aLDljJ9KsElSH02n3m3rzFPbHVSboX7h
oODxDjBE8JyRFMTigolZ+A0mO4hQ8PDYk6biFdqLLdwu2VnKdnoMuTvNh+FNZSQfoUw5G9KG+GWe
dYTYa+cz5azFa4AHTXvhESmqA99u2/EXn4J+25RwLFl2cdL6ZnWaeV3C4GSgoN7mzY6HGBUa4/Bb
9hahTkh2TbP8ShoJiG8zUXe2a2xrg1M1+jLkkzkerJIYaF+W9jaRqNmeU12x3WRN7TMt2sZlLlGQ
xjI9+IXkiDbuPJOblQPZ17d1+DNbrlJyWVS32VrbFe6stTlhetmqxAOlu6L8y7S9pu7B7ARQTOdL
3W10kCV/fBR8h9yT9cZO3dFYa+YZbgtfT7cbz2h/KxRJ0VZ3qMzAwUZbZoiFehnU63h2ZbAGzZr2
izWuVGyVeVM1v0yyLQhy3a4JAUNuElAYnEIJq4BNj9EbpdyJkpOFbICtv3A1vi82B+0bgR8JZSgI
FMR6JdtIt+ofLeWM80s5qLes3Vhpr4HlOvVKphpKcUat6gvGw/CSwcfuT9i3WHjzBAQ//edM/kcK
BcslMUsUqwqVngopjcUFAl1cce7CONJheTJX2fcI1QlTUzxQbw3tEGIGoyDCCxv2JX3gq1LbA39d
gNiSgn7VmMxT1qhvzDfpL+ZGmXegIijgN10PkGWbcSOWD94afnVyafotc/0CbmjGN/haaV7yuWD8
3jVIcs4euZ5MldK56O1y/gv0y2RFHCxfM+BBPl1ybhq8sGysUCq8dIO567CvctiR8mXUqJse40hf
KNN2MxUCoK/eFkFJL90tAiHQD+FjgS2wtXpfbU41oiPMRzIK5mehblm5xWJvcwbzgmRwCojdJLly
3SiniVFaLJ87Dhl9eugsM43NyEhex3TjJ+W2aTk+1oAP0uuw/tDoCldpeAj5sN7z0eMgVoNdHq4z
JIbjFcwZ25RaBgdwm9nKsLVq9swTndplPkB8qaNuTRO+NpSDiLf7SNAs7+GEDHdcW/OmznGIMZhY
DcfFszVvFIC7xDmVMnRWTmwP71wW3SJaCIA4SGzWKoqpfht/jI47OachpsLzkXIGpHTqa5QqHdn1
Fe7PdWj5IHkq8CMEWKSeKlbhC/O1+kchuu7JO0YBxycLQrG2OUnXWnPUokvLg8NgO787X8XkigqJ
DG65C5lS6XIeuGbDiJ90Ox+1mpT4EbJ459yBXMYQWLkgxerwiyhHk6AzdV/JPr9aGW1SfVPCImCX
/29Q1vx8Eww4VjWfITLJh9Sc9auBfQwcCotKYiYN7vZ185XGrCZ2tFCIWXHx6O9Ez1AvcWeCC+r0
96L8ket139yJmun5I81m+G3JvKE+2fA68VrwtbU7Hh6iSLKv6DwjP2MTQdZfu5y2cE3k4ZDyVc9X
aBGTzhCKFMKVOErpw+TXFC6LFdZxZbNLgz2LDJMegkc/sC+6swcqz9y22+SWz0FtEFwgvTGwH3OU
t17CBr9adfhlV+zqxjOnwcjQRWDrvgMXZAmKteuoIhno9gZkKSl4mywfIZ4+ea32byatIMbSfen/
8OVBD/gpm7XdbSfny7Z2LWh2HcJD47c1wUjDQysOUXdkjJXITC5BKCEt81MEBY31YPKmPTkuhgs3
c47vI/bLi/ZaGj+59T01/oAjuK0YcfM3FaC/kH8AcYGIau9KFF0W2nuvgY3T+Gawr+1tz4KbWh2l
xnzCjsnSc+BayDNXRz6OfWOlMs7Y8A5xxWIva6ExYGdCFz6v6AVK3hUUMMZSJarzAT8WRxr61Br4
Ckck1lfqY9VN3ympxaU6W7cFA7kz37V9R6xSMrjZjDASRsNdsnjgN5DA6KCoSywAXtfQpv5A/7fO
5AsFquiZ/2AJXzErLqp/FCWx9YO1gluHN1/K12Sdpc4urS5zC/qWhsGzTDKnwKpsBnaIwRfWW1eQ
yXEh6oLtOddXyqCdjHGPe5uKHnFj5zzS5AkDKnLVd0hw5sBU8ADeo+G+U07YFUIGJv26ydZGsW8Q
LxTDUSdLAyEHcWpDd6qiizLepQTdb8W5TowIrlGLGkk9JmhSXmZk8DPM3tDyeMyoq0paSCDM5XjA
2kOMLe8Fxx0vXXXm8bMGOksfdBiAGnRicK+2YXOKZDIqF54ED5315Mnal2PBKgCa1FK+8lhFxZaC
lgogvppM/991Z9Xv0yPJkRwc/DvjFkoZXnJVY5X2HIY9WRosZHYmZkGc29ZGW9aHzJddDQ9PCIWJ
vF1OnyNMUaA+SropWQjEP45YgxcgFSn8Hc/cDvV1zh/TAHNWvkoVcQnIauDQ0tyyYpalVUwmUxOM
u8iRd2EV78Us/BA67VgRqkxzijYQiS26kXpjslY1O/m+pHlMxj8u7SEZkCoQCiPeSQmnKrOIC3+J
bTRYw0UakOFlO52xC1MSTfHdZaINppNWMj5BW1lAaQy2JEaiZOAxDkNOOJK7yzNXyvVq1iVk1S9t
RTyGgSPYKdayRWi3hEabDkH0Vxif6/o61ZdpFPQZp6L8JpCG4x2dXXRrONnL4lNr5k0xfWXYt9F6
Fp8tJ+9E/lRCyoOk2KhfEMgon0bbgbOuPLvkc+6VjYy8YNgZDMUqUAmpSPjqM+oM2GvYj1KLY4WX
pT7PnP56/95ZHWQifdcSH2XU7LIG5TRmE3YWhBvGLSQWMJmZNGm4HhvjamdQg3gQrJGZc2atBkGA
4XzMmPiw4m16JtkSQPTQEzoKuLVeX2LBLuuXD7lLOcvnZ6z+FA2pEyHh1vWXDsGlrVI37wdmX9D4
qOP47lpmn+G1ld80FSvW97PIrroBrIAF40+rn5jYB/1nXxmrzmG0dx2BTWX1u6x9ko2F3v0+R6+I
PjwCEe8ZqmOIk6Y/9m+ZXjPuDA1gIEtMuE67E1Ghio7wsYksBaOcjZ2oSZAybCIU9OEulNHcsnBr
FBw/tu5Q7+Ol7yPhhTqNgZpwOit24YcOGxdpbHN2X0NBvtlIHWhzJnYCKcuIm1121lI6csxg60N0
RVI9u5ZNXbO5axjQsnv8awt2Q12v+lbOqWTOYK6oPVC5pRLbKTgfWg0poGZFWbuh0lDGBTZjMdTv
BHLPUsJ1FUg04xPLUQK03dTYRmaW7iWIqKz+q+No8uiFx9gWrzFUl9AxAlQgxi2Y8CsYwYOEixAh
sMR23oSzVqPuNh0bfZVqvbX/M3juE5Ik6V+ga6fSTP3A5jsI5QGTIy1E3L6VSClKkbOStRVYWspV
LzqMhtomGBlvdWa/yePqaXAqEZ+Ej3knSv0D11tPN9R7hubssqk5V0L/aaTwRhLsxjGDrdIxMIhn
up/FYDVPWrQBhILV47XscKMHZXeQ7fAlV9LE1e8U2noNBXeWyOFtLQZjk+xchZP/ma313ZNpmhSa
10/ZATP2Tqm7f11gYCanjahYfRWF5Q5ThD1BpdVU922WfFRyqLF6WUIFy2PQa6hsKpsg3/GoKpAE
mt+RM9OoyhmlUAp1UnV+61z6TioG9yUpXug38Pc4XQmuK0TtYpuE/ZXdPiC7lv3CEtN2H63paODY
XWenYkzvcjAkLMCTA5gNPJ8tRUNHwoBaMfADma57vSV5QgIephi6ybyVgQ1B0Gjjl1po5HTONNEA
kcIfXkeLxnvbpM0hhZxWULvitWcNiV93jcRRRn8+EWemk3LV9yOQID5HRX2R9eiWldZbOkIRFPgI
QD4cRJ7fNVkcFnUwRXJtKySoJyEW9+bgyKwjasUfw+gXTTqscgCBjAghrDVE3uCsObIBPJNNgtma
wwWsKOnIttbvouFkMGSriaEyAj790jJ5+vODVJhn1RH/zIb335Lex+BeT0ud213VBKx4yKgfzvls
JHtS6veZjXR7FPx+2cZgDFok5t/YGIcOzq9kDbcWivPKHjlViv6gkLiRIidO+fIEq9uC0e48XyqW
Q4mibdvG+gYoiIWFwBpIXSicyhQ7DWP9NMi+hRW8pZy6qwgBFz+iB8X1BXD+SZkl3huz2EEEYH9Y
7rU29Awl3lUOKS0RSFoGg+HdEMhYxR8jz1Ogjycx2Q98pFrX3QCnk3UhgXgL6C1VenweI3+j0dBR
evg2200Z+K3GmFnL1rQfs3OBZvuwFcbXjb5tOq7YZToWk29QMWfs7qLa1yVbTSs/NZGxTftDM/V+
mrcXTcNJaTjPWAlOdfKuLSjIZe2voTbG/JV3sR9rL42GDbtjQpHTrvUMypJjimzShhY3UYyZBJIv
IbcJ+jNB4iNZUSXlzK3Pc2aOGQqh9zH5TofPOenhjR8L7QfuJpyoedWy8oXy5A8dQUkzcy02hPi0
UKQWrNPz0dhUFCBxi2iUSrzHLqVWI+FENv6SwE0wpNWLLIErRa+/KrRjLZ+LEkvraozwLLHdyVgz
AkIjJhOdVsJ8fG5NV8iJG0iFK097hTS3+NcKP5oW2xOdMoeZJyE1gzrIVqYFZIK8WildwTEbpuVm
HN4b+1OzP0GfETW+saNHlX4QesCoZ6DPQpHZ58e2jREa6utWhMcm5oDpsl0GXjvsLuoSa6kDJwra
bZIbXgGCrBTMKmWSzBoTYixkAJIdlN5hFUxKG8GthKJ5KhRrHWgPL0BXwUGZfmByrYxnK7pzqYVe
bHwWBWrk1mH0+wcGk8ydaAvXcEPUCRpObaMGFa8aQnbQWCOAoHY6VuO7bDsnJWO5nLk4h4/JHOxT
bd6rY08siiDtraCrYyen7vUh+FKAS7OCOJbdzO60IC5sQrchg5iTRvaUgMyjgDhl5cg6ZZsQIxvi
JRwEi/hhYIwE1lBoxrtOLYaRgEQWfWweMicwu+H1EE44KMAOFNaGJpJBCwgUN3RaV6XeLfEHuknG
dNWQ1zV/NZFfVT6d+0AHk2NdVRbtXYc1e2AMMrT0GgIZeiB2nJpXREh+mEbbqijYSNDJgpq66gw3
Y5u/O7PlqRivcX02AMytnFjehgL7RyCfG8K0OaOv6kwOpSEdatYfRm7/q5EESbN9pwAJMO7LqgXk
C+zaCUc0QX2lj+A4q4I/yRzeCCM6KLP6MKN5jwX1aKG0JO4EqjspLRIAeEu5FjBI1RKysD36ofzd
RqegDr0hkM7F1um5hUsfYulNHfOzk2vbdG4us8lIm52Nozj3KW7gn8L77s1jhNl/HIH0QPJ8FhhX
QqQ5MTJljaQbwGo7C5p2QdM7Opj9y6M2p6BfirMYGjTID2eGKtEN31j9mGIofLZYG3AUpl200wab
ufKvYKprDh774bMadTup0NdGUP7JHbLhOHyZusyjKr3Q43V0Ip2ETp85nWnJT81UwLvoPv9MBlLy
n9za5yme3K7WgKjJvgGgxAC1lrTqWzNU70K0Z2OoD+RhEhL8PqZomFX1CO2SQPWBK1K8mIZFnBXI
rAhlNfKvZu7fWRRRmm9N695Gmh+PEukT6WlmAw3ZBwyd9chZTtZ9cG+Yyxo5qiUL97FTvVf9R9dP
pzmtH0U/v8tqfBKkMeG/h7WZ/ojx2pFwGo6vEm1cUjNFwssPjjk/qTNPUPJI+HDHkCo9j9dWVN3h
mbHGCXv2R+0R7hUQXfLku3STASFrlRvvq4ca6iRwO2S8hkak/dhjwMixghcTf8tdu6rj1gvD+Nap
Drm0JD0a5nDJEK+zRqYZGrC9kSf8VIliQCl4HqXs0c3OayGHD4MxuMKgDtrPLlesP1ngIbVSqqoC
iDAjJOjcFRZlGWKQ88iF9qKCVoIlDEWjO7cli/6ELET28mVmAsmPTz2y4jwQP1bMIw/Hdc2Kx6Kf
4J+6DIUADRjjfVyEzPMD2vJ9aKxXp4nfGrv2qlD7bVqUOUlZvkdIBggn98amOUG4JJ/YdM6G01wn
Q3VjdvByhbbKmg/1skSwuMOD5gMRhCxbvmEoH1FnX2jCONHtY1OWR0tfdBZNiAmvu9i612FJzjPT
WRkCfw1ikl3E+oIwrxR3QVe2r9BlX7m8thmGDX18woB6q4ilK0X2lI7j0JztOn22leLn5cBTipqs
UX6qzI2i0U9LHTFI1z6q4B4E4pcCCUVjv9GXr5sUdczTI9q28oGy6XvST4gSr0NZ7w0lfVf5kMC0
IiTc1kvHBp3KD+bgkE48bJP8Cz7Wl8IYff95IHWkBuyU9uzQkvigLikRBkrZqldoC6JHnSnnUihu
Oojt0IznqO3+TaK46JnkFWb9v5QS6Rjz0bBj9pyNGmlKazOg/W+sLwguV22ZLTiEURvjh2K1l0Ip
TvqEeBOO3zShXC8/iJq7qCAdvDnFO2XnR+qKUNXezLki9spmZin1W7tcqo7gUIbiCB8JDkTmds6R
dEWvZLI5SBxAEBnCTPEblC8N+9QqThcbEW/eYm9KP/MELpD6V2L3g8IDD+tX9F4rHQaqiLZ6AzcP
NPI1zZjU4IoLkWK0CAZ4ZZXsm/AFwrohQGw7bsGFtZyDIacBXA1V6zXYa2TGqTkqhjZmQ2W/1kym
JOx0k9ZjtYFhArPEzNbhgm/poDS2fwTDUip82SMzWIqwKejBg8E86FBCGKAtKwia2B2ZS0hAXNJp
JF8MGZkc+QOIpYjwvhGDOd4av4IZqSroEUokum9ximSBH84OP6AKki87bfOkIsko9EX/WzXTemBa
XgEi67DV9Q6x8zXbQLZNmmO785RB0CcZUr+mlyChahyaA1iP3dCG9GQBbLcaiwnrZqtA36ZvZsQx
NQo6BcGDRR5cWlo7qbwJrFhp/xzLiwSVp0kA2kqfFlO9Bn2s0Rooo/CSLiEhI5btqdsmXC8Tzt9O
RwzOWhmJWaCBIYYhgG2yH2XkqYTCL7mlEK7sGK8ZDaJcvOqt5Uosx2q1W5NVwTZwRMlpb8wwvCRJ
70s1I7Sh21P2boKzQOuZcqwsb0AAC7mFkypjpOQaWc9m/quFT+ZUSPM2VOfjxP6buW5S3az+UVXj
nnwQr2t8zjj6Kj6EninjIlEkWKDB4p+Qa1u1jIfVbmPWiMrgRsTsNSxYnsq/CXfuTMgVR6Ju3JBL
aI7JvsTYVuxwMJA1lLn8xyBetXoXq+Yx1Ps9um71A2ebp5e/yz9mWMal2EoaBPz5ZYQJpIJBDBjg
EsC9iphDFchy4B02P1yJq6E9om9c5diam+8JwZMcMjw2fkRBoddnbEBuQc4D8pY6D9Qac3UCfQDh
cdwtaFc13ffmTytdO7HlT2rJE/K/07/pha/2/7CL1Mo3/tg0/hDY4NLkQl6u2gL6ugNn4kz0yoqc
Om64vI1PhJWdIkwV2DmbnROyiqzFObXHJwAnZCzVieEx08XQUg7kJaPaQaJwl6XWB2tODfvVlr8t
4qR8bzEXM8SbLS6zPf9fdmfZF++4LvL3CQmtot/ruAe47iD5snAlbCzhmvPF5JV00HmayA+YQFJM
Dwgoinhay0j2m+mtZf9ErcCy6FkuNO/sD3Q6S6FnBSQKYS2psszG6VWRLENQgGRKcaMwCzVqH2AK
41cFUbZ2hn+XwklTF0WUcNYCKRnuTkSVfp+hlK1eHQx2sfEuodrH9sz6HWINV0mDJimdjxEOkxkn
v4Dg1mK5biMFNAYPDZ4AuC78UWMdRra3HCjErG40dB61PGxtxCXMVwWkAU2+RIHDdJStHwda1OAp
HyyfNpwsooZ+9BggUuyHYN+DZhdMsEssfjM0BQHcx0ARKkUT5RZKc/VI56PL5q6tGSAw7m4B4dnj
6MpMmgQavLlk6xNCtaxxXyHznFQ/gwljos7R+ecVBGiV7DuGOt3bsNBsAfACO2zIZBRUlltGmHEw
JQfSa40sdGRJfTNhvsYTDSQuWs5HxmCA2lJvllmKIspVEFA43NURY0Lktsg5vSgCphAzFsQUQbRX
Cc9gApPV40oxE3S5KWC5ivVA+NRT/L8BFPQ2ZtLm+HHL1CD125bIqIGIkxgFwaB8THZ24sbY0DRu
C4wlgV546oEBGmsymhGvYhkzh/Ma0DsxwhV8XP0skVsLs0LDdzNN0PoA1QxRustSbVvxK6QGuzHE
S1xaN1JAT6R01Wwhggg6WTasF01pXCUHaE2e4Sz/30LwhKNVadsB25Qz6IfFsUv69b5TMCOGRFmU
ObkhAxQUmews5LFIimFiElPLrg2eJKaWzQxyWvELNK5C6dfknK91tA3oI3zCU/Ba1yv+kDHJmy6q
YYxKa9rJLfjQO2QQL+rQF3HTR0O8g5W9rHoT67UV/7KUnUF/sxYpMGeobn62zJh588vspcXS1eQL
/tll/oeof1rrOf73+E+AyRxq4Unyvzql+7JeJsZGgAG94qeBkcNL1pFmYBQffX0DZfi/8wh1jAno
Utbpw6lFiSFHno9NBr4z/hepYBf7njCsQyfdtZ8SPVY0v4TSTZ4R+3IDI1g6TBiGwvRW2K9pdzWk
3zAAYooExrDIJ3sVOX8O+IjErrxjtzfjNlVvefsax7chelebf0SGZ82H1b1X2uvMwFZj7dpIRCnF
b6AgbfmjpCfv0VSNrFRy5N+DuBripMTbkXrKib8nNNrAG3ULD8dWHi9hcAU7joF8FaOHNlEbqitA
78MDYZWWXWXxmNX3LPln6lDDc9h5MEpvgs5vfIki0mU9koon5akQJjvAJrGQnlaQHxQ2tr39j6ZN
z/0wL7HCda6T8AQhjI37f12455TzdRLxiGPjFn5PlPzXoNrPcQB3LI1seB9W/xL3UGSm2tMmFQEA
ALws3wbkckzsGyaEBfnMlYc1LAIFY6WYR7Tq5FxHcl0MCaCPA1GaRyksTUTEKSXY4D7loHGxEHqy
w8o2ZZPIpINOWvA1OIwY1fSmz9+LQhhgOBgH3ivVWDXxaz+99y1AO5gsOd2chYWz6Jl0Zy+5TSN7
mZmFKU8Mc7Z0cErPrDf18BebnwyU+5ZF7VLfWUxvbIS9iGZAZiPFRF2O6HAWFbpT4eYl1UdvIH01
1ovZOknPM+iiQd0AiLRnL5WZt1Oc5IQQcWUERKoOJ6Ca/DDHInwZq2+uXMl8I8GNR/0zC4FA3JX4
d9YeMop4vf9naJDh9Qdfpza/5O2tL/+qCaL4xbZ3mb1uGb8Ez7EPvdTATMzV2/r8Itl0E80xXOJT
IwfMDKB+ZhXSe8kKrZVfkui13ITJw+6+csQxAIoGzJvdkIKEorrYW5bOF3WqTL9SXg0W9115K6hJ
MkpQR7yV1AOR5pbShHbl22aJbSLFJsBoZRo3XsehvRL1iY4CJE7ySIGRzPJrWVJqo2DC/RMOqLmd
azl8Dgp77PzgNBejvM0o2uwQ/gez8Dan5FTZ4uJQABsSlouUkbfkmpqsqmuENuaHgTi8dHpyaZFJ
Gt9E0rvAIjre3SxjHhm92O0XPxDGcDN4L6Stk3/VqNAa7W10fmNQFCUrkSj+YSK17pKr3p2bpXss
j0JchXUL9Z2jnaPkyr+nkReW+1S/oM0fJQQ4EqBwZIU6XTqGax4eNPHWYovSKxZ7VI0JUs9k3GEE
YsY3b1p52ukiuNiCVrQb/AStqTXgmiyl82Lym9vdaOXP5X9KIj3MUc2OG/UknSi9uj9EDafudALC
ACSd7InoPlS8pDOWV0hLSjId1djeqwnaDN3cj+kxHImdmz5NVdnWICEIxvLEQKulaMSMKiQnKkcQ
z8D/ZMIJFDBgYFoAqhsKCMVU39qBYFNMt1PayDOTK9T8M6DwnxANaBAx6ba6exwrN3Y9X3rWbMfF
koUfVnSmxw1bZWIXM9uUGTjZAtibUx7ic9vokJfiizWQwhG1KEbHD7VR7kj1cUGMb3KoklkyefB/
/T59xprKmhKiUJkw4Cy22pDciercT4O015Zw0XA8pJRVhd1v0gXQ3pTHKVuaNY6bJS9mtD9KLjUz
HpGITkdL1OQq/cfReW01jkRR9ItqLalKofSKszFgwAY3L1pE5Zz19bM1Dz2hp6ehbavqhnP2wa4x
xLfGCi6kmz735FcP2MwaB52Y9HdkfO4zxlep/BYI2QbSeOEiLPM1c7b3rj/gtnKOOcAsP852c2If
fEocB+YkgAz06O4R8L0I9SGu24NiaunKcB/4pLiAHQwp+SRRIwVDbRA5qsVhKSxWT8O8j7X/ajs4
8VR2lXIUd9LuXazPh6BlQZoPw3Wu2EwGbP1JEXvuFV9S5vLqLDzYsGRw5/MJQHjEvpMd7iLm4nAc
N8NqGjqkIjUyWyKbqMvMn5IkTlsuPUp1awYoWfK5UG1/v+S6Zj5TlTSoXpWwTk7X7syoYgsnIKOo
R77JQ4xSpmBluOoNGOxz8WBl5Wdj9PsZbPriuMyWhdHC1xps2uHJ++og6k1ESd0FDVHFyjkn1Lou
GQ9cAvNTrSgsfHiNtOBA9dcg00/YG58Hc4BN9dcn/WOiWDOOofHXQ6mj5C3BZhoi+5hzPqSW/hSU
buLHAecxkx9VAfoYJUnEi5UIg+MwfunqPnnLtLjYiPN81Gt1XT7hZfrMsI0UGend5F+xCmQtgFPC
bszv0YPU5fR801XEYoFZhD8+1qb5aPG9w/V5HNzh3DjGOWRP2MfQRcpX2c1fVReeMXx8ljc3mqhF
Wffni0oCpKfjtxeo+6eRc0xl0EXprNn33Ft6emmg7Lv2ddDR3m9/E2hhpRbvjaHPVpW+2PSBKAU2
jpPe2x4WS2dnz8zpi/55dtQTXMmTo+LTxPKvgQPbdGSFGseKKX8ezSe/nndFn71A5XEIw80IODdE
wLDGHF+jOLz5mrVp12Gyl8yMc3DtGa2cm8sNbpRNOdYbReyF5+4UjOkUEU0a64cWLW8kgt1Imi6R
w0DGfaInIFIPBWtRXAYc7CA2zkZLFCi59B0XD5lawMLbu9L4M5Otx3wTh/asvnMf8FPOZKpjYVCY
7T4OKITdSwdupE6+on46zKh0YgssZ+RsVNFul94wBPqi56vDlNVmm8sXsifzZITlWeXmu07m1Rxf
nV4cY7brGrLVFCDGV3frxHhW7mcMJAwMOLkBES4n9qFgOkFQ7J3Me0LE5L6WnoWzmQE4gd8Yj9Z2
BFXEYroAYMjJHga17OPuOpgPuuEDPnz4znQEtosO0tyEbbefG1SElsn08NOan0b0o4QSIc8OYZw2
3vBs+9EznNBHsCp7Ii4NxEj97KNhRQDdRsRBhlgysm6rBWUUhcTY3+LUQxpC5l+cYqAB6qmotGLQ
7Aie84whEzwUB9JivefWlvscMmjIQ19qeY75oRzn7Nv6nLao90FvyUQgYGeBfHPc4DmgxIU9eQRa
9xGTc9eW0SFjw9B11l6K8jRBE5AL+lXkh1TRnrnTfPAj91RUPy1S3qa0sWukx8bz8CJgJTecBz2q
k30Lz05QPkp+gGR7Ji0Bert61iFOiVJ+VqiaC3B/Y2q/zZP5HhniIxjTc9DMGxBy7q2Ykke7SXZp
hwKSVC7bYUCHsTwzg2Nu1+80klYIs+gQIfei6e8hgrkXWWzohvhZ/gGQCoAysmZwCSFYys+ze5j1
p8+BlAc7q30hAbiQD3hPvgoSBqtTM+zN+hhFANP4OJ6s4TLnHNp7EKZRslRFPkcKaAL/Jaje4/g7
BKRm86PNlml8hHwMhct0Co8FLYJnnWV2qJG60r5mm6J5ARU1E+tnfXfYH8uLqf6mMrqL6nMcf9bj
K6PX8WbmT3P2jxXISHFvvbTuntkbPV/Z31xvl5mHzjwIfRTtoQDVU3kr138wpo8B/ybrVTf/1zBu
0O2bku9dDeaQAg+fSCt+wDRxnP1guEL2+pMQeTAs3+5E5I71m1bfbYn47J8E9FTIH229mHxsUaAv
1rItsvUKuUb2PMfArC51948q24oupHXjLqO4wl3oGr9IEFiX9k26mZeRBcrBBC/ikFJWlm/84fvo
BImO2wxN0tES927+4rj4Lx9aEvPyc1JhrcV0U9MtFZ6PzekPr8Rmrg8w5B8JlFspKOFJw5PLD9TY
lL1Q8NqbDS1S5E9SnGBsNPNX19zX/T93OAYUfg1HBIM/wQp7uE/94zg9gs6oEHKxiUweWqyweFLl
39jxUs2vMn0HNT0jJYxObvtQtI+mF2CNje6U/o20Pqa4mah/fRA8vmWzWV1YrisyDFnPk96DLL2C
iTqGL5BelreXj3chD2GAnhR0ZIIWq8yg35+o7wyMq9a3rdl3v5v1ge9s8O67+r4EPO2CJnkL8p9W
f86Qifvh3WCW1+ZEjt0scao7dgNnJNHxL70FLM12fHCHfeZtBTn0ZGZ3h1C9BPqRgj7Fwm27wB6+
3eLDpO0DZ2E1XwmEYfPsV4/WvMG2WYYkm3CCX4qSkXf7a+s/1V3K7IVMp7C4MrA3/Z9UvrZU0awX
eQY0k1fXf0kFSyX5mdkPAW1z7YPzm74K62Fsn5gNpzbMlhUM0trGlHnloZlj3BsXs3toJJR7TL0L
++5lmJC4H/35I7RPmb5HeJW3TFXJzXlyGNvqd7qXwPyMsTTXPHEjA/Y8RaDz5IG+Ys7FmOfJ6j4n
dvPZmGw0poIWJBFrkztzTFZW9rv028s5wTcPZJMhxXT2ioeJsx6qe9SDx//Kmq8IUsxyuT0Kjj//
zUNFTHIQaplo02cP6bgNnZ9xfPfkbyz/HPe14+M1MnKXmvwa7NklmZsRLfJXPwDuKtdOjcirfJf+
SUCbcdYROmwc72JRRGNlDM/aAt2yb/2nvj109WM637vNc2s+aufRqa9Zenab9xhBlmerOxfrield
muQM8F3YT36y4x9SDkYTZ0b+5wdgB/RNQx2JoA+bjNJhOAH+eQid3yo9ktFuICE1zok4T/IC5JkW
gW31iDPuyltvYDiBf2DylsjyrZIXK3iosVmb6RbT1tSgC3pwBoRHb2Hw56lXBigOxsGOHKP8SzJt
sjBUWszcDHaUTJXg5v42zXkMsB8UbxmDUi4B7b1O3mMZfzTzg4JbY76n1cfygOExNRbvmwk81fxj
ojhgsJicS8KwO8jvuvQ1UEdLPlTVdu4f2bSNmMzla4RpQPsvXnHMkrM3IexZ1907USDgwRHG3Zss
Oi1571K0mwfTf2Lx4TOv7XAZjI/9Ai7ARNl2iL/HuQSHAq0n9QtnnYjAIcbZfiPR/hZoVMoIGc7T
jK1u8m8hDUEgIzSXRBstucu0qYRON+5LJpxrnodfIqm+pzTZdBQ75tT8ulSaa6+/Jbj/7krJDEOz
XGzI/Z0JkGNJb5xHh/J47Jq3PhvQ3QcGxJEAzLh29ZoQEXK0M0KvPIcs7TJ2NxkhnVWbPZiyBEVl
Amo3A0SwALV5RyqRsEAo4zXkewu17oJeE8NvUpWIiOB1uyq0N4XVIEj3sVGwZfmD8sE2LEwX1AG5
8TiQHLT5o9qbLiOfzioY41p4MGIrppWLbbHm4ct2TlscKPT9+5QJMnr1neiqs6O6dTyo9f8LT+I2
UAHWFavPcDtnCHDdNgyZcDh80Gb4eLhZIYvP3bbujWNKjAqjXeds6JJ1VAl0Zp7orcpx19p6eoTj
ahkQ++2YgXE7oc5PBfp1tOO8GPba70K5JaJ5PRZRu207DkQZ0UCVs/ebma3cJlDNCskSNxYHPZkR
OJZm3UUZFAjDwTJphRPP8MvYq/vMCAloTBvm1UKcLIoolqUZ1SBdOnmZXAxsMlz6MPLVqic/9HY6
1+SUNCRZaoa6fVUtZJ/gX4fFu52mz0LgZ6kXNq6d5yPVRnGvE7SSRcARsrzfUPoPmnBuhEvcF0NF
0rj34zIsN3IAcjZouQoALq97dBhioEui4bsd2F+vXFq2sYW87I4T9wP0ChJNxN1kYoJha38fVda0
b2vrr9Y6J/Lpx8rShdJRilXXG+FhJvp8mw4lqu+aETuJbYBro1pumXTmxptlgu2c0SF0trwPzeKl
GuryxeQDzloZXCzursEuv23YNkT5NPdsSZpjX3DFWzSdfZHANhCge1GyrsIWV0TlpJccVVBT32YM
QaGyzR3ZiJyaplqH6EtXU1NUO2KNNlPuEuo1xFuWkRrByTL1W+51MqKZw7u5sW0c86+UTBg6t8KP
yFiAr6wbfMETRmXZi1dbeE9gWHIMi+Su5V7+qLOqIiGz3/nlezsjqnQ1yNEos/JDRx7X1GvxEMEU
8A05HOOI0ifEAQzZ/9QovGKpGyMkD7lq0+7erKeHZNE+GL2P3rSsd5agg/dKUt4zRt54X9jNQKQn
CqoK5cZvYng4I6bsMeKJtZjuFBWaCVUDueM3pj4IndOU6fip6+Z/uknz7ayjnSEstW4BFOKLV+nB
yz1nF3YEU2U6IN0FLefdVPBLnGakJpoVqGVgcNZEzS6z7LyPiI7clL6BL9oNbmOGDwqYkYuqJjae
+2ZGSj+/jEztdmnJMtnuxD8r8Z8ovPz7sRiAsLS4R7JIsMZoTSZ8YM4G92lyARDMBWgt6bkudZV7
dMnEogYJznDYEOY3xT2famMlogQ6f7J4qx3rmXwZvAFJ+tBnDruMGBtB2L+YebxOLVZMthPLbVRj
Qk+QkksL00rpWxhmDWJdCtqn1r8rx6FdDyY8DPS469pj3DVYc7dSo4PYWBaftRrSu7wgVMISNe4Z
VP6Q84MViS2IjXqyOHJGYZqIXOSmDHgNds5ZKvZxRZtk9x4UF7ZGSYyi3ulqsGqVv5WM65BK8zZY
ac46gY1yVzrsyMJ+XDWEcRCDGG3q3sZF4T2NHRL5Rk9g8pFWAdLuD/2Uo6ON51sUktElwKRvmay8
xplz5ZO2o2T7Y/IMcHW2GI/2wxvwfYUFoXgCeHWz44b1se6oBMwfH8KMXeDLIIPngLbqOfF5j+N4
aniAwkMqxcCUKPirJAauZmIrOSJBAD3VrSw6X6Nrn9MMC3GcDdDjvGcvg+kmfCxYzC043BEopmRK
b7rKfYvb8OQrcc/cTbic0l5R3vrBuoAUeukw0TWJvx6kKQHnV+SK8uI6Hfi8xvC+U9i+O6uLj4Vi
8SWYTaAWCp6ajFvElOdI9seJ1Sdgi2vMmb1yMAEFjtoULRsBPQUnOYQMkya0LYTI85LV2BtZpaVt
coHiTxqJM39rZXySUvGZmd8DY6R4coiuh+xAynC9kfX4tzynQz9V/EsFhVk/NE6kDpGCKNAR4lKS
RbfSrn12A251N+0Jj07hwzvAbWtIkDg+WEdwnNwpC3FwEytjV8/52wKdh7CM1tswxk0iiOYIern2
omU9hd5sDpmM2zObUiQarza0aW+0KXdt+RPBfUbgAyV9YefFmXVL5zo9t0gxR+txmNOjl0zfYdFJ
4lqY7/X+sk1NPXIXssDeQk3l6MUslEwuSURHqncqOT6KnFU+l/RVEXVWWksmFU/8tvYq/HX0imX1
m/XMaYOwdLZDc88GFxV3o9nII310Kv95km62R8juckOSbZltpsZtOQxZe/dpBb8vPzuVwRaS5FIv
gikVO81ThKoXNtdDa9mA54324rewkUJoX8htu5PHCqZVWEEWDifoZ39g+9jceqwnLNqZdT4gYHpq
6bhcd6bP5flSXDIDZaFX7/2ezp0kOrXOM/CmM3LXKf6jIePuvPdntp++4tUUUr1GrhGezGHT4muX
Lq4ktyVTrLTwprGUhCTZ4JerztbI6yjbVt3Zo/8mZnPVKw7TLiQIsHMQWRcFnj974p6a8FC7PMe+
sv5pY34uhCXpjdvTJItbRf5HPPZoRkLcuOJZe12wBTbPS8ZWd2IPrjv3OzC9bQF+9lDGRooe9NL7
6dFusTINYaZ5eLgTUO3y7vg13DD0LiJzKEsxbwUx/lSIN6z9NcYBounQT/F05eI1y4EXWE39UzUL
ZKevz9nkDGuTsjEWDjIjqGYFWV9JZu9SXQ8Mb6DPjhj2U/cWuRLUEXYY5LIXb45x6zJm8Jmzrhsv
vkSZJmcrKm8NuvF18z9apMZNbK6NIvuesHEFQww6PWQLM2jztxPexfCSnSyoOaVLcWA5u5hzF6BL
+Nl08Ytl8LH0PPTdnb1uZRdjnnr1xaBXlXv1YuCg5Lz8Tm4VHKYWjBzr8YXP7OOLShiN2mxBeJFE
/OQk3pKCB2h+dAkHYA8S2zYejD4lmNWTHjks6pT3zWffdo9pfGW2+xsG/T4S/YH0t72NqkYbr2aF
YWZsB5bHdoXvuPu14z8vUQy+OlZKBR7tZJkaeKSCdm56yxznioSCTwbvRaxwOqZFwaMa4xdPgM/K
jPysHthWj4cHLINx7ATL2sRQsL2nLaYEAM2sivpwOgaUv01HQ15J3g2l64fRRq0SB+3VJg6eCAJG
Nxjr9i1FHkSZwcR3wjqAHeShX1KIU2gqUwml0BWKabL37S7/Wz7QBMwJrf1grYvJsXHRYInVKMzW
WZo82T6TyzgzFP+xFavMlg+z1aPZMQj5sxJURiUXeRzT5LPuJfWGXF1r+gU7hUUiUBHhNnScyEh8
q6pJcQnMHdU+eCWlSJ732I0qCFtVg5PDIEdRWljq9fRmWdVLWu649jdGPfy6KVzt4LGdAbH0DjrM
tu/2Mrfv7Zmk8Cpp1///imL5beYiPvvx9OYOBV1TW3F5K7zzGZKD0Qe3D2KcrY1xG2bvM5DcsxVT
8TvmtLOXc1VUGHOnoTkgf+EDa/cPKeBik/QaXaJziH1s1ELI1ybHRqOmnPrr3Am0d0HTNSvTKK9h
SWkXlZLE0rS8VA2YIBN3TtkRPuiImHQeiQNKJNAzXGI/swxTWdHGF4e2FR3OVzbRbod/nu0O21oB
PAzpJhuynRYDFqya3Dk6bjVCicr1lhzwQyO68WiVIdb1HlV37TDL9JBhRMMJQjcWg3K4GDMfhbl1
wMHOA9J0CwiJg3uvmHqgu8a8pfmcaSqGb5/xfBCiWqo4CkKB3A/mcI7zqwtefKfXTFDjbaOzGC17
wmY66hHBAtRwnWubGG/eiOMmJ6OpcbOnYQm28dPuveGM4o+N5qWTvJHW9I5omgqHvSgAgPNgGN9W
sCjYG+eUGOE1DpkNjkGFcLrAzA/phx3vILaK7vNu6hHj+MGrlYh34eMQjwILQZzJlriy3G87oJpC
hIEUqQWsOfqwTxhSrJo0iHcaA6Zo7fsA+iMDCNSVtfa8uylZHDky3xvNDDutvJCyvDLU/Fk0NKNk
1jDTcY4673Z6HIAWJp257qBEo1BHaapR3qBvzCEBJAJbHPTvi1kQw8kuouUuupkLIo14MQTKkuQE
3302RMxbmXjY44NwG0MCRu3lepu+mO7LpsuPWVlxCHNWjM0JRCV8BRnhx57C7B4fCgGw9cHiQzzF
TCDqBDwr6VQdJgo73Pdz+jMqKuLAwX4w5ccoHX5zYitXXiVJk06ekjJ9NWWt1ol6Q2v1r43KS3vN
nqhKFloN7P0pRNbkkjjFsHI7uEirlUeAIB3eC2Ksv2QMA/z99bWtGNym1lo2LrDpOFkY0NwCzJTh
233ldn4na3c7xfa1RL81x+LHrZFP212xyyVKi9ngxi+JHMgiTuhy+GcWTFsJfwcbUYth37QOMSUd
gixjorKwSF7XgsyLjGq6h0/LqFuwXlNetQnko5NDgx1M62Q1Y7s6xnV4oV0HfxpE4X2grK1bxhJu
MDaCQLEVibYYBSFmkR7GJKOozr1l4qQZbL2Bvzbx8pAOo7I3r2NariFLiIogy04HiF36NQTWm+EU
3dZfghJrHIZzSs2humunwhOXvBEgVehdlo1WbbUIaUETpdMiVLMZzXS5JtYBrvBoNPuoR+bmQa6v
M1/uzTSEY9WS+OSDGV7EcXhJMfa0h8ZB4CqgmLR0LUMR4dSx25dZNE8lsj6hCD2gcmO4lf3Eumfm
W536LvgdWuMrI2vJbB0sAfBP4nS+mNq8AI+lZchDLEUmmi+7fqx6UGdOhDE+xVHVjLAFhT0THSvn
5y6lqiailGVU6O0VnxNKZXEQBGUbIyzhhHour6KvLgjf6eb4M0QtHQb3aGsUh8pCHSNMApLDhLtv
WGguxTYwSTmZAr7WgKKNBQQfekZ+Qo+vaVs9xmI+L0K8Jhj5HmgG4i4JD5F4qkoy8/LcPsZBd6k9
nvdKd9mJpOxVoRVbbNdFMDOOxl1eIrtNk4hKwwMSaeeIGipz5I9JxlSVuHtuxnePrLtWWM/zEu+q
ZfiKwxDrANd6pWqHIyHHwyZJRXBl21DZ82BR1pJMliL4eJVZGKHpD8/RojXAapRM5rByl6/k4W2L
e9L8fC0Ov6SVwUTK2n4zeC9VyxnRVhYhDsa7G3AF2eqTVCJcz9W9FcT32dh9ccTgWEswZTA72OOG
3COo+/b9/lQEbrBym/7MexF24t0jCNzGOMySFBIj9klAN9kyOKSED+KRLilIUWY0T0Ept9MSq5GV
16nPn9sGg0lkKKyr5s0PDVovzTfTJuW2qsaLS5gRc21Ol4kPS1k0Hxg+qzUZmN8oLy91C7t3yrE4
RJJos1lS5cSayXY6uBvRl8G6/S2L4qyEPtiuQLxTEPsCre9Zo7VZ3AHNyvAt1HNkYgypS7c51O9W
JOdjK7EJ5wNIBrCuUCGMiDH08Ny66d4uK4yFFRV5ly2e2BFLNqEONorrtVD+l2cxIPLG4EWo/RTJ
C0qKP4Iv9GYa4NW7DTmBFjrskGyTO5vBiQhocX1vhM5UXjs8+5d5/HZ1wM7OYDScLMEhI5vZvg1v
sRVhbCqzmQEzo+7WHMlvJk4M6EnCVKYPztxVYC8yFzqHgXyrKuW0yjvvXzi1VGIRzNvU0Ntgo0gK
RjxIKVESo6ImYKgDKCwmwqRuxNAFrPi7V451J1vza+jjGjnZYhRk9F459psZBM9MtR4IDb7PIov7
mjOGIfO6BaM0Kq4lu6v+6l6umD5/NHZGQAQnvMnGO61hdS09JGptlB6fNCEMu63jkBPWhwEnunN0
f5hKZEJNw3rEdDiDqVCXGeIKwAOkSQ120kfxszKED3lwgMEtDbwFdDNpGj+FwhqOdbqwb/rVbE9f
Is5vNnMibdkHrZELznhfe9ToDE3NNxl1X4nhvjlRuIIfOKJ54gHUFVCfCE01+Q798hJLwBnwoz8N
YnPxFo8n5EZrZqqfKTKHBsFTi8VRWgmxs5VHKU3lMndBvvY1x7BROq+DmJ9sQgRooEFSO8tdp3YU
cj1Mk8ja5mhyGps4hJrYAVD4R7+NPySNP1JWk4Cpge2U50i90YSF9RkS18xPMlLOot9RJle3cf60
zzNI197kGPrz4tp1Gqs51bfsAc90LVyIKvXI0lj+QpoJ/Ip82Yni/WO7D2nUdDBw2HJnlmm28Up1
wQ+LJwFdWD7DPMC7FUuCnKJBHWPe6e3ogJMMsSjqeGEVkqw4RZjfWhue5qKRIc3tb5xxmiF+8GbY
7IaPrK30jGJLrukyeNZyI42/MeveHD97yUmWl718BkUcP6qB2BPhwnctJpCoST2/qNBn3hMs03f4
s+FxnriiAMt66yrz360xe/djhKSTzwhwAe1lQQIlM6xvFYFOqQv8A7czx6/wGnwVVJhxjORjHuNP
gO/K7z7mOa3R+bOPIRl2oZCBqlGEPT/1PJRkjLzHy/vmaZ9MF8iI6pg1eXtV7GfsAip43xaIWEuS
fyrmSBurTqa1V7I/yS1qntKG6V53Rb18g1/T5Lw3hHrg+grY/OC0IOa63iUuSG01z2yIk392xVDQ
1e65L0o0FiKQ69Dc9x3kzswrgseq0c0dVbjcFwq9VhLjps+RJaOfRHhNLlm07wkY463k8+mrSh2a
nBHlhMIa9ib7SWfSgC4tLPTIX+EgkUg8UaqK/M5IYFSl46SQth57BL8MLdEux1gVGZzy0tbrXoMK
L3rp3fllW7MxS7jRo21VsF32eg+CnWQnrDL+d2VBqSCNZDRgelRE5KKNN8wtBskxTDvoUdNPieAz
L6YvuWRzDQK03+y88qz89JNjoORN5TplTZoRHriPy+lSSNyX3YhCzUthzuWWywSkZAK5rzS/g1Xk
4QaN0Fz/Dto42gBXzYDliekC9Y6B1ohcT0cXkpIrk3brZ+3Nd7J0k1osEHJBgPzMB7QOi38wCm5F
0YOp6pgT8KqUIqSA7YLFS3fWRBQwYcMaldWgXGqJ+3lm37DKCPUNbL33egWQUgMs7OwX1aTO1nJZ
jgqg7yl36MpM8dcZj0OtzG2pieBxqDCdun5DxE8QTXsRCU6Gat4zQv6Xug64MPxm7ljCgzNZiZr5
j+8PR2XngqKSjXg/d48NLcKQ0Dq2YiTXzwUBlcJUgZSBGSRaEzJXrWLRYaBs5bJZ7knmfrY6570K
mIGZArCdPzlkAJvVse7HQ+eAAobvmq/HvyyI3BWifp+CzsS0xYpRXEU5tw8NmdhYRcddo8SewdxZ
TG2zqpkhYrsnH5DIspUlgHYrTOc8ieZGusOL6ykoXT56YHcytyqa26PKkE4WrLa2ehFt5B1ukdli
bmHHNTs9TZI5yGEX4dcCwFRpA68JE1TTkzRaewX5lk5lMOEexbpmfXxvtox2ClQJVXVsJhIz07Ff
2luezgzdRxQP1A92Rlj1AAnDI2oqqwqmEFCzlMkSZXQfU0NhkrfIAA9C45LlPKYlRWTq6h6LbPJc
F7717LTjnR2QP+okKKWZhRKW46L4JbiLRFK6GfZ7Obwkx3U2ZZbka1X7yWZI8SwMgFyEkv3ZxnE+
RedhsuXelqQs2gwZmSU5xt4kppha10O12driOTbLvYaCNmBVP4ZT/ma2WX9IneLk+IBnlLBJ6jEV
URWjsSFAg7CRibVWUIlPJnl/TQa1UDvllwg9MFKVf9VAZ5gI8GInNVm4LR+FaJxglkoXUnv001ng
XULD+e5dg/BrdJ3lgJEGicHk+gDru2ja2PG8H2iECWuSwyrHgBB5BgpqeKNqMfqkYG4RfWP54Khe
I2kWBOSllrzRkX+U8TyC6USfPldsebKBaNnPZuSekDcLERxxW8zYaBD1ON8SG2hdaH+O8WmcuCZV
ODzB8WU9EDx1jQXD1TNwkPUBYKueveZ8s6fKJRaqeiOA2VmhynsprPR5EGTJGKH50TjlM7lVTCl4
wbiymceyo/WZOEAeAhbsJcuS219enrn8iuzpJWyQrrdW/jKN1qs9zT3jL1g0g2NeOzs9UMCzt+5x
VFYoi/mysf9AZw5hH90IASm4uubnqvNe6/5dkGnpOPOJZBJ5x+gOpgWAs04z3W3dud9nLFtDmwjP
2sF+UkKMlOZ0ZNIUsKUnN5jpIt0oWTydQ5JIwFRsMdSNEgjFPCIZLnf9DE9P3rVs25Tfc2MSuU1W
bjdOuwJAWox8m9xn3hCAMDUGiXQ4NDyUM0hGM/sXsjzy09/Aqw95Fz9WHMXNX+Jxf7sds46e3VQt
jrLvWgZvKVypulgnLMt3VG0NZRKKjUJsjMR+jqLsw8+Cd7aAcD96drseWid/G9DQ93pmX8aUDHlY
wJdwHnwi9Arv7AnJ+YmlTsmNg06zpk4d89NcXMcSL6QBc7ours3gWKiU4ah6RJMooqN9TWwJa/JW
FR8p3p2CGshuB/SK40MMcz9DrmSiPAqYwyQAWnPJ3zU44ri6s7PPOjqnXc+ADjMrBpiOmp2c1nWE
5YdMPea232ar9kTWhzzgyIDmDiJ0FJoruRxMlWZ2iQKI338upjXDljsDFP8yC1SQzxuauoHWtKaz
DiJrhYlVbSJGxZnngRpgIVxG+5xYW5i8jMqdjraSsRU7KHbfMFFREloDpEjqQuuLhJhVzyrQoIHG
7LSuCnNloXXJkpVdsSUq5/C7tRkD595unOfubkoZ5ZHT0K+oac5DjO0rIbGcChDWZEiILGKFVFQ2
+U02ADKxeO53tedxaTv7StxKTLJN72LxiLYloWQpYLuko0Evk8clkd1DKDsaNE86PXb45DjbTjQs
Le9x8BAgP+jzT8O92ExH0yUzVWcEE0Xcc+ikDRwj5m+QG/COdfWu205RvhTe1lEFdlF4nn5v0l/7
qGS8INksuapLuJ+D69cA3DIJRLrwgGMGmEADMjr7tJ9wzeQnZs84q6uTtj8QoGW2dkiFRRsZcLTF
BJGoBj+8lxBNjZt3ObLxOQB9QCY5NTezbP9Jn2Mxsd0n2apbEXtQ8006I+AmpZTGKlSMVtMyYtct
0mtnqa0j8nWbt6+tQQ+jJrCAlr8o53e2BDWJjbAiH9dbl3FhXyVhaLJuwn9WgUnU6UAisMwVL02G
bGdM+/k02yiFe8fpUC1Z7TEjQxTcCzwe0r5pIT2u4V6JzyDu+ovqAc00Az3O+M5lY3TT1Znj4Pn/
v6AMn+57KjnfFdc0HcNHwx2w0SDtfwo0OMs+G09sSar72YTG5OZ+fioGdl2T7pMz22PvrnEDY6dF
bRM7AIVjdnEv6/jNKuvhRbRarXs1uYeg70nyHO3HyC41aqSyJOCBd4FhTHosS7Q/PChH3D/Th+dK
zVurhqMbdMV1+XnCKgaFGNfxF79wmPz402yc2Pb3B5eYTxXr4mY14YtolPVctBkWN371/z89J45D
0kmlN1Hfsf1qy4rGMw73mY2gvGF8cF1QKU2ekQ+pOvcYGDwhypmTm2MV5C1V7qNVi2nLvrt4D+f8
RZmu/o+xM1tuHMmy7a+kxfNFNeAAHI62rnqgOFMkRc2hF5hCUmCeZ3z9XWBWd2VGX8u6ZmEwUVNQ
JODwc87ea98x7Sqfenie10/TsaHPX+D6yWqnvDFFoL5f+/rR4GXbPsegOzhs0OsBgTymcBe+6rwf
GzN7RV0Nz6rTxLpA3fSQ5/DFa9NpOPNXwRBYn2IoaNaqRt2HLiKTbKDD1tShf3YagOp9a1YL3e2r
22ZC7lMRFvcU9rF9o3BiPDgNigNZG299bUUn2m2EFFij/BL06Jo73bX1i4or9xzV1Z0tQKTxP79U
IbBr3VPNbYNfq0p6CjW/Gl/DYvoo7KC8o/vX3ZfpeHa541oO4+nJ39RwQSB3jebtpClYY0Z7n5B/
tVSa/VqUCH7TDGvcVFTxRpnodUzUCxRCWn2ALrMIQVBsR0TlDxpZiQ48ssAo8l0tmoFzB+5RHjfF
JpL+wzzg2DpW4B7HoP3umE19KLG2wmMa9kDaAtvnK43QTi0reUxz8TjGSUO85bAf60SgigpxCKXa
WzL1PJLcM2CDoZ7xk3PlwperWqJYWuAJ5zgFVF6z/yVZAeD39ZA6SISmOFUbat+j1DnldU/0Bxl1
09qfFGh8zqC7wRIfPrC29wHJH5BA62RGBBfSRWVI53jmKcRjNXC10o+qu5X0ioTzRFi3eVEgA5H6
WukEFSZV+X3wyAwQA1T0CQboyL0qyAHzVuFAGIAu4Jf00xoQBjxjo/8hjY2VsTtcTKGznhhxr3RL
Npu+4+0cHBd8WrQJxh4zVNi8W2HL5a/i8RBIGMjwUaKbCaqbvpBFVe9MOG/OPGwPaGFNfn5yDXTq
bLWB4WhQAipm5WvDmhO7BVtVekbbwg0QCbVd6KBkQ+fa6wYCmUlUK/bl902f+cdBgsVWCVvgtBr3
3DXk3okBsAVOM35H5Ydfrgghf9fCBTE2veuNqB6zAhNS3QD8lSqh5aiLm55e9e04ch/P+6Y8mHAj
VepNbAt1ShWhIRDLwVZwP9uVg6DgGo2DA2cNb9TZ5eNOCQR2Moa3RHJTkztqD0Qie6E5xi4gbr63
YOgR6NKPBuqpVcH92MJ+qlsnXwXMLRkJ681NpBuQy5H5FkNqPAgT4aDP+fChi+yc2NFSG5FLW7bW
HyNoK4xhEWvXozbQzioR0VDkrPm10b601mYh5S3lPSZcTTirkrdjl1jhrlF9/SpM2Bs6JgubFQKG
kJ0c1QyokbO1HXZB5lBP+13D/sQOyy1NFWQmph5t5BipbTlYTGs7vSpOYwA+yQByBu6jYrJ7PeCm
gAg1ZSjv3pjXIOxnNn3GAsUtNRkhjDUJkq35UDdM1LUJZTnKF7U3R4DWhPgd8wRJZ9h2B2Zm1JFF
VBHs2OlHSw8vbdFb28hp4yOsz2YRlFW+vj60tDg+LiYLIpTJRbKYAE7OOk0aFg3dwcwRxBZq9SMW
wvJO2dj+DJXgH+NsvXMs446obvxLTlMdmvmglwkkKF1swzK190oZ3g4JSvQJKQArV5WM9wLNwaav
zc9Gtz/iKi0PrisbjCSuTspOFrMnqXcBO9klMKLmkZD3fiOKpmHIB6XbyqV/lCgVFrXUjLMrTHhT
CWEorRuNp3QQYC7Uuh5s9ZV5iEZjMWqryoWC6jceyVWTOa3FM2qmkCb4h6CM7LVaHqRI81PfUs+6
g8leu8fFBXDDvm1gY4YVxU5roJOLh4z+lFsTQiz1J7efpYESinROob2vZNiuwiDHvKMhR8w0xIAa
cL62cg+57VvPBXlOXcYZmHkjdJgIn8bk0d0KBPCqtscZm1fImvxav7TerBkh7FbX1rlM6TDZkYE2
jnSowIgPDU6oQ1y66zbz+nlZW2S6I5lYW/HB17r4oHcJvzel7BHIfZ4Hm5idKTXyLafTjwYWzGkQ
dFdlnYLYj7nxKSsnfN5td3Gu2ge3MIo7TyoKwYB9fOzvKQKCg0wYNOUbv6j1U0FZ9pAWGT9KeBWq
xXGhekccGuENB6WRJNdA9LoeGCGQqkK3VtGOv/XpxRZAMvbQOAFck/JlvIqh8S5NaxxsK+oeZuhR
G5gtCi/T2zbRoWWRPRb0SpgPdtmDKkkzycL+jgX3MGGePBpWKXDb0ckhlytxpTxMngZOaj7w96BT
CbJxSby0yU0oopRjkRHL0GT4lpe6eZvOhyaMnkZ8SZtWD7wWvjSfu3416lOAXZF3ocrLZofrIw03
oP3QAE7Xw/Xz148aMb2NLbvvXz5/fWjqcwiRaAnYdiuPwW9ZRqvMYWufxqM61RBocbdG21wYq6Hr
O1jDrAB5RkFD8q7AgiJQUHhcPkoVd5P0sfRPXnAaMg05+hQbyUolc4JCrQcnA+7g6foRL4B7MOoa
/A+LR8QW7FCZrr5nLmzTTw9R9VXMo9adpUGxC7qTptMys+v56rnCneYDY+VprXw8EmGXtceEfmzp
s+2p2gqCaha55ylu3XNmo5iOXIc1UpSPFi62rd+9VNLo91oV93v65jrIp8T+3umKXWDrejA9Iufo
JN6rNHid+0JvwE0EF1RjbIXnd/D6UTM/vH5UCVo5TGtAFfJ3FrMdMm/9nS6KCVQ1hySO8Q1P+PVC
9Be+HZf8nkY/Xw8gQ/HY1tZh1PWd6XvFFuOoDeTfb/aQBovENm+r+RCVVbXRBaMt285+upE17Gq7
iEDmiJ9WVDSHfx0KXK5bFRmkOFeq02fGKVI76AMEn7CsUcYwRm5r98PVa3IsuKFgE/05hL54dmiQ
cROY54suabUuZtegwL8R1KpFkuPiETJK7SmcsF2GAaDjtK8eZoVNSyE7aF576EbdPl4PjFfClTWV
UFUmP/0Br1gSltAyxRYQDjOCdLkvLVGVjJjJRrodyCTySTY/E2quqsYQJJWXrR1UE3tUMOqW4e1e
pdS/osrPRdWdIswEXNOspvGA72nsR5o09hmVMTw2DXWFlQTew4iK80Y0dAfMhP24rtnJfPmox9jN
GAWRggi5472kv3rvS1BEqVWDJGq5pQHb0HJCQiZcrSf6JYR66TbEU818nbpRHaokcVHAU6nhsAR/
5klS1xy/eIl0s+C6YZ9TQTBMkSCsGdvvGwXffsASrlFkLY0M2q8DwmtJRBCloqmMnX7S3Zy8XivW
H/sYhUdHo8kb30rUMDf4OsKTBJFxCCv9nh98iTo17sQISd9jkIMiZZU4KeSnmrZUBal15cHMXGX1
LbNRQrsDmh4FzMo0lIAUHR3HRWDc0ylZGoXzGbklNU3nmndDTG6TF9cJoRu+TRifSbclMN1LlBP1
kA4VZZVuHul9kgE0nxSQfTImoD4m0o63zDPEhxXRUOqZ4Ubd4G3NoRTHLFEPUfgQfnmTpa3crBnW
YJrCZ52nscomnXRu8tJWRRO5rBw2OiZvn9ufuqvm1LzZ9JYFj34sXjs7Y7qdiMdcQZ8KiEbdD3Ns
sBT5vmkxF6VCPzshVZuVkSPCri7YRDElQzphwB0ZqQkkLKuuLgF6KDIiI9eqjspFkF2HSoec1VIM
p92jLnDR6xV5iQAkMyxgtEMCSxonL03EqRSI8ibPW0fzkiRo2rkowhG1YgzCQwR7SWRvSWAGOMVc
texkOxzRouTsSdGTTsEWd4C+6gOt2A0ggLTQnAMTmvE10fS1ppXGg+91Mx0qp1DBkXxCWHgBiZlu
c6OFDNP64WPfOSgxynDbe4p2d5c0695wwifT+K7LTjxkVR49gQE+lFCHF0VDyjWCzvExGC2k6H7/
czKh9qNaE3smcUhsXPD9vPPs8lqv3bhtMC7NBLaZ6+b0LsLAfJyopgE2MRYqel08pgEq0aykVW3n
zNe1n31xtAJRn5tEwzuXzIsJu7NNGOrRvepzGpeBnmATgRKDwn3YB2E7bJBhRXQDXP9ZeLAfgDz7
67p3zgPjjXtoF989Q+s+hD4XtdTr9twumDzx4tYt7VD2gatGS+x1hwYHbDwxqW6h5bj2O9JduuGL
ANHu93vr9RZaaNjp+h7vbaJkfq6zuCYhwdNW14fpmBTn9MUACbjyicZj52fQtdTuyJbIQDnY/mtG
2pCaPLygrdzUVlrvCoWNG+8VAQXsQCgwYBgKX0UnfT6gCRnXRkWph4UR6K4FnaNi+ngfpZp9nzsX
hcyN3veAI8MqmZSIUmzdlIRCCJGIUFBDIiir84teTc9Jr/WPrFtf+gAGpLMDf5vppv/gaIuJsGmu
fCv7cosnx8TX1VuNuY8HjY3fvOkcZg6lu5g0+F0QpbU7L/dRSQ64J53AeElzj4lu1tw5JeyoPNO1
rZajTKlMHT1wiobTaApj03njJRpb51ap18BHuixGsn+cOibjVA5EqFAQ0xckx8ccf5RR/44O0XmY
unTtwnpdG47lrZM6iF9Y0g9kGdo/hoowEccGTDEyLUHHUiL8Qhr4kksnxUVNQLHfZ+O9r9U7pOPZ
MqSE3FTkDD4GFUouv+/rNY5mVuepxmrVD9Rn4eJd6cAfLRjMJ1q8zFpDhxDOIMSRZHT6tpE2xrqQ
6FeooOgQsOcpyKda3WMvBtlw47T6+AqmKBzN6jaLghrEHILLMorQsIQwbYHiCgAmwv3Q68baqWqo
V06iypXmgyOZgfVHN8X/k4ZvZI1tXAsYAjYganTY4qEVHRHOkks9iGFp5885kj24IUQ4lHUNQUiZ
/crROnfrS6qOacSvNci44jqHtmTxAc046/Wz7sv0AwFoQZsopNXv5nc658DOVbOtsJL3eoFcAX1m
vQ20QByHFOq+9APrjGZELG3bQqjSRE+UvhqwOKs8ajlXu6hsAo/qPLjt3egjSxnoDwU4XDq/YIRq
ClJHJQ+8wPnJsepy9e23//jHf/3Hx/Cf/ld+R5GIC6H+x3/x+IPXvgr9oPnl4T8e85R/15/5n+/5
80/84xh+VHmd/2z+8rs2X/npPf2qf/2m+dn8z2/mf//ns1u+N+9/erDKaH6Ml/arGu+/6jZprs+C
v2P+zv/fL/72df0tj2Px9fdvHyQUNPNv88M8+/bPL+0+//7NcM3rC/X76zT//n9+cf4D/v7tLq8Q
rLwn/+tHvt7r5u/fNPk3QwmpKCqkYyk6Oe633/qv65dM42/CMUxL4bYVlqM7337L+G3B379Z4m+G
Zcv5K1K4Sgn17bc6b+cvmfrfdFNHcg5qzxKuVOrbf//tf3oP//We/pa16R0mwKbmj+H/KH5/q+e/
zZbzXFTo3HFdF6unoet8/eP9nl7a/N3/h2lrwt4R75nvRuGuLRCGwsvLJ+tMY0+uEst9VEGtMT2q
4TPnxYXNNGkSabzpalSwvguOifaNVPVA44cUkz+8lv98vn98fpb96/OzDKVomkgUczxLg/fiT88P
QHMWmAZrABfa2m9pWtRIdhfloWnFDONKSCxwFSlNQBKgOUWXyjdIuNTCS1E0Yu9MwU6mYf5UAvis
ACbeyLKVK8j2j7EC8qPj2zvb2W7yh+Aw1emZlNaRTV31XuamXHqRH+xSxJmrzh8hb+cpQ56shP5d
hu9IIodTZib+c5lEF9/E7lkhi13mpvHuy9KC/TT5dx2Uj1MF+bvz+nsz7NN/9xLNL8Gf3kJL0Vww
OMUMx7YMQ/75JSrlmDu2QGfM4MpYo9dWIOc4IAdVkGzydmf3wO1kXVFaWV7ygi9VIteELihH8IJ5
EapDHMF68o3hEIyGRjZH4h+GtsNzFGpED2ivEPbGQ9wK74LM8Dy1ffKYs+/yC83a1INPZkpReMcg
yxgpKcJzKzcYbw10gTTeN06KgBKbBDc2aRIih/DvZUKkP9G23I+mkkvfNAmc9LHnjDYz378+iZT1
6yskTeFy8ZkWF5Wjfj2JuimKpdEgDBv6/oflBv1qyIKBgIIx3Pnk/tFOQiw82A9B7323mNDXhhFe
NOl9BKGCbaF5weX6KQx+GrqD1sQ6yeeuh1SSvyo7TA7eqG8SzQyZW7eorKPYIr45jp61OpdrzQ1X
sUWAjNWBkb4eHKg0hdZ1pz4dxvs27+S+FBNpbfN3XJthphNQr3OVbZgfS+nWd6k/6Xey8rRl4/aS
kC8eXg/Iph14xMo/4BfRTl4PSsKTpnyXrn1H/yB4wvHYbTLkjxXtlRWR7eF3NcbfDa8vL7qBdd+g
SBq8cu1b2BAQuKG+MoV0+U+KVTohVEvyJCJG0hS7zGBnYCT0KZk7p4fJVP1NxYqw1p32XmbCwl1g
+s/Ub/vW9mHyRqX/XMAbLQw2Wb1VfP71W+zMJ/kvF4FwdRepoytskDrzOveHdawcxzr1A5O8HYrC
YaBRldSkogV9fx8xtzx1DZDd1o4OnVfS0mfMSlqUjtpZa7PoYLV9dHDN5th09qkYLGA5bRWtPCJC
jmyYzyOCwaNs6uQYpIIB9SA21081YQykCtnVKrcH/ULvJl4mFmmfU+nql2E+pLaNeqIHPzy5BIPZ
4A8vaL1gCfjy55jU5MF1xYU+/W0/+cWhGMz894NtFP98yOhhhavUOoAJsQD3UzrqESi8vqm2cVDk
R8Ro+VGjh4G/x2TyS7or87b4zU5sIKxpTAAZfujtoBfEUofBrlNhvQN3PgCS4hAG/nCLejDaB06y
Mvu4JaBkbA4M4rIDvU0btwzIb986FY5X3Xo0Hv/NGia4Cf757ZPC4Vzi2hQ2nl75yxqmxW6dsEIP
NzTF9aXIRXIKAueOl2WE2W5WG19HhpDrKnrqzTkmUZUgGGt9VjHXK8+GilqRiPKQ9A1kNQZx5UTJ
ZIWAZDOwVoXJtLuOR9amU9J15XMxwkbAOpIfMyaBC9Of0k2Zqf5YWH20+etz0/5/LD/StCROVZu1
x5Hz1/9wbio3lKHuocfvlE1yQOVc/NSKH9Ec4HioX/3Msb/7ZN3WAcEqfe7sfz8QmrIgAAikr53s
B6sqDl0G30Eb6OxzW7vYqsPYPR8Ew65bMyGRPq3c+7BRPhzoRLx1BMpssMFZtylOmv3okHYxb4iN
EMqzrE0D8MS5aF1x28IFW5psRw661Xhb3wEXg/jqFSHPjzS3rU8qqKYyacPn2dG3o5kVUUAnrPV9
gL4/AnQUJ/jhMRUDrCNq/b8PTin/zbliGP9rTyAdIW3HVpauEMWxA/rT60kYthirHEg62biBtNo9
ZmMHNFAfdPvU9vDBaSP8E0b8dChs+55Bln2Pl6EWpk77w/FPrSoR4Djq8K9DyRi2GLyOxhyifMmm
5qmM+00eSePFLqkuSEEZd5Tvi1CntTEmSA25svZdGnDDH3GCYStTbj7dpwaYFyTmDBZQ2dF8Lm5J
XLIuVdzS9rcVMh/TegHyweLjgi/zSFu4Lc3PEbnZli3UsCjRoV7q+WALIsRoDUIEu3pOVHYyjNHf
qam6XIf+bYt7UCfQA8/5bDnWCneZD+mzCIgVMGp5F/VBc5YOMaGlYTM84kACj31ItOCNgYG7KVBZ
HdvY1I41vYeFKbZak3h34wgMGX7AZjQa/WgTdqTq0di6WinunPlQ1oNxA5MvPg351KyHLrPPaYAJ
I3KL9qIzWUJTq6UnRvPdzvNJS2naKnlvmNraAYGyhd0kt3ln9fToibyGSZC/9eHw2hb0swa/yI7M
EKHDQz9+K5LmMRV5D5tujC7XQz6NGz0sGZNjmR5wMdqHHvzOsY+0D6Xn2cdfX8SG/utV7NimYwnT
4byz2Yda8xL2h6uYAUdXd55RYzRPTLKgav0iI8jZjgkb8trsdedFM6SNSFKgz+hnHGrSZMeddOlZ
MExv1wg780VMn2E1emRVAdKjf2U+o2ZLjsNkzGoYQXhQXoDnGXKPdOLKPNRMts+es2Z7QH03whlr
jqlh53fFEJ3ZvnY0sThoA4q3bJjHq/NDPfpRhJl1SIXTHTwfzGtXE5XYKXnoQivYVWEQHlzHMndj
FpUIpN9QlDS3LX0piDstXi4ral5TtvVNpNK7bj4EtTesJhNxYjgoyeKFNGRtmsB8TZFw6srsKekw
z9H70xdhThRT6Mnnoa2IBWDulaop3k45QvdJju5t1BKbNGQ02fg91nfTcbeaU+ylXugHJHkG4v5I
bZIub16yAYN/HifZqegntLgd8Bgt9nISoEwIfpiX1yXiabbXd8ppgG36wyuDpug5mZ338ZCgxwDZ
isjy/npQFkI07sBinR9yEDWn3GvK23iGuDpkiBcNAsS/Pn/MX08f0zEcx+XmxhhYOOJ6ev3h9HEm
mo90aHCUwJKxu+I+7aZiW0HPoPcYOEe7FdmBwA56LQJ/aJC25H/5MWyHujiYQ1ITe5z9rOwUw1KQ
uw2vrfPiZS77hir4jENSITFUXLLxkse+u4yzOl4T8aHdW2MPu70WNPx40a+HtAz6tReCyzcC2T0V
pnlDs396+es/mdXz1+rSoXBj587dz7bxTlm/rNQlM+JWWdhp9XkjMeaP1wMK0UUUSHHfC8s4+iBW
68QmTBvF2k0lVbozQuoVu4vDZ+xKMLY91Ft5N4TPKgvlvu/wdV+/KvGb7hLLsVFPmcHz4AWk6sH3
mMJ8PRZG8qSiAPM/0bNe6d93etLg9kEW5je0Oa8P65LeKfQggB+dbv8cLBPU2EweGRt1VwHQJHCj
tlbUhBtUbNB76pKzb+h3xVQ+R131WEY+vKyw/Iw8puN+UL7l8WlXB+EnWBLyZ2IyamP3zbNjbMhc
2nbzfTTd15qK6Kb9ajT1M8NPNxWIZQdN1gAJxrfBZLNu5iQh5lQD6dRPEAbHd6Ck2PDMfONIH78y
cuqbCR0lBoM5VaYl2TCp2NT26kyKK+wzt+FKHrPwxIRo1aTZXVR136PK3sZO/K5Kc+OWylsYNvlY
OQ7pmzwCb2CaqbHuenWqVNpsbE97n7LyEvYT3MssCI9aig0zgs8QaA0dyzx+MEiEbzuXLZrtPYMb
ea20RynLh250rF1kgZSusuatqdKYjnv/QvQd1XlL/lyJFs8YtDNeMObndPUXVjo8RSjPb3q5Dms6
bN30IAGPRdpT4JL0EmSkyo3FJXaaYjX43UY3QJ5T6ZAEBaExD0nIYpicIlsptUVleJtKZC+lWZtL
oYeE1CfIRnW7HLeJNSXkSpEwDlBLYcmaXXwhmGNzTS4l/digpf1d2ls3Ilm5a10YmYX/gR5K0xz1
WcK8D0dwA2IOZ0LPjVLw3sN4QeQBHDC7I+kimYcJRn6mZubuloIDjRSJ3cMqdfVVa5GzotrM3iUV
dGItbDcGMq5lxc2HlF/avIJOedeFG7sDFQWKDUplsxAt8uE+0CP6MbTynQ7iT0tOt5Mv7ILhuVbE
B/4yZ9VYCWAypJGLEiONVVbaBs3QWS9AoWmsrwD65+CCuMI/kd1Xrf4YaZu2m439wPmlKIhAo8ky
dJB+QHIGboLyGIgWDK1xwetJDuvseYloLNujME4inp6nisip2qIXyai34kRsnLVk1UMeX9NLBxxl
0SzZdoM9rDqMG2H27AIkTHPii+chrXmU5qCwpunNZiA76THVnZ9J5R16IFpgb+zdWLFB7S3ezlLK
ox/MQhMRaHfG9FDa2Y/aRxsagCGZWEJqerMePnbGK9G6xaZpCeNYDERmiihfoYvcIKAn86skayWK
nzVdf8ePxl7Gf0notY6BvgUksIgfkQnDq21KF7eXc26G8DxA49o3L61LxOtQuN+nihjZdKTbH2P6
nTc65huDp4/A+W5oNRmf/YjXujQw2HzBsMy/g0Nb9AMKdMA1ziXdMynXz+kYKrADSO5FycU82vm9
iN13GU/kCvWlu6QPFtElRgXva4pcdkXiCc5kg+Cq4WeWDwjVBoLYbaYoNSGUN5XLRsps62GZMxfa
6xU8P8OMP4s4mG18QGKmFG1xj85x1Y/lxc2x1MgaM64V/UCOSsxdNByQD60Z+7araewoIX2YrYlL
jm84lvh7kuepkHfp3tv3iisQnd42RetHrBACcIOOF54AUK4kvskw/lJkFCfgZrupyVYeDeyNLe+x
ClTrxiaVEKvVuCWSjP0J2E4AjkWG2vKSxvCwfRRIN3XqvQGO27UJu5y8l2JtGPYzW1ft6IISOA6O
vZWdAx+wvAldFNY1vtE9aOBXz6kUiU3jiTf8Z5TwvOoiBKsu2ICN5U3eACrsB23BAKJE/F1tCgx/
R0eOrOmi4E1w263dhqiiQWmWgLdlsukcmGxtzK9JHe/V12Wzi0gtSAsvuSkCvcAlyXAtLJun2ovk
NsbCyS+TS2bRX214dI37cJRg8mwiDsPMXGEwnRZGySTM8Ai0LKZpDdT6pSlwVkwCCUfhQdevZV+u
HGy+NwaO/5subCDd994ne5svpcLkNY09TOSwIpJwSu8y886usyeml/cVbhvcUaeqbi+w7MrexPwu
wqVXhKhQrdve7tbA4ckMEuCBgRB9NXUVrtMB4LUmh3kPitQOy8aXl8iWciCDHKgeWtUjFgRZAZkS
BX+GRyGxQTq1YjiUDTR8d3b9J7PFKDMnzsq1SBgKtqZxjxq5W+UDG6IBKVOJGLG0HhHrZMuogxkz
uQlTLd2AKLG86tAKBsQ3SWxkKyfbgkp0VjQQ9Y3QgmUYfgo1lbsgYUHspzDdWWV5y8xUzg4vfeWS
A4Xua1mU3Yeb80HSJc6mGPQfQaGqc+P5q4iz/JGbLQFaKAvczjGPVagd7Z6c8EL3Lh0uqJOVhUTP
RDEAk6Bbu6TU9Ak52o5lYxwIKeD1cXhSlOxrnCAfgExwtETZk9mLi2c+MJj2YVHVz7aJtqdXDmZD
wJWt0Fa81R6c+KxFqkbgaelVy5LhOH4xrJ4WiokAp17k5ITiUlYdaq147fvBZUfi/tDLdltF5N56
MblffV5/dGF729FGWVSVwvI2dM7KD+mOkTqagk301oAp0bGBZVn2XeySFTPY2xw5GfE/XToeWzqD
NwKT3VY2PvJFqw929mDMJI/7acgeY33cGJxjnoQmUvYB1Dm/OueDRhBQGP2IJnkH78DZumPirVLZ
27jqrYNbl9OBCIUkFTiOo5kyPCAJg4/x+8EYW25N3PyK1ElupVNNdwHkCjfCt18WD3Sxs4MfdxAu
EivFLabjTxzUT0fntu6CqQOpuHYq5GFN4OhrNKEtrF1J4hjdwWWB0KACuyMg5HvvYpZC2x0doQwl
I2fjDMYeXx28OWhUnRiywvDUNhC5QTzRkU13XT63SGqGq6FmZ0SoxiXIYwj4DQaMgI2iC6OjGtRr
XdCDTM195RAsSAeS/cNnSJN1YdoQG5BHYVywIsGuotD3kCHshVteZJ5Fq84lqqeZb3xgQQSCiVVF
JnvKUybzaTZZRYSU9LpkXs2aWeHmWpaxF65SMklu4tkMUauQxAcvfjFfrQlygVUbM7KKPD5p9dBl
RL2UWgG6uejvisi+cbtqX9QtPE5bx4GSB+D3azKJsJEGU7/uivSoJxgRK/8twCMW9d45gkQIWXFt
9nwDw3fsSLZDRnKwQx68iOv2ExTKVquhvbHh76f4MW4I/sE++OSiB/KG3r9JWrVCF/sTFZCPgMNb
OUIkWJEdZs4FSQwhhH4tvM2mpriJG/ROob8XLpY1jCkf3qBuA/ZdcOjaV5yq1W6EBNDSfPKpaJK6
Q5wCodBOuqdpWpIgMiMcS3BdZrNOyhZjEQRj1fGUGLGtpslFbaOtNJzqN1YV9RuDdJ/ISghJCIlI
rqfGWscFrSJHcEmCdlzh4E45H7QUQMwBbkJ4COaDn5bbvrWd3QjPPe3zfF3qGBi8gng5tk9FZLYr
JigJMyciIR/FQM5nnIH5mvCVMNEHU5ehl4RFQ5ASnmAsMsBmXXKvmGzj5zf4UaBc0XpUpEZPI7vU
jM3R2NxNA+cggJBhoTpnDZTQWEVT+RLCgOiJVo5C7y5NQ7GKWnNc2uR6bTQXZA2SgDPizpepBDXb
wo3oAuSEvG+omfGLRFjzdFpNlOl7yV2KABK54dKwb8AMQR7QyrdeyWAxoGLh3AaCWFowVCEkRJqV
YtfibNc8DH6jHnwEhXmf5NBi+0bWNxZUPWpTFhwSPpYiZUMrfEPu9RgwpUkwyhRRJpBS8mkGeNQN
nt0CWavswAVHCKfQSpGTE2L+mXVMk2Q3kFUAzLg1UAXNOUR6SflGEITG5B9rw2zV4zI2ZptKcHUG
DpfIzqY9JPzzoPx+l+vhCquje1OB+ZsV2odynED/9dbC8NtjieW/dvGWKSxtKzkTulFmcqZhAadj
oTY0lL6PBBIhYLt1U3npWlTHXqQk87XKWqYtlEvX7uiwWAk00PoJNP9KG0MCfnxy34rK4CYStktc
VW8GhnwEkTObA7V3nYmQ/jdezVS4JH+6RMiM3508PgOVLBfaFJBCSF0gjek90QkrqVDNkw92G4oh
PCQRtyJRcL01wanyYYmRPUUCjZLqxk/JryQY1AyrzxBH7ZBKd62bAbm4gwNDLQpuGNqFz6m+ZV9/
jm0AnEhWniwWFZgp6arK+Cnl0IX1LgMuXtBM9ymKyGg077sQ+Ov/Ze/MluNGtiz7RbgGd8AB+GvM
E8ngKFIvMGrCPM/4+lqIrKrO1L2daf3eLzSTlEpFYHA/fs7eaxtOaO8zJyEWueYE7CZ6eMIBfew1
ffykuQghP2XQH4XKHHa/fotBKz7ABd4glpkPtYh6zrItbg/s0GKslvg2gxdIPdZG+EEFDpDYRi8I
hElZ6jWR9iHpFwJOZT/04xdv4ng/v/swgDmKxwYjahjys730EyZif0J5SRJD7Avfee2y8hoAsflB
ThSybQyzrSGvYcvHyMPgDkEz4mvfOUzmnSnBWGfSmI7wPhVfbkxhOc2Qppoc01APw8MhUtyIgAuw
zb01pQ0oqsMkpjnNkiA/rZWZNZtwDj/pUFGak5KNMCoit64pE3eXorRTqU+pqdmghDBWYYB1vwvf
ITMh8+J/YHScv1ujDSmEeQ+stEVqOf+Ig/I9sBBTu0N36WLwpKbPQcgRYtPMNjm4eDINczh6RFgl
zFzDODxDaUOdLYmwCdVi7ArmL1NhvYwv9KyKjWRDPhlOcowYppHTN1Q7PPfcIKRwuWF+iErdow4A
xe2zXM1d9jOgJK3THRZb4iSG/juJsvmxaCDvD4QaJHl7L69eR9ouEwhyyG0IyrpDvJ8ycj8aBhPW
trf2RhHiJSUqZm32HCwDBazI3HpeEPCBx7UuWPPqGGALVA6iZDliFQHG38TCqyQzi8Sx2jm0vXuh
qHn2CwY8E3JLNGz9tqPVIyTrItMgVSW7YYAaON+H02LMnKLqXA4p5kEYNkzU44ekHn70AyHdxpic
NMrGdYJRmbMvgnS0Wexmv+jRvlZjRQA9ZIW2r3+F+Uii4BKJ55sfTRGdjSVdNV6WogAIKs0Jz1qc
z4wiFcSfESbbEJ55XukIGKmxkYRW+tT8aWR9Ah/5NMqcISqRgtrlPdPWGhAItbAj/d0CE0ckdHVG
+IG24iY55BzyFXYtBs8NXVe5kkXwZAIk2/R1ig4N7lkdlrBFK7BIaYjEKkkIzouoGEgZwMY+8zga
JirY8kodzIDMdtUG9RSYWYm/T4Zq+Q/557AM1UZC8qPYDTL7qG2CvzKX9rbCQGv428gLqM2C0cU1
/aqM0Dh3ExMOs7Bc/szmo3bFrtQ5urqavMSuzzYR/5+5YHziDAs6hvq1Hizyo8Fu85wYl8gXzpF3
KGGpn+2LUe21UdocsNHApwFmNaZ56woSCIQqjFsDKoVFcB1G4xVbwMnuOsAs2MZUQougrNNpXUfZ
r5FaunfeDex/CWBiP4lObVI9WF76PmA7oR4Jri3puDtVi5+p1FdsyTxtU/dsNjgPvBCBHCrUrw1h
tDoj9N2iVce9Tr6G4UO7SMjMxOP0VA109cH1D+ZbYge004O+BIFqXcYWNC224HYl5qhfJ0JzxKO1
rmb/G9M/qC95GF6qEOClUM9dOkfXp7I381PZlU9l1NwZMk/OY9Depd/gdRHAq3nZ1LFP8TaHDuEW
Th17OycjoCd4KWrxAssE+AGGYey79DT4Rf4Z6QrjeHso7QX5NCTsfkWzWMDwJmUZKn573OUw0Cz4
SvQ7+FUyMp5uXOMuR3opLbJ6m54daRC6PEHff8vrwNoso0eZJfToguitrEFtdGH8ErhWsy4RKHE4
gcxhhlB4MYxbRUXLuyVYvZc/xzYyToM/k0PpEy7iV3tDIVHqPSwrFMnWuCG+JTkURK2SCwmmTVJa
I1lkgEJo0VB8wgW+fa5qnY5iWKUZySVxtcFE/GkBjVuVVqdWEklxVgXyMRiId6zpbTBT7fGconyI
qWzGQb7aDjExI90CoacAknz8FGSKSi43fzaZZhOwAwiJs3TpEOdYL0w43UP3mk+ESM6985BYigBb
rBMczA8BYb7NYw066lzj1Nm2YUaEMuAZs3c+9lFTABsJvjke2CHLSK+dC5+1IlB5jaXu0QwR5UtQ
ylMcvPtEMcdpdhVtNZw0NJGVHMCGZ4Fz6ZrmRyJ+VW4A3iFgEbHkm+dCKfLSEIxFzxIRo9xJ8mlr
mxyFygrMdNdmj22Er0cjXbRXMdFr5ggxXzVIn3rLZZwiCd+Z669gZ8LNxTRtevh2AQwA2Azeba58
02iQ3q95Bo507NzwUArHu7dH8ja0cDgJTVjGE1wVeySRV5tBiGVwk5TxLKKREjJK78qBs1cd0x/o
jO2EFnodeQ7xR8UlU4z2fU+/sZGySoUJJM84PRpWSSPQpMZenN/uWD0YxCus8pFuEiY2HMMpcUVm
MZ4zQS1oJjYhK0uJI4YZP2PzGQ+meR6Ww2Dcqr0zik1AxwV2MMjTLmQ+16a72fbsbe03apfXJdF2
g4UEge6EZXGUHxA4DSK5N2KfwO4akbxm7gA9sPpepA0tYgy4a2riQDxbOL4jpxbHOgWWCehp06Zp
TTmbHASb16qQ/cSKNv80YUquEL0caARAjRvs+hgL5eBaLyHJjeNnFPbHmEb5eqYH7FjBQyrloQPF
eons5AtGHHj8afBs4k8Zxjk+RrbysU1UH4Phj8f2GThOdRduRvpla8de4s4HIBSdnu5DIa7AtLsV
T+LPaoPRgZOZidCdXdddFH8/GWIQnZldOl57tou05z3ymr3W7PvgxqhrPlnL+IcRHWHEOk2Z97BE
JMQ+rgMqktHjAVI+K+fQ8gKmNdKzWnSMWzQkqRzaTQaTQfTRWdaehUdUfRjLPZ+Zqx/UbOy9pv7G
doBTDR3auhDGuiHJoy7wUDFs/tUa88+SHiBIh+5TCGrkLAIuYTQEb7A6NUl2SDW1Uq7AuHF6hVVh
e2i7Iu8uHRSxq23/7rYzWa/xHakCch/OBBtw8IoxGUr9RuuaFkehzjKmRzeQOz+6nJZBPVCspgUw
YcYf6PiJTJrgmfc6aPYBEG/phUCHmH9uq1DEu8THxeebC6qgAQIJEzM1tiUDi2dfd9eSeBFQTNkT
sVdQT9KrGx1rl1LIxbC2cgkzQYW3or32M2lIN/BSWllcyH3vNY8w4b1VoluIkaPxmhmEeDc+4HsL
6hsTCLi7IcHwapTXwZuzVW+7vyBDgjwVDyqB/dDVCJMbh3KZ0SaiIoT/64GWVjDWJXuZ/4WC39/6
1CvdYnd1y+g7VmVyCBKf/s1yWCHWdse3IHq3RsPZWuJl8CrxIuJiL6mYMSaOjJfwpdHUtgt0eeZ0
dbvplDt58MT20R5Re/AM4CYn5mA01qhZ/Xs8W/493OwZP8A8rGMIIhkxgWfUcC2AMI+zWVBcIoHW
3PCGcA/le10ab/lQ/grIuXgThWovLNyEa9T+tJ+o3HaurX+qMD5LuFSXOBtXuMzRNogyvJZVmtOn
LCnbaapvA6v/ZgxLQALkMxlGtOsSUROjK9Qa9ET7HRptXFTWygS3uQ+Yje5acIN3NcZgWkZ5vak9
c7gjjDh70m6+qagKn8oCZmfVPDEo3PbkWtMDy3F3uXEBN5Xfz8WDU7dYjQOnf4iIMHjwWqc+tB41
axd/dlmrSP6q46fImpF4qPDda4yI1Ap+YEvCI2hzaLe0PoIjT+99CuYnzgfIZmxA333hM5GOVEMP
CMhxHoXj3hfl9Dh4pXXtUo4S4qNHFXMKCyLnAOvEjwaFLAwTvzssf4jZ1T4ZBoHtoifArq9ixqal
bVzpdQ1b1SXOZqzCFnhq0+yInGie9PKjbmzewXC4BzlTE7sz+We+/HvWwgIJ4Fyfokx6zz6485Iz
M0NyUhvYzi5CGUSfWHZ1ceCPOkPH7MHP76Q73pmz7J+z9HXyyuqJM/XwHJqIDKZyjva3X5qzKlbS
hq0+afdH0fHir81NOnj5S6rs+sVOil940cyLVzX1iwdWCR0sYVi3PwzailU7mF8mK34yq1B/GaQA
2ZlXGYzD3npRA/PUnvg236MENWML94iFWMKI7PxZBtxCziKsyuCMn13ZGWtrMuz7DEKxCeXDeS9G
r/glowSDgOdkd6GCCGHOhrNxYqCHmPeDbdiE1zmIGwbo7qfV287XmgnXuqo9+J+295jbDDnG3vnh
c6JeNh2bl+ZzTMOvQWz2r7UVkdZauo+xZ4iNKNoKbWg3bLq6yfdL//QSqio+QQ3ozhl2wTLOSgTW
svtV1/LFBXH1RNyxjOhf9MHwUU7ZzmJKfLEtOuW2MZzm2CPNDU6qYSi0Z4Dj8rEmrpOxcsvQdc0n
nvZDu6UDVL/WeEueE05KQtxBpuq/FMIvkGnCOVGEzGP6xPMMPEdg7zq31E0O9MlLhCp2k6oXL7bW
hltwQMZjeHAM90lDzr5XBmSUPBxC4hMSeWek/TFIufRcFMzQQ9a+ZUoAiZ8Vz9aSxuUwlgLmshV+
6X9RlFsnUxXeOlK/ytgGoBVDd0ni+oXgWHmyai+h6ZaP29YqwwvtlcchjuTGN0eSHKNR3iHXFou5
0mbNE1gBq7RAwpfvaxU7q0LV1X6oDPU4OTh4aUDvxqrVz3mXP+VJ6Z57mxCOPk93Hk0keMuIPCRJ
nJ2VVVvYJE/1dBukSMYeXlERaISXvupY9kOVok7N1gHxbudMM/cAotwDawNIJi07R+k+f2X9BWmc
uMaxi1DgOK2zDwydPYmpLQ71MsMsnHcLRtNRlUjsy3a0eROiexSo7zHlwj0KHsiBGLH2M2f+fdNU
16RFoBLU4a+hEd797QeZS6CJMwhzyJ8BPP2EEc1mGjNxr9xvCW0E8OclcwGPUewIVyNiL9JGV9+D
q9pOYMtOk4NbsibQTLPhbZNmAK/t8KDiBHIJmnIw6AbDmtM08hciYUnYPrLXaYS+xqUMUcFMgZGR
hkofFHhkuTHsqFzPfTmdXcPF+rVQjHW16IT9sQGfJtpjlJGvWFbW9yzHnTT1BEQ25pdUTNOF+SAi
iHhMnhWBXgJ2zfn2g2Ao72wEX+o+yx9ReNlPuSR/3OveA4QshGWl9imSIjxIyLhm4S5Yf4gHkjrC
Cybn0UMtDjtraezMNGobVFg5cPhxbpBxE5buJNK8J4qz2FSl4WPkzsnKMNEFuqoNN2bKgJ/DVv0p
dftDP4h5KJ8SdmV7SKm4yEeh7el0DFfdFA1L7W3CKXN3GOCQgOb1c5b9zANMiMk8PcjEKV/9wfhh
4E6GQD7dRyOHCi9JjmUkw0uqEkCxKr4zjXpV9pZ6m5a40MprvIXDzCs64QIMcTu2TPiGJBCPSesw
ipshXJEEi8sY694+z0p9l/cxqT1JRy+6s2iAoAtGGVE+IoWZHwOEzk+9N56BKsmjXA4oiYjCu9y1
A7zg8qsHjdLBsrXFCutfwAzk9PAkpN7QHHAGOuZeW9MErNk+hnPp3gdjM+yKJm0vcayoO9NhFy+/
D8y5RgexskHVX8l9CTe6ISQd4EC/wpvGEhV3cttAbwK6SuczKJfeemwPlwmS5XmspWA0QyRo1NjG
wUPV95baJjZ5GX2uSV0Z7nACz7ApiFoWphsvrC5eym5KjgM8jvPtR+rHNBuWlKxmQNyvO5wjXvzN
8187kbn5OnMZl7Oe29u0svynPPI1FQeNJqEJyMwC/QL1W78U1YdkyvZgw+qYBUt8Pnfprh9LWFV4
WQBCmcCwreB+Abog9Kuix+YwM88PUks80hcz7gQxnmRqWSds1hYj/fptZsq9Dz3uueV62TaLOrpO
VZ5dPDM7hMh7CBDPXrJA5OecFtkGmD8iVtsuiBPsygfVxeVDILKDbF5CjMpnMn3wBpjBl6FVE4n2
wWOPmeiXx0G0Ij0uzxvwrLMC3fK/dU4xKILA29ueoL1SfjW77pQzUt/AolUbhwLrVHrg9xm37Pm/
Kdh70JW72sNyOZj9djYAJY9WZq8rmRIkH6MXtVEZXtmHoMK0+fiiR4qU2o1JXjeQWbZ0G3mvkk0L
nGIXmR2RuuTRbQt7anb8heAchY1LfFXrvji9v0fUkCG3UfFbMO9MB16OVTg/U03gHNmSTyJsJVJu
EjOG0c04oxjFJsXJuCHgIWPIlvZ3CCud3nvWDBvzwlHPlqYfVQfRZwoMZpMGeX2pfEQvnflglyI4
TLX5nAknuAwUSOv6vXYjBemyEy9+DlSUIwU92DnSYBzqdYvrBjCDS+fOpJe9Tny9DQJaR6gq6oub
LrA7H64gOsxiRy+fScMSgaVxih4Lz68AZ8ylfNBjCJC/Da2DnQX9wS9H4Oc9TlZkb8z66xY2PL+S
fgWgQJvevslzEpoi/9NWfYf8bHToTYTdYQjnYo840FrTXy2fbtJNu/+Btjh/0NQNd2nI8aaZ1SWQ
JT8YM61nUZLu0wf9VSI0unqJ1549S10Du3vC8ijutZ8OL0P8AgxEvt5+kVvPJUDChzSQL4r6+K5c
8grwjOsPIsaOHGJ6WnZRum8UCUWNmrLHv1dA/pvo03VQXduu60hPKlgF4jfNcB65hdkv59vRZRpU
RwVDRavYfuuT2fjoHBzxPTKKTWfy3wA5Hk6Z5uGUki5DiQcDlS6orYQkK/oE6i70SpAaQRRdJ7fO
11bYczi3a//BsOxvRZeOlJYMvkMfAVMp3jWWQrhArD9N1jz1Kbh2XxS0FismnEJY1xDfwPHvv7K9
fKU/G3H4yp72hGDWTiYn3vu/fmWz8oa2rFoS6Lqipwvm4NTWeNb7gpw6oQBowzc4N5LjkfCleXFz
tTEbP3poWVsfIhPhUmHW7SlCz1Rqp/kyRoVxwiWebAL2h49uSe5I+/usSwhhgPlHCcTfC0LnPqw/
e9Mn0r0kZ1fWzJEqcLh1MT5YbPxfQrszT0SkfAHWeRIZrWj8Uf5ZZCjwmDrEZ850X6hos+e/vyS/
e1sWnpF0PW27XBVseot/70/KX2D6Mox7BMyGRTAajYCfTmb8igR1GrGaNFgF091ekQaFtDr6B93x
zdv2l/vBv2553AjkuZawzN/uh53rZsDqz/I02Z+pEX0dHfvYZzEs7jkG4SKggTISS+stQzTyhO3x
0069dk3QUXP4f78QHDCl6Qjt8VbIv14ItO9GXARMDH2Z/xgbIrioyJM+VAxKurMTEmrv2nN3gDH4
x1X4/97lf/AuL28fHu//i3V58zMHjZr82bm8/IU/jMtC/gvWjqlxYyG+oD37P7Zl718m8nVtCtzJ
Urk4tv7Xtqzcf7novF3N44572VY86v9tW1b2v5TypNCY9BzH1dig/+dzXf94XP/wmv9n27L313fK
0dpTAsi5wrEsbP1v7xSxCL5t2+B/4ZxNJ/onb7SArUPjKgI1coSKlTF/coICu+eLUzzQXZQCu3Lj
HuoW72Tq+CciRx4avGLraXDXnAm7C72zfme7ybnLNWO9Opt3I4g5FRFn7VQxxN9MZzvGq9OhY51D
qLnP+2+hJvUZHs6p1/mwbcn1AW38xXLyeUdGWbWagAJy5qj3/RR9t/I3XMc0jpqd9Kp2KzULea+L
c5Ll4N4aR9JMpn0IQ9Q/gT9rFrzYxAHenQk6c/a0yxgNi7w+ytEVK+ycp3r0p13ldv3PzkchWpbk
3MXtO/0772xP9zqyxEXEBmhAMlSylKYEXFkMzbH9fery4ZrM11y/ySR6wShp7vHBEEgYle1+mpNl
JuH/lMOSamjQnExljQ6sQQKHLZDAzKtpErizYAqaVl7/9DD+903/i/d7WQ/+z9LlMjhQHr45y/T0
Yv52f/N0Gk09YUAC1tohvwkwrBw7YMitzQktdcK1J+L4vi0YKsFSzkI64w6atkknwUGZACLHwm3X
gG7OYlrEdj0kjsD3rAPsiK9x7r9XVhZsUaIqxm9ygsrjYychhC722kcBe2Wls7HdtkkMYyL/5fVI
JFHefW3DrljZvro6c4NmlWLvLva8ddnonY/ntijc+8hNv2gnrdd/f0HcxYz/5wuChoQrseyqrmsp
0/7NSNgWeLNTM60IjkGVjvmm3SiiK1cASL55hEwtO8xPyCULND2jMp+Ij5loqWCi8jaV15Ikn6h2
YxF9wFNpoFKi/+e5BcQxOmJOP5IQnXYbSjz0j1gOVhBYN53H/mCJDiouXBckDOlF2TQivBckTuiY
lx92BuBpsBnA0rCH0u1+mYdCb9UA4oroHjBz9pRdkKhvhuWddKKpPg4O7Hd7BsaaQCBEHr9PHBLV
uh7xKaofRJbZdXZDxsRgUtHVM9eaObbZFQRObSa4zi1/MxXVD7xr9XNYM6EcInQRQz1eKqOF424C
EvTHxyZwkR6Mqf/h9HWI/5/uy9/fGLls4b/fGIHVxYHVYGmlfrOv2gSwwx9zaC64ybwbUGVv2+ol
bNCOlHTdN23WiBNxMiHD6eaoaAvFLsQ1V5HxHCy1LrE/m0DT3yjS4G6g7VkJw7+SkZ1sJKZRMsZ5
tK3ArnmqGZL+/ccXf11NXZZ5XNNLleBSrUJa+A0CIZ3Sp20Qoa5Z7o4MoHovNNoN5iyqNDp2gFNm
ZHbLo+QYM9ErYhcXlj60IVPgyc+uoOp6HGbJkfSwfRsTUdMEbXukTfEP9eXNyP3XS61MJR1TAzvw
XOxUfy0i4sbqRq/r4SGnA2+/KVZeJ9I1dhl8kKn7NijRA8lt0i1S65lD6wGx4odfuuOVocOLH1Yn
0AMz0t2SjMXZsDYYEXDVBimogonoU8VoFCswFiPVgJQIkyUoIiYCPYNwuy0mCJbjXH5AFur3EYCx
zPHsY5GVjCKR86Ob25sTcV+DyfI85FTbbaL3ff+tnbKvAb6FXahLkq5ZSIWVP+NqmpGy0byz0gF5
bdheDM99c5jVr3IJ+NIo8h9GEN4ZJPrC1oSlWJVN9kd99Me+/x+WWrEYsX67qjgbHZzzpunZ/4YB
8WY1U1hHLWh5PphfkuQcz5KScEk1Jqj41IQkQ3mrlPl51W+XfNh1Ys1fl6jc22f1LF5Sz53Psza2
BC/+k+n3r06y5RFVFmwge1n6YDn8jnCIbATo9oTq7vbZKj8sWLNAZhH2uTWEuyI/tdv0JZYI35nW
YdgRwgp15aS1ZonzGak2tX5xvfxnmkUfZUrL6e9fIvn7bsUn5ALyWCJYosq1f3uJHC/ym2zwF+B7
BY0yItgv95otx78tGRiKimTYVmaD8swy3yObMSZhY9PW8jkGp4aokHUFeHkyCFWSh2hKXWvThAjy
nPg1CAH5WTPWEDW//f3nvuFBfrv1WO/VsnB5SC1uBJY/HU/6oen4tOlAlyBku2iSX0OC0SyJMNV2
j4mVWlunBRpG253gs3lIdqQ5luuSOePeMn76ZjhtIduGoESnf3osl8PJb5+Ng7OlKBdxTzq/myZb
zVjTrxGVugx412Gjh7XtyrtBa/zbVaoodiSWG99AQKC7X2gAEUP8/fWR/+HJ82yeOKFMDzOjs7jR
/3R90BgVZd9xRtTFy6gYbbsd60W5dFoUA1ink4iP741e0KEprH3pEVLG5wZqj0xFShJMaESlmzgN
UZe349V1B/+0PIyFzsSpcpuzsLuKGhVgC/tfa4GUDW30/sk/fBP971eTctljgk1BqqVn/VZPoZod
IMNyp2FRHvHSJSRcNHpvdy5s2+I71SZaS36javGT2Xm7B5jAp4d/D/2a3+9RmK9sWmNDF77TIivX
ecjaBhDoB1CCcgVXxD/JEsG78KmcvJRxdlyOxD/W4A8Xp6XoaStBjDHG8nvL+QHJDxHZDuO9ukAJ
2xQsiviakOyFNYOJh0zgPbkVKGlQfbeJDUTmQEdkjBFrmZneT9X84k9N8EjiFCq0EY1KXWCvsWEg
RmS4wecgVzE3MZ6yBDi+QQLmkBxdj06WOVV8vomFO0otuULchz8CQOguwwPia29Xm8QQWqh6dtOy
rZPzupt9AoJ6oyCwmZ2SBvzOCDPktwahdrjqv+Y9tpZIzP5HE/j7wiaDmmhJvcffmiEqI+q76xQS
JkRay81m1kanZubLaqt+LCeNSoVQj394jX7rySyLpyOXBVRavOaesH7rQHDp41jWzkhKPQAKMzOK
i6j0meAZcUGu2QdPlVsxg8y9b2qww5PESbvqiHa3rJ6uedNuFagKv3fmY27OL1aiUS27pBK3XLcI
JpAS+j1eHpYM1cIu4RtQEg2bajJ/CGy8KwCwdxMatiM+2HhddTPhq5Jwi9HB9OIPOFGWLbMvXYR0
HLoKLXuUvozQyske/uFq/IdqB7CWK5aWnMTf7v52NXTbBoUuCswayTTC5nSzLXace9jayPn4DiPt
yV09BJ+SKQNhLQTvOaNLOs2UffMyFSOOVu8KaeHaWeq3ZWJk2Oiwi8j9x13vNz7Xcusg6UvIRRyd
AYjc0EZ/Wn2cMg5yw4P7nxcmYXHDUfPgoB5MHZTPXnfx56Vh7uH+NnX7LTIR8aopbu/fzF509270
FUMh4KFeFdTR7UEueta2IQVB9dB9UAUh5t9oB3n0CJnzVgrFZvzVnBHfmIAmusHh7lcMxhL2/duR
GIihastyO/HpL3V9J+ZMYGo6j83ishGbyMFHnOM93XTQ5pfC8VYV58aMcLVkR7y9d2jTaOgZx8Zm
jji0ySnOWeetxuT6B/lxgIBb+BWmssJmA1L9T81UbmX18GYDFGWo14JrDuoLWCsvUjl0CTOt4anX
88Nt4clteZ69RdfTjSDbbXp8IH1IabDIaG+Cp1a+3uq02jXvI2Ky1tmyXtwui41uYe1x4L+Q2Hcc
4m7YdkGbYpKkm1jKe1I+D63vIAqws13cig9dyA8GNdkatki1uh1jytg4u5hvth2BUegvUC67OSY3
Zl+b2wWAJOqfZkrnsaTMnAdezNrAvJ7r+gukrsMQtYDMW2MXuoy8UE1cMADp0QD6SmIAObSrtqz9
06KBKcuMseByVUF+Ua+xWSPif3BTV1xMTnhEBfs0hQVaS+a0SF4KYuR1dIpmeYFzlLGykZ6RTDtS
pIpVZk0DCnzVfLl9TluV5xH9wrpgkLYz6sLa0KIPt5qJ1zoYYQTfmgKyMuptN2DHnjX4RleVhPiW
7VdVKbKVVDquhT0iIkOUuQvqudt4Ofo4gjq+9nZkbKCXglFhEG8qPe24jMOq8+VuKCtSfBB2nJMI
G9rMqbps7qPHgICx41iEr3T+/XPKob3I+lOQLA6shtNejgoysMbgUVorRpYZbQ05K6wKPZqn27He
M8Z9BTBkS9CruWs5pzgmEQF5KO5D+mHHyOvz5zkst6V1kINtPkkraJ6HJIEPM6vdLNrDbZ0QIfLd
VYfGa1ejwQch2Wf7yMBlRGgsvHKQC4S9HIgqRJ/uJxdObzUa124tXQwAysExQtT6ykGDssXqTf8i
D/N1adaEUHCEWGOG5GDRZeOGxAboyGh2R92Io4MleB3NbFokSEHn9goU67c3smuX7EZJyZGQ8zZb
GIoJ+HgmMSJAtLnuM15Iw2g5EpfhMSsV2pdhSA63Z2Aqu2az1CakMhJWUVrumgnYvNYNyUoZ+I+T
MXU7xGxwwbOKTG9tkbJVQgW7XYxgjHEhkJ/+312HJVKT5z2to4/b48kI7D1xY2x0IeWvi4qyJ6Zg
VbjjIUElxBC8sVaSiSzBknproUpLTZSR0pTbqLbIiGE40Jb2zgwWNbIxo6gboRUuhUC7NME8hMCi
ZuoGYxUFsm0cwakP967G9FQ2j31x4rIxjAlcuKhdNWMz8h+1h4IIBsGe5k+07pjTq6UxXpQCjpCD
SkU6mX+qcNiFFY48F4QF9+IWzAc7NDaxuodxC/ZrNo5+bu5up2T/yiaI4GD5+0WRs2IrUgrNENkA
7k7Pjc7IaymdSm8CyfStQR99QQmxtsclPDhnWdY1NSTtKgAPtAMsTRXF3F/AUdnpW2GVEaAUjm12
mCmxZIzFru/D1a005hTP5u3E6c4ubfJ0I2y72a+Ozv+6wyzJEzf5hxj2dlINqEi9hhTrKMy2t+vf
JQgqhky+aGU0FyMq5y3jJdDTuffFWSLujUbkuz7sIKgAXz11WPhum8dtIa6WOm6Yc5bSvHktrF6u
RF24aCrJIW9Kqz6G072abGaPo/sCFe67mh2GWi3bkSNbhkUJCRzUAGyKsMtSsCAZ1WM5jofeABFu
MpOXaHOJKq9X4woSqT6VifktzZAkJE3oEhqLwsIPsmwz1NWCN+qeQFM5uyE3DOwuDdB1RsSmlZDk
2TvIwpxoE5YOsOqoBHyI3UDnpNfK9kFk5IfFEHi3ZJMe7I6mlY1Q9bmgC3nbY0qxZNNa/oM1Ue/a
dMS3pNPe+yQZJbzPiSc/GmqEP3Y80kSio5ZrzEAT6YCMgInfY7fGKOHMPjQfgA3udUp+tFEdrrLJ
Ga+d2zwF/vCadOOM+Yt6CAZDvr5V18juT30myvuq/AjosxBiTHcGV+vWKvofBECEhxCGxBkVJvDf
peFbspLLoSPlCpIRZmWiE7mGprlOo3twz9F+tF1I2LcCXt9OzGJ4Gyx0J7fn4rZ0twY9At3bxVob
6Jk585fOPGwJ/Dn2zMYXO7PgNht4M8jH2sRh9Onny52C8Hu7HUQsr2GVW0c3Sq4kFsVpoLmhQUEY
/XyxYuvkli3r4ZT/uB08BmN6CaryNc4oT267MxpNKH/OMiivimqjNI4Dx01eYRbiJ+58wv04cN3Z
Xng35EW+zomhtYesOk5ALI4iNt2tVcqUApxN05qas4Y8cntRnZ40U0a5GCMNDH0dNVMG+QI/rTVx
1EXgbQEiSP36sdO/+hyknx1QoUyjfq98ed9MrKwxOHgYWiOgZzxHu9pLs3plW119NN380U71exIQ
VC+hi40Uubc9/Pa1cNxBxVcmGpbZyrdZkZrrzMDKFhvYwG8VVD+O5TFvc/KincbYiYZJgtEGV5/z
5t5ycd36k4cjuU8L1iTbNFifsfsBVeLVSr9yj3tYW3thFcMW5z1I5URs55gxQcxc3JFknPSp+II3
1D+lVIpkIS09rOUtCuGWHoheXzekw0ROF698ZW0Lr3VXbu0Ay0ct1STtviYWdPtfhJ3XctxI2m2f
CBFIeNyWdzSikUTdIERKDe+BhHn6f2XyxIlpE90X0zGjUUvFKlTmZ/ZeeyJ7oE3xIOjnxifeca9P
Oxx/PuJoNMSQoCdk35/7BIJoiR1WZ9pUuJgwbeTMUNfIHCCDiF8NHzpmoJDYMBBmonjz/Vdj7r2P
eZoPxRJuV6JcC6/BOd0OPAElJXwUTwJV0EB08cSh2XloxmPztwuodzMz32RSbCAcU7sUf3kH4+6S
x9yM+8XhQ5g7G7IML3bjA8PbusLpdjaEl6ziHlrJKOg8Rt56DmU2/XpwbQa/Yx1eTVfg/M5k9JJU
DFOJcgmoOOR3Ocp87/vsex1swQ+6XvIUUQ6T65mgBNxOLJgcdYb0sVSMfS55m0Rw2RlfE/3g183J
9a2fCV+sges5CDDYUr6ekNuraSffQ6bsP+vE+Eirtjn3EMW2TUSeAdF0QlnLTrk9+tsIhq01P7Qe
azL9PTc6/lWTqnoz590TApoJTxkfYb3k7X797nj1e122JIADFrvo/ydx+oc29UG2SmGCCyJg9GtM
H3RT444Mqcw22UVqpRCUyZeywoBY1Bhoalk8hqGcySdnhqD+tJLV9DElM9K2LIWa4dtQ9sbRp4Pe
rqmD+yKqfg8FIPk6ENAelmFvTt7LRDKfVeTuEY3Ri2fUlzRrcBfASNwkAbmoZo43gaMkSUmsCUqS
ldso24xMLA/60Qi7+pefSjISPz9FJdOeXrMV22o+8lyzv+FjMJoXRMA9KkWQenT6s1j+AL1vnWeX
i9w3p1+VS8x2yM1ybLCvbauheRZzdp9jnQHqHfBCVn7IIBbn2KvNQ5+fqnbguVJlel6MD6Ba5tMs
qLfMgYn1Zxfj4yl3p/Yeof2+VxXNJNz3GvGQLxhsqqmsrpwIy6Nh4yRtUMEc9L8fruN1CAiQ8dTS
Kvble+uJn73BRez3TDBAuW9kJs3t6swKkJN3rAyT8qTPniwPf7ll/0ZqOEs0P0e6ao2/9VfSNpp3
38PYAngtRhLvIaSX/bFn8E1rF99F5Xzx4ASxw7SjIzlYeynyQwm05JsdUuGj2H5dqPzp14KPhlL3
yCydBEjlImSRYbhUYW3EcatPCHsMbu1qDBfOZLmD3HPWry9PsNIFhHTsKuI/WEagjNeFBikM7O3W
4Zj40YsuMVNVO+hitHHX/sqYhgH9j2zcLYGBS0yVGX3KrqWJ+wskADEsqIDtDeSZb2aDPN9J86/T
6AdnielTt4Se3zxEKVWe2wfRJUyI+ex6j7w9oPduwcPeBXxf0nDFp2rv9SNDJlV06cgVKQhh3mce
2tJ16s5QyL5nZtVsrRYRlusVQJlJI9YbnbQEUwEzpxEDCCQyS7Zpsy9mxtT9hHOW6MRDuo48o+y3
PrcNMICh461oR6g1rmikWKkR4bHNyJfsfOswQoM5BpE97JJejlsC3hqmliNoFbIg0qL+6INmPNqT
gfcHHOw4jPsYm+8WV5J9IN/g2Y9iglcY8C2zd7eUVUVnoCIizejZEo08z134mo5IgV2nOfKVm651
9QcRU+HRmOajx6bxmlrHzGJB21Rk63JdnRxe85gQEucKGG2MQhl1VgGzef5gUdIRxZAFd4IJOIoh
Zm66BiDOddlaHdVtP8avwcIoMkIZfagyP92kNobXUZoN+Ovsu/6OrDk+l8gQr7pQaozxg9wDeQ7k
yVrIzDIG1ZNUWXZq8/JZl00rFBba7+FLOHGORKpqRw12D/3/YRrpDzF5cA8E4skZMvzzwc8CiPzR
CEpxiwGwsXvYmArYVYN6MFvoBwyLPcx1tdGdeLpvdcxqz8ayAMFl8O/Mhq/Y4tURyQE8Qvva5gIS
cg0gpM3wIFb4UO1I+bAY5OAWQfOll6RU4JBodnNB6r078EF3sKmQBHIlM7M0EpzFERydzbCkGIwG
zp6xJOV2YfyWdRjL9XmbIQS4xS5kxrGbzzmHX838/lG/zRLg+7bqvI+l9tQzRsItyYpUqPx4+9WW
L7purJvyWWZmvF3XntTJyJsPUuaXYnJeHKWyqoltIZK7JM+YFLNFzhJXiAu+oq3dg25fGsIpthbH
9q4j/JFdNjmF9OSCv6iE2evZ7JeIKzvKODB2Xl1CoGiZvtXQNAlChIjWod+oAIzNdIsTPvg9KVfZ
DkUXRvegElcyIu396Mw4wpIVkTUzn69ul15YHydPmdvdisYc77wFuzRFOWKytD3i18Gb1rs/XZml
9ByGc+dCGkjKLHn0V9Fv/JTbNJ+s/lZQPsRBcK7r9Vc/ZMcqiJwtps76YOatIGgRP6vhZ94Vh/Wl
YzAcyUJe1tK61UzUTujxBC1v+ttr0aBnZpGjxKoR2a7VLTPpy4cz7NV2Z3kV2ui8fWztml/xMVhH
OKHsAD+/RTLLPpbLQ1C5/WGCgVkX+fukdm8iG5APM95eluUlFy0SARZOl3JmhzLhS+iwuweTe6qi
kE6g5Hl2+oqZWlVPDwZ2aVQRK8HS2Jv4gCWJuLh1XMvd26uhglFx/Ngh2g/PTLbDWj/T8U/EHXFf
iYSH2AjIicUT/wWjItO+rpv4NPDGirwaD8QcceX109lfwg4XcMrqwEv2VrQGJ5e+C4W6+w23S4lv
McyH70C0k42+GAnzPbQL+tWQYDFnABHtZITUDDb528LIOd0zNqWEUh38pvqhhTVjk+3HJQETNAIl
MmfGUA7L1iPk7NtQJ98jEn++lGrwGZTdqy++uIVDbso6GYc4GtZnk0Bi1p+3nLL+LomG8nVoSXn1
XYMAMTM+lePqvBDHGCMn3gZdl56LoXCfuX1xZRRzsfUkdkD4DF9ArhaHpraCbQSc7hFTv9OzHSzM
NT7pYJ4cFfw2Y8iz72oZXavQ/qislbQDeM/gkBYgsrLuttN8H4eE4OW+2q5zk2YALRJvTo4wSYyX
QqAmDWz+eoyqj0tdRWerqm+x7EnCqiI0fnYpjw2T280cAzDyLVzOWRFSI+PX2QZ5uW6dZBA3L3mq
rWFLTiCJmITdbUYFzpyy6OpnZ9tM0hvq4GxnehGRRut0o5Gq9ksNsrAakgfQbCSasVzfCekYh6lP
yeLOs/kEwLs8z3l5dPypZ/c9mecZSXYY2OYJsaenIN3RPl+s5XlxUQoX5ej/NIrhxLSiPwyCUGK3
Ht78vgheMEmYx6Z1AY+VOFxjfyUk1fNupNbbD6SDEjfXRLcBNTK3/4jzLl3l10kmtzgtgkfc8Yli
oS5NHd4kwGBM1am5RcsLCSSnjlNDcjaxeU+uKn5gu8t9PD/8wyPYE2GpPBW5BaYbDgIUgcbYpIr/
Y5AxtZUZKV28B9jYMtwj7JSKo1XnHCZ9fOMJsk/6wwI6WZyKmBSYvO3Ls234061qkqd+ZXWO7yo9
VHVRPucF8hhj9uWpXCk348Vaz57RQ7nFoMgFUAD49CCLrU6EVYJnRzrtj86ap0Mbu+LQDeavPjRY
cJmEl1ZB5R1KRKpEsbnTfTBk830xJnKn5ThePMrDzDMwOpbxiG2w3q5muN5nWaIIk9FzmQXmdxTm
+zCHMZVFpbgnvPZxar34LBFokTbcH3rBS0doCx5uHNxTkK6eejTOfZr1jwyPXoaFzySOM+vJnnbL
Yv1cYzt76FT1P3bkqLcd1Jgg8qOvOZvfbVY+Q4oNn3vHpDOZRHYkkI6zcaVUqooSH6AXJNeCDoUp
HYYukk5eZxK693E7Ey0YLixrwMvhbjzUMajHXIzJA1PnrZIQXZiL76eUohxG5yFIS2B/gxGBETTP
AwpyaJyd8SjN9DA23QczYpuVL0iKxU/vvNp4LtD4J1lW3y2y8r4IZ2CEON75pLTelZUk2BZGJs5H
OWzXgO9D65hXv8qtC+MA94CVYIZHARCpxytbsT246f9WVzSeXZHkRxg06QGjL+6gyYz9LW5EcefW
qbizyheA7d0VhkF5kx3uaqxP/Aa7XQEgJPG6GxbB2U0/gGcnPdgBm0o80rhiGGFcjbajGRhmZeqj
FgdbhwVkmh8zJnSDE5+XZoj23vrhzut4P+bGcK5i67UeOwfbJfdQgvQxjMefjblmD4X0EXZPwBIS
V/j3aMKrndNhGfBHeGS26Tp8Bf35Np7FFPRP2uuKx2fnG3tzLcbnGUfQkxEv55wAsh0+j+bU16V/
h14BSnAQ5CenaaY9Ns76MBmxeXK9GUqBG8kjDUb+wFONJoDk8ylyKxjJc3RfMMa6t2XVIpGr53O7
DrvBa4tH4GErejUPRqqRQOOv3elAwsbDNK31tyZP34mZZ/TJGnZD/0N3F6EkVDLOaUYCl048nKa4
a2d0MMSH5PekHm8kgaibTtYl60GWDn7MklNXU1OMQX8YrwgjQrrIrCnJLxDMPyEk5IxQqh2xivNm
XKiIEbJIcACkO3UZ099bpVaunqQc1tWpUA0ii8CXdsIE4CzD/RoyNYOkZrBLNd+xttnfJoSNgFjS
1rSeEg/OdJUG495gJL9n5ner3RHzaJs/+nQyPSSYX9zMzCT2ZheiS4EqjTmGiV3TLD+dgEyBol2D
z9XOyAG/JYHciUwkqRWTB6UGO+SDEWJpaN4cB7RfVqZs6GhQcfCeB6usfrKmTAAXbLq+DC7obMkX
DQXR9LPSF+ICxPgATd48cx209G9MD3Rvu5hqt69icJum/c6aCt1BBm0tRf1irGZPnedCt0lO45yy
LYvn+Mzod6eXbrhkX/oZ6Q9RIf0pb5bHmhEPMNJH+0s0CAMW7283eLbr14zU04dsmCmqCGwGKxK9
yMDfQ9s/jy7JkEnBNo+mzt6lDaOtYXGCPV49iCDS+CaHpMV+CL8Ve/8TC5XkIQ5YLikJVEM4+rZw
65BjgscWyaOgNRgE6ikoe4MHqyfiCD6X+UtSz8cAxZo9W9WdH8x7+o75aJnT3RxUR0Gt9aWFD8Jh
AEOxJhB1A+oZxq/T7VlsP5Az3JztPn9ou6U/mqb8DSmWUMoErqvJHoatHxAYU1znFHFmtyTRNmkk
zJAARmiQD4d0hEkAQHM+CgP3VjwC3FP/IIBHHMVM3yBxvJ7TVRxGY0bBIZzyHug6E8HCvMbodq9I
oahDG/c3a63hMjJ+IYS7vcxIZPZw2I0NpIwGeYz4GogifrQqmENMpts92OL0WFbLuk+NRQFtJ+PR
oHQuXvOhzPdW2Fb/YT4Q3t+FPBxzpmOqVbrpEGbxZyFPZjFqMzOFg1QTHQFLdYnxJhMhZVDpmeco
qu87ftdjn9t3fl03Wx6LJ2zbKYNnkuViaG4bp5jKPYCbHkwtNCY29ujD/epFkEKwsYlseLKT1D+v
RV4Rv0MfGXXSOaxz86xPEi8zfxaBfIMOJbapYwYnIaAsQQ8yNjVL6g3kanMX5MUfXSTYrzojeSai
T6D7kSjKYcOkSACfSiXE5GLsH4zxO+XKQLdFhecFUPYDaRvHvK7QkCfirYsNeWFocCvYtWzihoFt
07HZKoUoVOg600OXtR5FvCU969VeHmQvfoBbAKufqQPI5+XNlftY9+55tjiIcr+xv7wVyZ3nNtGl
sYOrTXAhB4/THwsDPShDt69JULDDr2qwb50amib8tCtFo3vxAb/e4DFA8/YlqAOLIaKwx2NqybcO
DtKG0g5SJQIe5JfrtndiLv/Z2Tle4Tz4FSbisisusUWEDosh9P1UgQejgbCxd+YkvGo1Yh9Yv1Nw
nvp/hN363a6d33qQXWXRy2gxSxxJjJ+WRQG9ydjWBUikfmCYEGNogl5SEqY4Z/Tijc6myNRIwKvf
3DYkTalLTlNjANXwX7mPxQb1E547jPy7JCEE0KEv8JjkVw3c1p5rFRas0iJVb67AsaSXDQGf5SWv
xS4gT2HPIPA5UYPMNorrPaDTbzITT9NCDKEfWR9xhsBESymk33xnmXJgzHLRZ55hICGCxEqBNN/n
bvVCPs7n1tiCfngiCPCXa8zOf3yb7L9J0T3PDizkcIgGkaiEf9GSeYkHNd9JYKpn3UUQgXGAO+yx
B1AhJICR0Zit32wRVZTA8bPlAzlVKyVGzdGpyFBm17Zz0B8Pn9q+lN2vRJZA/KiOt0E4svSMz5Nx
EbCokFAwbw9H3h3qEGaApbWTruIlOOuLXmf/u+LP/puS02MJagfMrkOP40K5WP6k+EtYwJBeNW1T
X8L9S0A7xXP6Jc2zX5FljCfT/qFn+Hq9ocdC+ppOGRdtEd+TsUAmfbB69i4QH7ZZHjO/+2OOwHj5
fnBsaia+pCJboga7qgbATfOzqOSlXkXHnJv1RdFRb3ShjDZsGJvjv/941t9kgPx4ts9nh4HG9jD9
/vnHq1nAiKQfWKI1y9e8xaBnkf5AeP0aH51GAkft4euBQNKDJT1CdtVuQqW4gZHq4nOuhmd5nD87
rLlQGx4BE/RMLQfs/BZq1jX5+PfXLP6cnoGQiNeMfw5rkVBiTB3/9T8yqL4sQ+6yknGhQX4Bmajj
Wr+4CvtmhEWnjPOHGFnEZrEZn0LTD/eTs9SE3IzcPglzCYm37T9e098eE9PzuExCJ/SQ/tIc/vl9
HHMIhG1soHio14kid9pbwdKhjU6aoyGmY+R6wQ0G+C/UdPG+oG5lS8RWmOHS9t9fivsPqngCkYA4
YtdySQAM/vKZFgjdnGiGCLgOI8HfGNY/NwphMLFXd52fiRM/rEZ0EmgkrtnU7KdQ0ZGblfFuNmKR
rX7q2WnmpNgrjfJXX5z0Q26r3eW03nky745VzpE+GCBZHX/5mCH2cPQxg6FJIR7YURmHqApE/gpf
BxmfYXps7uNnLdVcyyY5Tub6K4axctbfHdyOdodjnaVyc8q5T9iE7yHVMSRil2yE808vGJojXHgf
oUVycSrjGGMsYfJBP2SWoIUKgyVtzkJjy34VfD0SHKtPQRnDGoSGPH0xQd5OLnITUaGeo/1r91qp
aMZMczqQj3dx7rz7dG4bw7LoBWZxWxhsxizpgTndcHV0DLSDvQm3dWAGfAPteeqWcrqHZgus12eL
Xr1nVkHEEpAbGUT9tvZmiWDCbDYOKl+WX5F7KfoazEnr7lavmI69Cu1oA2RXqmZmQ7kTVv6eAPDZ
6CGpLByyKUrjBys052rYRcIzjBS7z11YCCHL4bj6Q/TujPxmXnaL3T8lag04ZRlDk/xD3dRmJ71j
W6TLYSVYhppBlSPJ8A2zxuuUk2TCfY6ZLO3wfk7iVapr0SYQdOMAHdvZ/nDStUFiME5IUdohGoqv
3sDNG0fmiwkmB7vosOvRIH5K7CsLfhhRKZ3aYmofElllzA/x5Lnp1jbk/DUFXyOtbMuXpEYln230
0cHXk2z22vku1bIZkAUPrXJA1DnCuWGAcIRvHtKeKJkZYE9Dj37QV3Y+NNzSC4jJsQObqlaXWoJq
IPbAPlw96qWQz5YFwEpwWPu0puQlOgwQWHsYmWmJCScBzOCdPuikGifrxdeifDaFSzqM6EAiK6Vn
Ryb2RgCXWmA0zchLEQm+1wmvwFavGAfSfvDSX/HKPSByOqrAbE66xuod7wk82i4t53aPBBBVWle/
j4XTE47C0Lv00LyG8yPp2RDrlDTTMwPgwj0fm+hGijSTzifvhkPWVreQ+fu5lTnvwZhUn+qMYLVf
0ernW9ubmodm7j9Gz/8hGgH5z8gMojPk3lGqqxFV685ovOtSjRpJbr9as3UjTxD2mmoDUz7OJ/ZV
9UNb2mjkgofci8snzMHtYzZ/EC1wwyuEOckBcJizZCPwq56AgCOL8+SXGOjejh+ctA87/66XDnD5
73M5kh7hBD168olF8ZodyZiKoXJ6/k7v62bBLt0GoTUonYKRtA+wIBb8h4DboVfkckHasjx8Lu1n
0inCKM0+N/1RhxoTFdP7klIp6PKqDCCXZSlti/5cDXq2G3hFSm1u6K0Pl48RcgqPICebhCxMb9vW
hn03xMmLn1rGMWuag5gxmMyAKLYcivx9S0NnasbIv2YXoxCGO3x2fbjRz4tWxyVNenajhCYncg2W
jHzYpvsRm7Cq9M/IUDo8rtG3tAdxM6bxXR5Zj5Xlon9Q5U2kFKpuPRHnXq1f/HX9NRIzudW/ASmY
sbfnp6YlDTRSq32rN/kAE77omVpcd/ZK2eRwByO8xe500FqCSRUYkhGr6yW/HFLrjibq6K0v+3fM
AvSziO8ODlrVnEwAgaDUCDokXY1/0XpbbdeT5VxtMmvqH0rf2GXAH774gAi4fiusSz4D8zA5uEO/
nsyFVtOQnNAsccyxibZtH5QnXcDJWrg7Wfe3ZQydT0GI79mc92Acb2K2n+0RMVltb0XbPeuRpK9e
IFLFbcfyf9eQMXRvB1hZKdFz5QksOQUNk2Ekw3XebWv5oYU7gwr2HtLoKZzrK/gs/xQ365uZJFDi
O5RjnhnPuxAW2YF0lt9B5T8Rb7T3xIQcIWCmQIsoDtFYfiO28UePAEEfZ3Uf3DkWraK+PWiKz7FF
2q4DgFibv/QRoOtAz3mo1iS46i2uTFij6W80JCbMiWBoeiW/qhDegmEsPz610UqSO5PRsATpLjtS
BNHTWIV477uMMJwVjy+7Ln3Y6cOxkd5L3gRoHHP5oGXsVummx6KwvxdJdVe34qkeA+6GnI8Ctvam
LqL72QUwq418+vJ1OEY4fVgnp2L4tEchNQfuQqx4L9CPwL/6YEnClD9PXkgr+5SeaLWBPknIeaEo
ZAqF5iZy9lqp2pb4LluUNFHmoycL4KF3VPWodneF6oFGX36dCcv9PG0/P2DVJeszU1rdwWzUcFad
kAO9wsacnUOCZlnfBvpwTpT4iJFh1ClgpZLNtihPzrlHBVAek7qTlywkh6Of12oH0PkK7CchiiX/
QXYj7Z3SX5iqt5tJ7uLmnX8M46eGXAti5sV+6M0pP5ZTUfJXzyzbLPMUGEpUnYHLspIW12/Dt4p2
jeG8x6pN6xoYsu4gGDBsqS7sTjwEyBmJf4UPNAoH3Za7I+qL+o6Ny2EpgvJWBCAKjcx/ZDx0siVO
bxcW3sR7pt9KnHgLh9pSwkH2T8BV0Z6pgXBHPRboqXDLIsBTJmQ5MN4nTar+L//B38puk7ISV5hw
6RVAV6gS+H/K7ryIBsAWDLCNqLBeGg+mCOJKJrXcI15iQCiNe4CQBFrFJbrmIsvejIwBWKqUOJPL
ZNGPjf8yrP2t9eRFBbZHK4BtTr28P7+opLejMZRIvSUW4a2g4zgzUCe2OJ1I/MG7vAtX8XUK8g4e
APILLt3Dv9fb/+D1o/S3IFkw7v6HURJRYK6blYjDIqXiJ0/oOvvLH07hfGGksC9WtNlacqnPA86J
+bTKr0PDc7rKqNxYg/GHmj+sESJKZ/w60JJtqnUOLu1SIhzxsid/Hb//+4v+B4+nFwjVr/sYPH3v
r21tvxDUQxjgiE5lpqJaeKzHXIZ7JugmsiE3oSE0W9Zg1SPk7hK97djdOrMB4Jfepf6Y3wWQzvYl
EoqYEfuhxNawsc356d9fp/8PfVXgOALgl82Uzrf+0suAUyMHIWVAL3z2tWvHvd/VLdLDov90TVlR
f+XTeTZixpyZZ9Zk2LA2NmD+HUywvMfJZyenxfD6pJsTi4NKKatHkhaICRoPBA4OB28lnEEdNT27
q13kTk9aQeg0zkfrXZuOQjeNEffoI68NWKHA+fy0tSEaRp+OdGOOuPGqMdkiDzYPYc13P68tJoHB
S1MCkFolApm+j5B/pAy/ip1fMyFb4++onMB7LgmYrdUmgBpBeQ+M6xAyFOsz4Od591Vfp2nDfjth
WLwJgnpndPFlggR+ki6ZO9r6AtZTNKj8xUwmlWpf9C+jEq3QoP/H8ODvjbhJc+mA/8Ax6iJW/4vT
PRqntEpCPhwNXNCKOn1u2lNG0UpBuMb9w+Sz2n0f3JHlO2fD1NJY5Hn/w8rSx39/WP6SBaz8UVhD
haC/tYBYOn9tfAEhlDluXBAH8+ruQhKIUOLn55Xu4IASk7QDqwIEAtF8JF7Nc7vfPZmqdwN7zKTG
SeqABG/hKv3HyfkPRABel43ljtkA+Iq/DgdaH1EcWQhIkxryI8n5YOlJcls9mvMBGyL5QTW7BdUA
mk5DLFdIJGNNlk7cF+UxUnYlO7Zfa7Rl6k/A3/EN3AatSYchMl1QtfVh7l9xdFzLhtv7P95VPQP6
s/GWMYsJzUCoGZH7t+BOImjnwOzZImQR28cGhYXqoXFJBC1ybqO2ia1Gh8WgIdtOtvOTDT6GySJ7
0lPWnlTmsyD2ERXtsE2NihlXsZDdiHeslGkMMA2XjEvpMKvdW27T0/EXvBUxkRRej6hpWIN1V2Uo
IEnp/gY4K7vHRrrTqzA9mF7d7o8RA+P2cyAQd09lsXwriLj5VLDLtGSduLBQC6sVvHj/VELuJPYK
RXRPb122dxjrKBRbtl51+1qXZXnUcy7dMFgG6hvH+SZc+1ULlCu2+AxZ65ek83+vIrb3QzaNG1hn
7s41BgnUEcGWk7Zyu5TrLbCL+oDBmwE1MSeOmOtDHfRq+9ei5KjW1+K3blTnKDOOtohZ3qaPbW35
2Aim4OZjialt0hlVLQ2CxT7EonlLG5SEqoph1wzte6Bpzg0juNDXfCcPAdjvXD4ENCEEedg/WyzR
bOnyX1pf2SY+sJo1OAz5/GZXZfUfM6i/gKb0iM7G5+kpKAMlw19rBdB6c9bxVm1Ns/So3u6DBrl9
IObHNO7DfUHNeOoiCxvsAu+9AUS3TezoxYh5rMhSuP7XI+z/w5zT9iBvecwNGeXqMe//FC/CH/o+
Q4WrvkAWfdPg7guG4xfD8i60W8Cv3SG9YsOqtq0rrB2+L/NdEzD0+CnBAYiDFzgrgGzAJQl7+K6S
X/VUFNnJXSEwfvT+91qAbFsZQuxcnEbgdpJ9NgGfEK0zbIhzsc/dbHzJleHRjt5jk23wmDbXvJsR
YFUrRifKuQezrc+WqH5n8N2OuoWlLo7glPFUARUlIwIuiv7OZTXEOAURWIb2oSFq/WEmO6C3mZzA
0Upx7QMAFEnpbBY5BTuk4EBTsPv2df4zB5B5hR1JB2VVxgv841emJAwD1kiewP3134DmvtXlNFz0
OHAkm2kvkAHCi2EykrnNMXOfwAuNr3Mb/3I7yJR9ntVXjx0ObYN/0e8dJv1qM0pB7KXXOJf+dxgX
wP7sSX63xh5uOi3dWjy3QQdDKfGgrc9/zOwZO8cfrnVoV2wcUWOYYd5eO4wGBGaut7mU1Y1AnDOj
BuPgL6D75erHjw7dQN1yz9QjImu1ZAbmAVd2tvdVR1KOrGP3uNR4fVj8fTj9RxeExV0XK2ekGWfX
gMkLsIih3KwWuFg4P6hYTSQ7AN9dAv7y1QtZ0S/c45wVD2XHHEJIwpS85TGhSAJQn+BSi8nYTlIH
rlprpRfdZ6xVZ+wJLz20A9t3DNHWQHKonlKBsafoJ1Whw+nfjcfZCkK89WyLrSyb9qqaQQqoMQEW
Up8J2fzFo74t1XCIvxm5xWqh9nbTO2LlkTWoOxZUHoU5rLnPjpNK/IzrkdVLabxIu3xLek5c3XDq
23vq6bDipb6bBudd1CnSLETEM6tixFSkzlqSrcCAVD60bna/lxJ+K50GS0/03hXK8I10Pl06yt2m
bW6jKUFHsMNi6mTv5OT131r2J+PcQBY3QkJAvuZlKz6dfmlE7aUfdb3518cxuigGbZVxl3fVRycY
l3j8h9xXIIZDLUiBsb7INZHgEUlk9UHBbJYYmxJWqq1ftPe64DPW0NmRBnzhPDpkU2LdAkse89CN
DrrCY4zNT2OPm65b18fYvIQWbTay7zfIvh4jOyZjbQBOQJof7cTQrbAe6WGze7dpH+MRjKBIaJXJ
AQT2qfLQDIE+cV3vCETpj4CP3T1Fxktr1UciSeJHu6tvXY9ZqRly68A4zTmMHWFxbjtvPYbTZ6q7
kxxh2cTQL08yYpKIqUb7k1NA5ds2xm1cWB7BUM5b5oQq/5pRTmuQVL2O49ekQcZiO9FHad+P5JYd
O9nDV85RoJF/ZyCtQgzjd8u5V7opNW9CHW4gnJgPbpY82X6N2DEC+e556TUz4lfFKOuc6ezU+DO7
afyI0rK8jmt154wAzCcjPWfFHZvuo9M682OZO+O+XONn9PzTWX36S+/cYGrbJHsNB7c8anEkgIJv
9pqQMof0Nm7U3h17PtriZH1uBYWrTQMd9JVzsDIiOlwfA3rgRN86lhaoNW5eBwclBU0Lc4hmycce
tJFEHZDAmd/ilvx0K46/SNsmz56xlANmoSRg4XUSy3SrRfLVXBnJiWiPMhCIVoPHxSkF0sHxXc/f
9GxBKt8WMTYWCe0dqwY1AdGH99BM73Iktwg4+1f9JW6b9ve6Nj/skojCsaric9akNz2raCP3wzTo
zbvaDY6nasUti8Typ67NW0RUCK3c3ZI79WWiqQIvvxH1elkEubG6AIlSZUAq8xZ4MFXEDId/k4rg
BSweIpoGxWySbsxyNJh6m91eIJ9v56NJnN44yvHsxMM5wRiwL4Ni3nitvEVEHt4z6oWBHr+OAy3R
aI8e3XtDJn0GXrtZOdzVLfX/XWP6CggmQPET8zzpIDMe+TaEwH/09P3/eW3IJzZwX/bqVMITYU/Q
xTzMkvrn0PPvcWBJZEYYHoKQQi7Dpa7FQro/RkZ3XFlz7JOKkCLZ/jbKuScnk+KsVGv3zPKgkHEC
niu7/hG15rwjQ+Z+DDNxYe++c2Gg7zLPQh+kzAdjM98UL6DNcmKMsl9j20G3ncl5ieO7cgn6ywCV
YxgqeUow5kwsC4+GFXRbYliukUK6xCEudthpmyHsdtmAX1krurRvnBC0ZZvHEbJ+cGqZHN90+9OG
y51HW7fTS5R4Hp9zi0lsEqNM6NXaQK/AMispH2TIANq0WRkWKxyNLDX4HNXbpWeeBv54bNNoU4P1
rM9GCwbTxXNq/w5MI5FWY/og8PtVql6tWFJwz6oaAuTZ5y7FGqhG0Jmwxq3eSsfvzgUp9Ftgdwjp
Fekqq51tWiOzXIP01zo63n5YGw+wUuCcuip7X8yc9B4Lr2A6r095kJ0MvuUc+cBFEDKHyI+ngUBz
q7SvLBPCo1nJR9OwVdZgF2LIwGppSghGUSG2bEQBLs8RyzT443oI7hBNtW2d7DxMJLeQl5HsRke2
px7/oE0nhnr0D2Wio1BdD2PvbhsnjnbTGKLbh1Ognxl3afCMrfHvAby49F/yqGrg09S/yjweeTPo
/1uaCZxaSY8Ia3xlBWrOpOCOMI53KeYnVeuUJT14SKTTtbI/unYuH50v4fNqGuLWKqsSKuz/Y++8
diNH0y37KgdzzwK9AWbmgmT4CCnkM3VDyGTSe8+nn/VThe7KalOngbk8QFcDWVmSIkIk/8/svfaj
kgRspATUZj04szpVXC2RlBM5t7uqlRvcRsupEtq5Euu+n9v5i1arOa14dSTvxkCGdzHs6ZaiZDwq
iq5CKTLznTI3Icj5BAVxh48RC6erVEl2rEhTL2hl/Cpq96Lg8Nc5fmBnL21F8vGE+xJvWbevi7h3
K9qNUtbqO3ksP6SkOIh/hGoMDYlmH3OtfU/5B3rudJWD4ibjWGuWUMX6ybOB9dJ3KaiK7WoaS1Dz
sF7e5yOr02k8YDh3dtOMlyZhnuk2QRGQpY3vxkjk27GwFz7MTWzxjMSN8qOo5vPa0RA6R3HSEcxl
6WVyGMPkcZzC/oC39XFoKaXGClzSrH/2uaIShzODwVVsoaPb4OWdbsjp6HbAtE6mSo7TlzbZjsnp
gj2xbhrWrgrvj4mw0foyw7ejVLi5TVEWErhDqu/j+nU9V94R45d2APR2iQNb3UdFsF/LyiiE6d5Z
WHUWwoQJwWPHhNIOAJMsgeLIuafwjUTbpmIkb1kME0s9uQtsUnqHutnoECK3SRWR443GYhc40ls4
Z4JtI6JYjczepkbC6W5hNv1a6IFvQNuHMyiQzL29UeJEJ5V12ccrxKGr2L2sC3c9N9ndM2QzYlBz
MikR0RyVN1pI9sM0J1vG/pzlZUJZ1kW71dE2CeZdzzWr2T4PIVSpYo0ZTrjN2UeV0u8UyHSoNsNE
xtL6XHEqIKILeWpxMCNT5ThXhj7arLeXCorsdSIOYj3L4HXsiEFg+czAC4TdQDwuAtV1VzvbSI61
VnKBKk/3+aGsKVS7OtR8Y8CKva7GCtymBMq0X7du1/MUSZL4st7NPNIQopfoe0lJilCxC1db2RBC
JMrNkb3xZsjYfViteVjsxPB0g7AkMbRrosLwZAj53mS+MnUKiUYkdhyezOVrqNfRtSwVO6JFB0iD
flhMFsIdaIPCH2buHdhwx56nWVcZhD4JMzARLXcRTKorJteOXMZdVxSxmxr6axupzZFxLZUAfWBG
VrAVU26utRTOq3pEygDK+AG1mNvx0i+hGW6mHvWvPhPd5YYW0SAjqpC+JPixaK30DMEmcE09Iyo3
yEv6hFJk6UXPiYMudOgotiMiQAM9uKz31Tr1GOSGWFmVr1mjECAahntVFNmiLFt/revuYIJGQdvW
7iH+iRV0s+s06UA0urOXA/WLcjPNsEOG3JnOViN7Rl3pN+YYQk2oGdvnev3GLjQ+Eq9GBByIpxQc
59SHPFdj5VNfcuOqGrjHSqt9UVKASZaD/UR3ss8uxb8R6Kf19A/1cfZZNN/Hg9mfm0VClS5s8ust
UXNc7JSSc8gqadWYa5i2c61167yyopQ8C13dCS5DHd6vLkh7Nl6azJgJ+cOoilkUDiu4PU07roCu
CSXfkTX1wwgu4hBXE0lsJKvJZvSWxN0+kVEmtJN8k1rMtATpcing/+OezvaJgxtBABRWiZaOfqht
05sIkwC/6+QBjBuxkMq0ZeInUiq1O3TtL22gRtSnWGFDZ66hm2e0iHFxv26H1tVUbMzIQ2SDFiHg
d6YtQ+RrKQtymZWbV1WFwB7Y9ZGJBFl5m4JTcTtA/dk2iJc6tZ5uMK48TmYcnnqDhn4qicqVqn4r
pcZ0WLdwqR7A4Eqjp5XPMOlKtQs6yyLLrXGYoo2Oh5Gk8oOx1LboMEc3agwGIWJyzESDmDVHu8P+
WNIMRCOvwMg8qUJv2QbzptNm3EFJaaF6EFLonmjQnKNHJ5MMcxdQmvVMjNQQP+yIvrSQ8PcAbXkf
YGHum0HeDbTw55oWBk69z24RbrEGD1mxCgYuvUDyRsPnELJ1FavK9bkih/qlkHWS3jOJbpQbvNV7
zWc2cJoDlrgs5l4Ih7W9Yp4v6856rTELm647JpJ5PbcGa7lmQoDTx0wE4f4+zvqQUfsHp3WBmzZQ
R6byuRY7737uH+J+mDb2EJd+LlWo22Ltk5bvKW/4jDqFR7kBJNgfVT290N8pLOrq+ypoaVRH9esx
YE6OiOAzhps8AMmSJhyzqZ2bO5ILAvdO1H27KFRHhPBZeepj9gAmNzeGCR4DCT6hyRpvM6ViKY8e
DpxcqO/NQIgqBbRDQbmzJfOT6FkS5lIadRUZb1yxjwO/jMS4JcUiUbVdQR/U90bzZfDveo3oL3GX
Fz0t+Hhcb51ValokNaaw+KMMaB7nMjnJVlPe0F79BbL1n+kpNVb5JsJr2O+y+icyJsGGvTN1Mqdh
0W7YI1GWRB+KUC2n4B2PpTcJucJ6+K9YPZTt4uAHZyGorVrsfM+FOigHKFwkz5IlhXu2I3ushzKZ
yW4EAEb9HuecjXI4ECMNHxUFbEaPtaQE3qkB6mCjuWZznp51+S+H5Ss+75dhuWkJpCKCF1tRddYQ
vy4k9S5DPGCoE3oq6xsjeTciPf4gj/ZjonBQATNVt4qMOtFeYDdrcrq4GaGZqxskcdAcs9A6SoXZ
oEVPCVGzRX5lI7FGSdLDpLfbCZ/mXYtpHPQZCNomyrYSgo4OQ9qAcXTujMNMtJpax+FhrSFsc7rL
OaDEz0AdkdtnuTnFhoohhxmRL5qdkMZArfN7Zo/KocuLE4dmuYlsMSWl45Exh/iEtknAtc2bRe/x
/7C6MITpQh5yyrlrZgVMG+ak2EgSWaR4V90sb/tdPehUVmFfn9JC26PhgX1S8nAvkVlBtRzyE3vw
czHhJGGAxxlk9und1EpemVpkvonFLkzBY92aj9Ls7FXoEnsnrEuv1XrHXXt0Io89I8CG7fSvmmAa
phEfv97MCvmpbXCegIHGtyDTcme8H+GE4dFt/MqBqBCm5VmNxnSjiWpHo+ypVDV3ZxQP7tDgXUS0
PEAniwe3tedLNMYm+oXSuAGGhTIBS9m+t413EHTADUS9miUVUD4kQwpOLK+wusSflR4ibTJx6uk7
VatKfJ5FsB1AwO4SnpVWRUSyPFBwh3qAiDZrN+WofQ0GY4GL7GaWfCmx1uX0DYdS+hez+n/cXwuK
ronC2dA1Lj/7z1dszmMoZm6K4ZOtDqPnnBHbwjZT6in09SDaKs2E15WXkgoQfSToAuu7VfCHtWJ0
WmJVdmWrRbjWK2fSiXaZPAP/a0h27RLnM6NV8BFh1H9BMdX+EVhLFWCirhNYeAxEphAt/GGuz/lf
0O0jilslc5HVky42D9TUZJa2sHKy1q4fcp3qppfoAzlAJo9ueruUmFvR3XHtI0/kQpNOTdMROzqF
n9KSofIyYKjZCM8hNAFfyhDsgI+3QKvU98TjWPvIOqz7AbsFyd3bsQmcAemQphM1rbTcSssxrrC4
1DE6N5loaTdcsQxm9iotdLd0D7imTfm2EzowPI2i7ELelCUiSY6ktDouz7r+qkrV1Q7zb+qYzgzI
w6dEtV+JCWNqPyMP7zueBBnFkM+1vksrR/GqFmlkh4Tkp0mhChRJeYANdhGavdqBE1bwiyLgcy3H
q8LUEZaE15AKHwgVUhWdIDpG5M+liZdhbkegFuYP/AZMcOc3WGIF8zLg1OlLUpPblhxWps86FAnR
HJcplngxhd52lRPhfb8znWm/eh4SMbvSqpeMO3ljNIUF5O+oOlRBQjHJtBRsltAhkdmyN3DwfrUI
U50emfKBkhFK9KTDGD8CfxAwkzBWEA8nTU5krEY1IvCt6wiyEgY3odptHR4/RTIyO6iKirwi6VMb
NetUapHlh9GPMrS+J2FALjb2JwrE6WahbVBgwn0N11M1YbmAtVg3mpcohQ661tWGcL9ZNaOqNGWG
KmCRI1ZkV6/i+9VQgkCOTXIpkydsWS4QTvb4I/NZ9Ia0JgJkNBdPDKfiY2bbuG3ieMP2ggA3VZtP
3YK/g+HUVovMux78/X5tYFttq6olMkPx5UUVFFuM8E00TET3NEAaqTRkdhdCnZ/mCUabTOyJiEdL
xmaHjo3jtoyO61fXVs3EqRkeI2K5O74DjF137mTzQNKl4wLRIJWy2rGCYrASBTlhBjqtTBwr9AcQ
/43hjCgAtbA1HjA+c/IKYGjVQKLBzXCnsVRhO53dr0quNb0C+YjmmVoOrRGJLCw5xUqdLTfQZU2s
SJj1UH4syLSbQZhbza8AgEToxCwFNMXXbYhOJuwwYi6VTXWFkCxNQCbIhLiLBClRvoMJ6bTIl4bg
e7hgMsFSjWFRttAPBw3Qo0aJbmr0NCxEHwGh/g6yD4TIbuoMQuxDeFlr9W/q0WnmiNpKxYDJnGEA
rqOvRnW9CNYRpww21q+yPnTXXZfMgLvUY+FdFd8wYGpjhCQbiImZLgesx4PuJuh4lAZm0bmp5Fyn
MAZIaY3DvtXy+3rB+L0UwZMc0hq2GUSN1gwuYYd1jl0OyveBrNmyfZemGU+pTUqZm8wM9G3IeuRH
Vcp1iZj3abUsPVpD+xk1EwlLYDLWWsCRkYL0CB5uorD9Hjtz/FW1V7F5kCdFvS+M4gkNd4QWpnZ8
c04hFWrAxIyOqzfKGlyMA7POUIaZ1GKbXHKz3EVJ2fkWMYFSPnSXsIgO5dQYD6C8tlUiho+VjqWa
7eFfSRPsf9CkmY4ma45uGJpuyMafA42WSh1h8nK9dnBiAXkxviVyWLlR5Lz2B+iX9BVOu83FlqNK
ltcIosWjyaAN/d54HGuaqjBmcGVw6odoNB8VVNhSi2h3yQmdzZdEPqWa/mFJ04b+vSQmGoWNrOKA
LvQ94iTwmSnNg6PHgW/ADfHtEUiCRJbGXjJ7zJmF8SRJr8R0GT7DBAs9QJQQqUvQcGWF2Pzzm4EM
httOpVxJF+vYlXQt1mwr+ziFdYto4ZBGug5s1Wq8Kuz1TZKzhRGTkfUvdWFtDoe0OVYkCI8jfuRI
XPea9lSNUvYFxwGIdcwkpp9tJCVCp5ztxqR80RfatHVGYOVgWqSMl6tJnhKbrysXFpdN4Qc6kiXj
nm3zslltW1VmBJsG4YdFftNufZ6MgiO6DvHJyUOi7Ny2tMJeEos4m4ktAfl4q32gRm5c9mZLzm3a
+OuYZZytgMYz83P8jMES36gGs8z1+a4VbX4yAmdx1bJ/cpJqOFnBR6881SmHR2wMGnIIdwB2iaUP
B8VtIYo6XRioV+tUiQC1Uhm7dEzqmnZ5mcKh9pSmggMjhVvyTNYCctXMQlnvT7Me3a3rx3WDSqo6
Nh4pPeD6ea/AcHlFHeJgz2Q2XUF2MWam+j3b8i8/2tynrae2K6+twxLNfjI04BTiUCvSvCf7ueHe
E/a1dUQXjqDI7H48qDzqbwKzWtwyCrJdI5fbJTKu7H8ZPcYMfhns47WKRxJFhGAVQyijWE0717Im
Eulpldtp+JyaGGtTqHzRtRZ1Mj1taYT1O+LFkDTtBmn9SbXDJiKgcBi1ngC6fLuMk7YPVCtEBVNg
ZqnM9LzKL/4ncOsvArccKul/Hbi1i9+bt6x7a/4YuSW+5CtySzJ+0zRSTdigyKQsKZZGTMf4o+3+
z/8Sf2WaGvIaw8S7J+Pg+1vqlmb+hj4XTIqwLMokJSGE+T11S/yVbNumLCuGjSBNV/6T1C3gvZTW
f+90DfpcXeMb8gLRhCFtE9LNP5TeAN8iJCDlTyyv0WE5VI+kBn9DiuR0nj252Lc2n3T3Ryj9Z4WA
BhdrzS7dWyfnNP8wzsNnd6iu7Q0x2wfpNvtMPmE+7bNHGg/rY3zuKDzewIN7xQEo24bOzyOkca9v
nNNyGD4ZXVmqW3vhMfPru/povkVX/We8Ly/GWX2jpOyzvYI++7l57M7009t249zC5d0WfuRlh/RZ
vavO4ya4A2KzLe9J4d2AydnUd9BWyUkEKrOJAXp6zra4Le/GpxHACkXnHVquHfiK5+5Q30u32gf8
Di/ajjvW0bv0xtjWu8Dv9ulGPlpb0oV+JtfyyKu80U7WPnjO7yUMIh/2T4lRFwIRrDz7noI7c2sQ
N9zZx/oY8EMRKt46W2MvP4XwGVnEXN/7S3zM+bbhTXSdj87t/MxHeOY9/KT+3AaHxY2PpidvjFNx
C4bTrbbZQ/CoHsodL9BrvUeYFJt8U53lo3aOfJaO2+jGfgyOxZYhgqf7ncuw7geNaYMY8puxL4/K
1tkSXbTvL8FdkyBCOQWv1j7d6Q9M0Kc74r07ww22MeelR+NC0ZOSZst/H12YJYXvmXLSCm88GYfe
M71iO50IHmUfOzP08uzv3cNc+BrrQ8zd35Zzvo/vqlO9E1zPQ70nytVLeF+MEfhYkkN0sLb5vtyF
J/VYPLav0k1+sa/8hBdnqwSuvIkO0BGQAWzTXbwzfete29fA1j9Dx5Ne0hPstp39c76wIh1enHvK
tRft1D00tzYjtWi3DMj59g4v1HClPRD4rbKR/WqH7njbv9nH+dgVHmj8DQipW+mB6xNGR1Tcxvne
2qJgufD1fuypLonkJ4a7MqwWFw+GX31vXcWt74YrI76IrewNHxp6O9Of9rB0GtlXHieA7AW101aO
vepMTiZePzd/J5rYB4bhQ+UKL9fcc0GY3Sdb5kVba599brvHEM0PCXJ+mFzQdtnHVxYHbNU3gdd7
7QbwmDcQ9bqrX/PLciq23W2J6z+nzHC537iMwOsfJouZ1K1JIZAW59SDVdv0W8X81ltUNd1PSbVI
UfuJqB3jiGl4nBUTiln3+oGVz5umTbGvfd0PcPzKnvY03M0PxlPOwYYRIj/x7wyG5jNjZw8Tmh+5
01O2sRVv35QbxHgz80pa2PDEGF8yXMLmwLzAaH2T2s+JhIpkE2dxRS3j4+CLr/K30QRWt9OSA4sL
9Czyd1t56MmngGzhvIXfy8BvY6aft5KFQrrfArMBauIiSGKYiqobUmvnx3TQcHwRVwm6mNdJP4ga
DkneeIXBsMnBs8h+yAripbc2xn2s+318cjb2GRbfyfQjfRtMV+j9xfvIayLW3IGZHLjNSdjLvjP3
c/PNeI/n3Q8V34xOSLucZQOwiQ+0s3wWZqnyMpPIlpav7FOUArY7kChENdlW22oP/bLPoyvar244
qpv0mY2C8l0/WeqleKrzQ/7Sv8QLYTeIY0gJwtfpjjv50mBae4WTBwSxfU4j3PTPXbp15Jc2dMs9
DbMM2j1maedT0i3feijoy640PUK6nLfK8ucHFCb2fnwA9fjM78QruDhuunvhCqvQZbnNsbtL/QcL
DY/X06J7SHzn8TOyQdrfkXA+vrQvMpsQd9hCxkWJQiu46yVvrxE7+wRE6r7df6KHYzUr+yiWq4uk
v0E/lHqPZuwWA7XbEiZERnZ4X2y1W8LiJsMtXq3+CeW0G9fWTjUTZm6SN30ALkHu4OaudYBs4fE7
vR8388YEi2FdEr9O3eiR7/ONEeNdBG4A+iv5IoovRcdm01cX1bmY70wNcMexwoXqHB247egAvMJ8
0WLWd7vaHDZKDfvWBVxqX8Zc93k8cHVYgy+h+HHz7yhDWBmp+SX+JhfflNume1XCAzmDfXhuf2pI
L+rqw2ienFuDFEnSfBk473x4J25MFrYP//Zp2GzGj7zdCImG4iUuBEL9JVw+h4uCnIlAIz/kObOp
LoPt8Wz0mElNFs+llL+4A76foK4R9iJCXa888AvXhOTJDq141mOQCinLET8aLzh40we6T1R6zrAB
Vjm6ybE/jH7l1e/2vX1De0ww3QVdUlu46jv/RyjNcT4Ht4YHrOodEPWBH8UvtfLMTXa2oUOh/N5X
B5OHs/5KGuN7xV126t+167jXCTtwR4hnWDWv5dmufeg9xlXZm37vq1ve6+hpytaCNiOgn668b1I3
iLjQyi12Bq7VKvboAqwRFuDGSndgjIlFZwbVs4AxXkbVCz/7A2NcWOjAo4r8yAMhnbbA5Y/RkYuM
q3m4sMo3oNrsY//N3kcToqqtaW9H8xh0V7kEU+lNnf8J30PWv6wR/79L3t2P8uYt/9H+b/GNP8pq
bsgm7v7vr38kC/X3n+u/dW+//IHjNO7mu/5HM9//aPuML/2KeRP/5X/3L//rx/pd/qKYVVA94+/4
1/Xsoc1+/Ff5878ub8UfK9rfv+73olb/TZNtMBOyYcGJNDXhJfi9qNV/o2oVFnkdN4muQvH+W1Fr
6L9hOCNbkMWihQ9B5av+HiWL54pvyhfJhmn+Z0WtMKz8oaTVLVmWHTJ28EYxUua7/lrSNhp4SK1j
rw0CwR+NFzDBPlYN1+irv5q6/5MfhVvMwJDGR2HC4Pj1R/UqqZRWy4+iST9pIzqirANZ4ehXRLg7
Nc7RNia7Bu21M4XPSa0/oJp0c0GEzYyTYqEYDZtPp5Z/pAo78HR+WSC81NpyaNL0ZFXJtRI2+ra8
NSXp/g+/2OvXB/JLGKtoMP78QcGX0FRAHIxd/gF3sVT5OMUZ0327BtZrS8ptzxzLRQqA3YCEq6Km
hpnP+m0VJx8Izv24tL0sja/se+9H9VRX2YtcaWcAxjcJx5X9qvcThCh2VlpP6oOEncGT7Yop+3JA
+uma47zPJGh51X1mJZRl8oAWkO4fxwsM9qZEIMuhbMrzKQyj17FAVyzJPLStKjqNClbJ2TklWXKt
ye2Bffg6Bypzxuh+zh2cM/aJ4W5NY65u2McErlKbSD0kiC8jKThd1hxnAHNE81H0KkTawKTyukz7
ERF65rZydLIi6cFplB9wL05zOV7QTc9YwQC81y1AsjLyEoXwhMax3qyZiK+AfCMutDszi4n+VKZL
WAKwkNtjKks7SQu/m8vsNxEvpTPrU5VaV/qtQ1dEzFIUgHujWBkVrmKmPmbz4zAEdyMpEkUAhQXx
/AH9E3oIxhOWepa05BpFyZ1SSHunIApGjW6yMduIi6OYq71S2lC3DAymJgIMPUZMBBdkIL94boO3
VK72cMw3eR89BpMWM0dVN2X7Oohpls31Z2NxKy0/6pJ7NFM7xZm2cThtxkjf5WF0mHL1IRfsyCzz
e0N6VEmADfLuuqg1YzoxPE13wHh5NeYJEd9mrMw3e4ruqrC8p4I3JAWpZwo6OoYZyTti0gfcuAzv
A7yzoTnexlFMXRdLMNXV12ByzsR2kPeinMNJ1SnyiDMYl/lSj99HzbjkWVy4RYNslKwD1wwZ/EV4
WhkVUbH2iF9IU3qZB5Sfg0m9WPbLuxFFD6Fp3qc6g8YyR0pRCzZVZ8fwp5ubQDOo+QouWB4v4VYV
/CVHRrbT9RQW44IrKVdjb2m7nYEdY9vPHK9JUgW7mIWCFyQDkFAG+yijF0/CwUZfpRoHMym3TdAR
JVd33+c2/CiNTxYoP5leeU04PrTAyHb68lKjg+BS4kgc6vm72dl7xSFYMk7kXR9zJJpm5nj9km0K
cYfiSFnALyto2UhWIehLO6tZ8dIVxsnplNd8IIfXCasbgM+QjrzcqW9YfwLK5YKY2GbLnXSHV/nG
ms3XAO7gYpbkxpMm4xqqjZkV1VtfpqdqDL6VEZ+EPFbfTL3eY9F8BEu86/LsostYnEqV2xxZ7wNh
T89NkBC4Wn1E805a2u+lHVwTK79ln3yC9bgprWEzK5M/5dWNAbi9Mg6hXNBaGG9TlT43kXNnR/Fz
qKTMfOkdo8kP7fabo9Ukhol2k8Tvsgv2uSzdIaH6yYL251AvKDyyY1/Fz/Ni3xsWOMTEeDMFglzp
zswfZMTSdmq/dejZY8c6LVjbJDX+mIvs2Cr2j2as91NlvFk6ITdoZrEWgLO/yl31OTe9hxrjLsib
vRLKB8TRpwwEI3C0l7q6g/+zz4b0mXTXxLO79FaXXvuserAd5UDUzy5c9C1Ijou6COSXcmi5/xZG
l7al7bJKWVxSN0/lEB4QR9ymaY00pL328203Mn+Req47SRVGk/AAJHDbtfGTXuZ+uES7eUxODnw9
a+y+8WB/6ztBnPaAl/kSr9VW2mORptd2IUV8SZG+RffI/lCTSec8lqhou/Ymz5NTgT68IJ60IvdV
0aXNHKDBCCS/tsInPDZHe0awV/PEqqI7yUle2vdMY/XQTT0J1QHFpdIfrSbdhZpBeSL5BfhY0sKg
p2Bexfg8ejUB57Ggaiz4VFiv3jVADFzi12+aurpBCnOqhnDbmxOVfWW94WD+n7Hlf6/SMznt/3Wd
dxFDy18qPPHff9V3iv4b5CkyRXVKKVXRxb7mq7zjbxTyqUTUqMguxMr9t+qOuSTlG7WfpYLiZJvz
h5Gl8ZstmyobagolMW+0/5ORJYqGX8oWvj8lJNWdbtk69Efjz6A6GUmjFMKwdSMRHoZcWs39ypz8
Fl6XAZhGb8nUBnRhq4eKGPs5esmiD1W7M2SmOJWzIbGPZSNS7zjzlXbitk94TNTsF58znnqLzeZr
IKftOAVPJbwYgiqUuwV+tg0gd+QY94r+zcp/yjjqroV0NWayAY7ZIxQsDIiezCsT1HbynSwWrPdJ
frsEqLE+l4pVbrFNNNXNiPDKeRS5JnI8heWfjXNcecIkYTpXnbESq2txBJsMEudBcpNcY4ug4eYK
2SYdbKKwGrxiEi5BkBQugU8ikAU7q6FdK6LUJhN+E7bUOEn9cZq34uOJpMkXp/xcoY0Z0j0uViSK
DNok3oKtbMZw3xjaJZXzbYz3Y8q/2em7x3oCawFZQnYgdq8MERovLSQqDV7RrOExkDDZoeVmCmAm
fsBEJkg5BxBkxgaDjfHBzoShA+lsMG5H1TppJSF1GQedE26HOBVaum1eRifU29BwZrcNfiiTwrpm
5O0TTzpzHoRIK8MIdneyE1FEadjyFoiZjz/6+hyyLeu73WCQd+/4ZFdCBHZJNYH27/YZmpG5AVrT
uprDiwjTHahbV7xOyXieAIao8d2YvBgsmdgNYfMSqi77qZ+f1X1islh8LeVj2b5ZQEp0m4Q+JuXM
872sfG6qyVep/UFt5uqzQbJZqTzzmgpsvgHYG6l+Fq8yNsgAxJ2UMzksww9Jl1wjbal+pm3NGarx
dUs2bJpIZTmv7PIp8dXklasKrpKvlokf6zUrqWmbkqPDrrmpAD9NWIDg1PFWpvpD/Buy3dbGgjbF
HVommOrHQOUVkX0+SiqGtveclIJxei44R6UE8kGs89s75u2CJ5LJHS8r49fS9okfpakfmMBwObYn
R+GRzpkAP6awGDbke10AkpvXsn1uuw/Ag56OXrohZ6nh8hpDbbc4Mgu2EN/w5JtwQYlZIjtJAVd1
b7Y7qZTZ7H9HP+j18O4rZh2q/L1rj0rDL2Xh4uHKXaioy4kis+WqDQ3XHhfu9Rxx7XOVqJ7sSK7E
b6IndqUQ4rbqo+9uajb4lgh9tQ/EEaRm4loVqAmugSyXsBaCRTZBzNS7AS9DrTLgrDQvRHfQDbxJ
mgDRT6jkYaXEuDUGYljqlbKefPGZjVwr4s8x+2jMJRUvVpT3qiyfa5o00n+IIOFyarnF4EzUDP9M
0Mi6uFasq9k0Xi9BWV9aLzpKFHH0JVHy8YeH+D/p6aw/rdK/no0Gq2tVo6tj5/RrQ6pZNlKcjqGL
mv0ke9lfbh1sQVCEmE9yybGZ5KrPcxq7QrwzkEaZyq0m+YoNtplMoGXazvzGBySE47wDzUm8lllt
BwY9PWvTCnJbIpMgAignqtKdPV0beV8xxe0acflDSUFg7WCey+YPcZNN03oPtOWdLF8DJlSOLrss
xl19BKIafVDFIdB61q1drmoiAtBD8uip/TMZ0G6GFCWQP/TkO+IVfpppHuscNkiDteeunVTEPh8o
sNySz5odu2sbhJqbt5Q7OSlAxvRXqIx/evL84dP9EyqjJy84RRjC5BSq8fRYp5aXayGXf+JbSevK
+L66+qemo1K/mRl2A2dBCnPG9rH5979nsTb8Q+v+dQbqoChsg0kLjcif5H6otyQ4kCm/Z2Ikpm2l
nDWu9hloiXzggzOcbU1vixLXviG8hXzLur22AVYPrD8G+ZUbpsxoxhjDt/IJmAMZc2p1l5a3+eQ2
9UdlnGrpgCVUil80Yjrpo2UThz9Exf72378VMSL5+7RmfSeojJBECfmisU6F/riAJB+QQZNNLHOu
bxvnve9oMGW00hb2zsb79z9L8KD/8WcBGtJAi+isXn+9O6Akg+WZ8t4dSRxFkRv42bDt+x2tn/3O
jP0vfpr263iI96ZQCEEKAStk6oze/qRrHG15klQw4a543iyJehBtwEgQQFopoJe5AxVwkdOHKtXf
iLJ0ODNGydlIE+5nJuphuCnxmDQ2UpihdmeaylmKTqqC/YynfNGq5H6lz2FSeROhXqH+Iud7J46e
yE2irq89Eoc/ResdRI9N3B0W3ENKi2llakQ364pXkTFNAap5GZ16rxcf1mT42kzIIQ+L6Y6WaZHf
RD9f9x9j1HiWjgiaeojnvGSxakjwiDLRbk/8j+P1MsvEL8znIdcOIYGkBJb6ukLSjpJAIkSHClNU
M6/acB9AC2klzIzKQYokRhPUOfVHsmCcgFLKa+RKIZFi8nNgWj2FzAAkhed9zMsWx4NqcZYNvJWA
OQonn3i34fiogjgPnuWeg7ZKXQwKnjhPeOSJqkHmayRxczQoRBkpiwd9E8DGe7egbpiZRy4FNqKX
oRtdE6NKh+uVKBaVw09nRoXh39WlT3zPL219BYYaDhWuJxvfDt51DomQumcuts3AjdhChGCAPaRY
9ZcfenpFhuIGOI9wju5GFlVK+irelzhQ8pKpHx9SfVliTOpUkAq8P2ymk/IdYoUnXnPNmTcT+ioK
tqGOfZ22GrBTBFwklRliHFMIeG3JN2OZEBnkRLpSoa3HpBjJiSZSi/MXo6aT1cZLOR7IMvFlLT5E
rX0zM3Q0ySWBWMZr83sk2Jj+oRn7WcoKi761JFytQC0dtLsJ7XPMkkNhZgaItMTmkJQEPIU1n/BO
Nnqsv2d0kNuQY2Xg0CR9ZM/IF28E8UCgkPMjx2VsXtZzeWMvjtemb23EnogCNjCf4fBvqvIHYyZ4
641nTuewLffiuAZJRI2T+FWa7qSi2Y/cNOJEMvIPFH6ETzwvSeaRl7Sb88oL9HNZ3dWEP/UUQqrB
tUjiAgp2SsXTYCc+uDha25CcHQho4oKQnuceyFJ7PyjTuUrZsBsDAElqg4J4+/ZjtN9VqmtFCr3W
OFv2GbifF1PW2u8a5JhCecSSwQr2/7F3Zr1xo2mW/iuDvqfBfbnoGy6xR0ghhdYbQpYt7js/br9+
HjpdXZmJmW4UMHPRQAOVVc6yJYciyI/vcs5ztK1NTc2FX/HiiMtyik3Vzeu13I5Us6TxVmRfzxGP
Mosv7g7rOTAAp4jQrEm6uhVpvzMbsizml7UUobpxgFSud2XSgcZFflrzyNOaR64A3AA74nxdNqw1
3HAeh1hXPZCoNATqPnbuGeKjd5e5wCL0nM/gIX89rYSBVoNDUEYuxAykKFqPqfmv+hYNNfYDqurp
VhBBTxNhgdlae4yW/BNL/VzlweurKFNQjcNnKEsB5pgAZajoPtciatT3pbqxeSjqVOHgpfwKX0Bs
xUEsDUG3vGfJ9KsoNk3Jz2aQsIWri5s5Mf0sIjeuP8uOAI96p45BrLUEEaUuLrrA7AnKrpN7EOxb
1t3BIPkLUjtoNAO+CLXPtzHzoy7OvbbD0W08QthyE/FcNBd82Whc+N21s+hiopxzmE0zqXQDtEAG
rXxeU/27sVg3TpSNDk9RhwtNNylgoS/q2CJ19Wog+rJM+P7JDylkw/gKvdft+2tCJjrq+9n6vr7n
Wt3QZH22Jec+dSZmoWAYKbLR+a4dlVDyO8uin2sgRuUkdDWGh7dtnaSKqQEQUdBn0rEoAp99d5e1
0bbiFGvt91C8Vwg1MBGYa9vbvudh4g1Mz9MYMqdB0TU+i/RJKb+S0qDOXz1MOXZrHMi8BhkBao7O
kX0sw09QJWTLlDukuETRWawvG8jM/MOYLpB6HY3aWVBBIjrOF4F6HnRFXd7XfeJVUhiESKRlyfDU
NPOUfvEd0O8kunTKFcF3GO/q/OaIYx5/x73I2CsM3xPjM0mYVN96KuL1sx6ZTJqPOamHQv/6x4ut
GOQ6/YMi3RO35JMC6yXgH+Bp0VfwLFGBICPDHQ2KPLLBG/LHhxEYo9/Chg5LTLt4Spv1oStvK+VL
hiXBil6g8Wya85CPG6oMtQ0iiGuq9VIi4VDSjd5nrtyZ5zL+PvDWMhcWN07WCL0FgsgNj/stnMjk
Z2yQDJId5eg26ixWu6PEuRkSBxT2T5V2m8A1czzzBAi5fWhW+1OmEKlI/kkL86SxTmV+a6Yg6u+Y
+yfDLoz3mXJguN5XdzMnIFA7Xt76kS3i2SIstYebl/tEU7nk2jEUPRHXNrOkJyvBGj8cI4eMIjw4
JAbL1wzdZBbZzLwNXN7KoRx9B2MQMJ9AzZwnKWruFuCvy4KgsaLqU4gQkllCw8BM5hm0Fi8TG806
72hQcwCn9rMGqi9KazjnvsLqeeaeMhIp0EtuJI4/Je/uCEn2lPwdAnfeA7bu4gMJtTD+eA1EsNun
lgeC1ea4UHBl8InUPgKKKGRLgpGwXS8gCXE9I3xLcKJmnALHCUkSqn+OW5g2S09Mxi5cXgz1VrIR
WH9+7gN9eLOII4XbDUXBi7zBROCcDMFE8AaBEl62xqPgKjZD4TkQjAiPDwQyKDUkBhgT8zKrlAct
csyOTAv9ynhzo07MZTgki/TUFy8kATFNckhGj4JQ4ukguLpybqtq2FhYemPqRh2Hk+UMVA38f2Xs
Kvnj+he3tKINqPq46PaFmkOFCuHF3sT0JZiByPkrWvF9TPGScXlHnIdd9qUsr0W107SbJGNIEQWl
x21sU09VvzSyAkvyxcjtC3Ki5DP2EZ3xtV4oKmeTEn5N46+siAJA0MxqyiJEBphbZX6R9eiub0nN
OddOCID4tTnHwQ6FosvvmyzrZ2QlInkv5XXzoaOUGz2FcMBceS9nAyoz10Sb+w7FUTGEQcoOUyfP
pIVhnM+LLy/IiVelDjuXaQENLkgdwC7OLoscp9htB3oVtQ7MOP7153PGNcS/emkNnJy7zWIBSfZZ
NGN6kXVKUy67OAnmXHADIGtKBZtHfTey5Zmz3AcX75Jvv5M4HeLRoO16nwVAIarH9ZCQkIvkyqkx
ue8mndUixzvoNJ2WcLIw0tG7r3/MAUUBzMHre9QL5bCpSsxxiK8GmSJMR1DWRg96l7N9Kd+x6eA1
pTQGftN8zcZ47phKJQwPUqj17MI5AnhYzOrJae9y1GNrt6/Z04YaZQoLboksyJmrLbiCym4MWCnt
JSM+sipiywruZTgDuX0eonmToA/L5qMgl2FJ5PdkDDnVRyD3qb/OO3pDnEvqsW55MDNE0DzOhoiJ
E/O9RH8mKHqzFr3r2LDTejaqGLSra1TzJ3QFVEO4w3+2WQvPjHDIbgJVwdinzJJNwdNcgwedS0sA
5g8rh/BH5aM1uOUF5Tg7xJiikke2O2JZ5VI2lyOXg2ztjJHE7nUGOfUESmFGBFjWUKUlmrItkWyG
sd8g/MlgD/YKhvSjxjU9j5/p+jzFuMNnEP/AyY3wBrT8OAYZc5/OlE/m8Lws7cUp4s1as8fI3n4s
1icwH0jCyn4tsnJCEPCFbtc1yrqKHrVuv/SI7qL0WVPhosaSX5TJH+vz/9fikHPyic29+ur/Kgf5
JfH4p1bkv5GEBMfvn9rgVaLyW3qyamD+/d8e82r4WSZ/2S38+pLfuwXzG4N70yTrzcYR4ViMA37v
FrRvqJ1hfzprt2zorCNW1k387/+mm99sCzYwjTRLRbp3XsBv4YhufMOCjBQFAYO+Oki0f2W1QLTd
3yYEjCEYRbDy4MWxWECp8tcJgYOoP+1Kog0yi0qRwCaueiXcpHPUbnTqxTiHKDBTQTB6Av8xd/Q1
AL3bu1bKJnSJBM3Bc8O9n3A2lN1j2oak4zjZMesv1hinJx0Sud12hCdhafBaS2ytuPxoORmTnPwm
B2WRV0rOsp0SlABwn4JESNIubzGn5mQNuF1Z0Y8ymIumGoMF+AHSUOZjmWQns6/uC7A5riWU1IOG
Rl5RPMXrFlk/jst6OkN7BQwsPL3DdjUZVrMvkWplpU28Y4nFUZROREE33ZHeQq2jGXTdQ+0SHg8x
gE16GSb6AaU71bggJLCxcb5mdaBbaNqGoVw8M2e90ZdUJZrCKl15gVAHWFvPCbftd0ls/BzrjqwF
g3FVx5E8c87CxCxSX2Mp0mFjgLyh7YpETUjAqlhGa40eaGbIXCoDCV3GJoHISInVzmZlUaGeqIM4
Q+BqR1SvomxeuyG8LLUgU0ImtFV0ITpL0Zwdp32Q2Dp7TGoLT13u2hoXR6H1zAw1PotFSXeOFdpu
SE5Q3yshKHZmmnmMTjOTlmGj1mbFwxREDrHJjEWh0PGUAHahmyu2j1K2gFhAq4ykYzQpLkaNTECZ
OAXIoWZgTsZrszJelASpODpT3MVvvZzAaaub22STqioyKqtxlH6qUvQi9eXPcowb3vPe9g2DjMyS
SpW0Q9YUWXdrK4dsEBvpnMWPqfToEdbQXhv3mG9PEqFN1XAZOqOEU0yrLpF+a1W5hhQqRKpaShbk
qWLHj4iWpKFr6VelQ90P1abWnhWiAOBE1GTeRbzkuX0xp6AerJw5oMZKYxVnKCg2Ki1t9zHMSB5D
pEQKBy1iiVw9N+Adj92bU/usBZGWTMQCk84AerK3z5bC+zez0aaEY+qbhK+Q2Ki004n9fG4RoZEi
JSRdcyF496UsOm+i8LUdO3eZCjzJWcjqeXCogJYzPkr0/Vhj4Y/hwFEX1R1WMGq1GA+lmMdNIaq1
BrL8tGNMvTDMlvhkiGeeUvOhUKOE+0DPgkEGvcC1mPu9soD40JyMd2l+F4BeD/Fcb7n8nxF23AmQ
P9xDSHSWdc02MAcRS9ZuoLs/9xHyr6ksudol1IwaY/50Kqju2Aca2vtUNlxadvGUNMjcFz5bjGJM
BwlWrCPYPKoC1KxPO1S7DSGzIFUQMYBs6gxivyUueNUu32zYGuicyTCPu2E76BqXbs1+MMTegJdt
JGEVbrIEFw6EGpF3Mynxlqp8trMSe+xuwZcBbtAWAiFzYyvbZI0qFuWkPqj+iAzY5tt6mTJwoxBp
mKkq6X8ZveOQLpNLWOIhSZY2aBI8D4qjqMFUqTRSLDFD+xINiKi7BvTqpHI96i0harWVDrso9uYw
qymdVi1utC0V5XPkkN/2ZrvLC1V4qsE9CLajZwFD3Zdy1xoDHFep/RXWyP09WpAhTftaS7jOlBz3
SKnIRzk2X/WYdnEuB6zCNt0DrH8RAuXOHAYLgsu7q9niLvuosy3uZ94YJDvwIud8H4em49UtzZDc
FzS9lrpXdaaWwKhcI2dkWacTkqAZeuIvLItR5ZSOxY9JBvKgW3O7bUo+ygLaWt7WGPbshchZjUaG
XHrLS7m6O4Km3K7imMHvd7Wi5KXH4GKr5Tazu89+kV6rhLrP6jl5CqKoDVXGp0cojQTleCnkz9RZ
blXkgGDj8kSKx6AMl6Gjd6chCbQRFFFmD49LwdgsUWISxoByppmD68b+LgZs4LrZo5edk10Uvpgo
UzZ5TGceD20QFghLwGR1xruRBlYqk2jtsMaW0uQ7+QU/sK9OroaizSUalGkJ3r5DI0U+oJKrWMBt
CksjxMAChh3KqKlIfpP9BKZJS1tpMxaWeSe4U2+WPcKPytGDHNk7P/aonWqdsNYozX44nNMuyeOR
37ZGT6gRTyB93JrlZ7mg4jbU4QQInlPMyba5BOONS2ituQDe6kQS1vWbyKOBYTO68WxgE0UepTsK
EzNhzA0IvgA4cb/VtXFdeMo/1u+hzg9RR6o6qCGvlnt1M/YSeql1Lxqzk240PNPkRF2NQqQPcTQn
R8zoaMsc5d5S2q2FvtFdlEj3VMBWgZijWyFkBjAT4IBe6WxgOw7rRLW6ZQVcaURtxAcg6IFWjTlG
2jLdQeZNaIXXoInFc4Mgv870c9Pb3+Uk0+9jP1XgquQC+zmYmzsi72E1xkVzasJnioRtbzkpw1fw
minzxGJUAesnPb6HRbpyl9IytxehYHZqx4Suk3s/7E+1UiRePyzvJkZEv5mAxdUmnBAWCSoGw6is
jk0GeMGYFJBYy2D4tqE96pwG/mRKDzbrE2R39qUg8CNAjr5lBjR7ql59ADwwiCKhRF8IWvDCop4w
LUZ32Ms6Qsmiy5yPO1PR2Fdn82Ocp68FrBc9Zg7nTMVF0VhRQpxBeAZSxSeN4GLJ6NNrwf4ahOtA
cBQZ0H07Q+IPCbRSMtH7cnbsoTr68wjdSYmQGtF3mWSCeqG9jpMYCjcQhco6b3z6CjPHe7qGBZWD
KvxURYJI8vOxg4N8hLHr2lM4nwRdTA5LXk919IpkgzKSr7mywDtCG0M1imKWQV0La64wxzds6pMv
m2CPxtwi7DMitBIojovaYSJ4mJVqahbFfYJ8GD1sxRp8CdIaAqMpxE51uJm7RPuMh4hyrEp8NVLs
7aD214XWFRLXTSFjDWwqZWaNHc8YuYZ6e2Q53aHYWCKwMxNutAkNRZ0y9dVqG7EsIzKVxUFvOxi2
TDBstl7MqOkr6aFPdYgLTFbAEzlvYUVIGYxLjWEVUtm8Mf15mQa0Gf1K4IqA8HejJykEpc1TG2+k
qWtQ669RQUtpBeFpCBMFYiBsu3BJX0bRK08lQQxE0jrvRpZD31JhMiga+eW63t4PS2VslgG1Yd1G
+mbCV8/AEXb0FHcch5BjJ4Rwgdor894xs5+1ZsdwEACLhypJBKbm+DaDf1YSMPlqTcNLCMuEwY5D
JNmv6Q25YezH/Bp9OhQAlKPtrie0ZiePek31Ti5rb3llbz3MoYNcMLrN8TJdWiMZWG2SOZRlSJF1
mRGEEu81kA+uAuJs05BQLOG9kAd7Z3WZtEvhSWw7EJZMwtb5eo3lTbXJS5JhLOgFXg00N09WLpBy
p1g69OlQSJivu5YwlYEECEpMWMFSrPgLoAc/TVKcf1H5WfWp7Q9xuDJHoFYOicmcNssMX50EPOsE
srVJ2AhrTzYczmezMMafo/k0yoXit9Z4ldDvgpNEyUoc1ujWQFdTtjonocIwyBxr8VPma6Rhl7uC
P6mxe3ObIa5QGc6nNlJANYy4oc3RdPzYth1vEmUbIOStiHmmquyIDlhmjbzkQbXZVYmTuupuStIw
c3ZA0piV215eFl+pHhNHAflhGBvK8TXPj+M8L0OHAS4A7LAhuC96NVLqQGOJX1Xs91sHQSXH9qWQ
53NfLw+J1TdnAxRbTLWEmpCiQ07bTTvfRTlzbGlMHohYjZ4iBShYzBhVxelTWX28W3SHmqRmgFjn
hOg6mekwFLX3dgRNRG0d+dJyGxjORWP7tu+GsfebwfnKcMFTyrQvjQnKFeSL52i3TpJ0AqgIYxOM
2TXi6PkOyGWzvjHutwQc48eX8H6jq3rXxhJf0ViTER+NH3kiTpE92d68zBF9UHY1NEw/2N08iaUi
0SibquGDdZxFDmqVzSxkJQrK9KYL+VkQceGPo/4QpfZdm+n7OGe+phiUicjSGWkKREm5XcJWoQqk
L9uCTXwXkN3KUTHX4xUYpAAAGnNTK9VRmvDmwYGb9wq5cJbxkpO8PurOeJylgnXVQIVXxATBhBHn
XobIY5Crnah1SpmowYJVMU2aWyc+aaD51kMOR6pO4CTWQuguqGHshwXsR5gkaUAerOq2SXHOKcHv
TXY/orG4nzS632ZNWopbCoXJeRJiOeOBOKsDx1uRM4Ee7AgyVpkP5zFssdD2CJg7ky1awzNhLhUp
mDQl80jpTD1oECZ9yPQjjNMYSQ2O+Tn8jEVq71Q+4VOO2LjmaweOkV0GcpxqJ1IP2A42JhCqI/n1
UiC1Yg66QYZANMloyRn4SlM1n/oUTqpIWduMU1ru2hj6UToRUqo5VZCFRnbKpHGlR0BPZ8ykpcaV
SAgRlupNU97aBr/ogOdgR7zRPctgpNuiUXcTnDc7G8qHeCiVgyKRdV9JP+aydA4FKXNingBHVBNW
yyVmesn4+UgKxVvYsCXrVzuLs7Aet2XE/XkfHToTcESiVpsclo8XNiitJFRJkBKdLdzZhis32SkN
G5ZKxkQ41TF97JQ+OIlauy0JZW7c4D5wkv1U16c4dx6tFN7+LKsfYLUAlvUoJlN1ff6VZ0VWcpiK
XhyjKkkhzUD8Ym+rqT0Cc2U6Ep3N6M2GfZdM+UlL9McoDe2NXcwxVFGHs82iyVWdBT+pJN+ynoJa
tD3Za5kAhYdRwyDYDSws3ai1nQ0xgmiwqNsbRT/WzhxUYhrQuGATmSqZgT4ncDf8DBdF2Ur5eJqj
ZNvq3Ou5GstrCB6kQ/pYRTwYQup24zw8SeOS7cvRhJZjOEdj2vEWWHAxZZVVCQLBhFQ1IDQ9IUSV
vZMA6ZEED8p9KmQjGLr5xyJq7CAtuB+Nwk4nD8YvpvAjLGakdXJJQrj00XTE51jjA42Q246VdeTh
5lhNuDflliIFnOyQKxbfZY2vrJIg10bTKyQWkqVuf47yp0j0FtRYfFWGDqOn9iBrmbpPmCCPKukF
NcdPo9EKhqIKAxXc1LgU2zkhb5CEnhU9bInNEpHa1a4xzu0szKMSwgHNKP4YLaWdkE5lComq5wmD
oqyCDOw4x35MElboKe2TTaqmxJgs6LRJnKOwfTDKOHI7wWOFSQcPmNKg4CzY/bWtaLw5pXU3qDFa
eTrCbedQ5NVMo0p3ZQ/1UcvHr6ns8wCajXGUYnqsbkVaMPUJNxkZ9rrtNmz+Lk2LX36OIQRhforn
oJ7tn+RT4bBO5dELyTzcq4IP1ZDDCqbKnV2GxYHX7DcIL2h9R1DWffsJI/Hahj/Dfvi0C3rqNmXA
pThhEEOrnkpOav1VtO3TCNVoHsLxPhwBkqybiKzicCH+OlAqefCxIe2cEAN0pHxmgi447aUSwYPk
+HqbPBnOsAM++qOlA+TRnq71SBU05JKM49AFsywuqsQ8higBIvhQkywG9MBs1WWRw7WVnMxLNCHv
KznTdpaibrpeeu2KPgusPReQM/CkH424PQpacOaGH2WsvsHGAek8WOhnM4srwWSNO4cGc/7a2NZO
8lFI+f0kq7C6YiySeZREu5GKjBgbMvXYfqGQSAJdrUtq+Gmm8+ZkcGBWP8b61Ls2+spZAuspjBp8
YCuxDKoIras6aDiCcsbsfbS0Hj30fWTi4ZEakW6mdVmoYOpwqlm/e8ns8GWJ0JOKcGg2i9xP26pc
b3DOLGkmnqSoi43DB31qe/MOe1VyMMbkkmXKA+2qwff8rtr4ewop3KdTtJ/U+gCy9aWtfKOOvTHn
QaGKD+ooxysinVZfr46JM54pcO71qaGoJdRPqCjcEvm5NrWdKKkCzaqHEGySHLHOOhPcyQq0H+og
lBsJRiL7tW4aNDM6u0GnRcUUcQnGax6ZGK27WCIC2SiZwBqMmZY6Wnnj6aFE6ChP6dlCcTe2Mcyw
GlHjct+soO0w7VUWQBNOPgofmScRVugJ/aOFCFJWp4clFguq4ytw3bvZKnaz/QTVE3f3fmFktOfd
QBBL+J2Sn4oU9QyZYa9ZzV2VHSzBpEOx1+/WIrFAiutVKXK+VrCaTzgCJcappYKQQKfy18YHs9Ve
7Tm9qIX2hSGTkwXrrcZtbSQXvSHZHQXJlMXXNl+FL3b2aiUS2cQDyNkqx74/JPZdc4T1EwhrWu5B
PVJFhaXiTXP1XnJgneDaftH0G5ucZSHjfs0dHbM9ECL5Ieugt0kwApZOFjq7fIo3ff6uWObRRGNB
oMcPYUUfMe63HVj0B1ZBK2J1EJ4tp8paO2wVI9PRFE3h3iLpS46Q83Jv0uNa/VnW0YcZpQVwbcGn
E4doolnJj2X/FNdiRDIhAnuqAQTMWMYGdC6IZFht1WP11U7Wqy3VdwOn+9mJSjw8ya1Czj0mms0i
uf65qF3LhTZLu2xoCpp2mO94JW+5ZFB5G6hkG/tqkOLpZhPT1lLRAAdxfbt6z00Zq+oGunjptn36
gZ8LsfzyNEuCObuVPKLV1r35EJOU44dDK/GsZDoIWN8NrUgcpka2fN1m8LZoKWzjJ6aqkW+VjFTy
sNnEU0t7adQ17KB5G0r12yyKI78jIQIdRz+10DVVyRRvmAuxsasiqpe5B1/VpA9YTAXmukVFvwNW
aOTf+pDvPml2UE8tMzhFUgi5T28KDGtPFyep0Sog61jSUgKTDLqyumSCaNf3pS2/VblAxslETKtV
qCVrMywrSzD03Y0OiACyCUzirzEXWsXdQJ0OVoqRpEM+LdNzQF6Vch269keekwXh5CVSEJN3Y9LG
H1l+sGKkBjmENZJYxCayCLpopeLeJK3rYjsR1xB3Tpegjk+77KVWzKeOj5VlNJK+MRtNNgpPDAZz
b3Ho2q1q2IEu94hWwF4hSD1Wel8R0i2Lc9DqzkkTVn9z0mCSWDazU216i3kNY056PCyMkjNcGbQf
opJHnV1YjGPMbCPpAjENwTqONI7AmSzsp1lQKOItjqJPo1u3ocNjaBnIgSrlpZgYJyFcX9VtpJYb
HYOL2CQ2TlG5r2NJe8hrAy0N07HRRqY1UBomgHRhoCGJlOcZONt0g/PFdMBExVJXBvtqneFu1+1L
O2e7jBJD1PIrebcoT6KUzkMUh6ER7RlOPjNf7s+WzRXXccu6gycAUYfEAShqi5QAlDa7K64NOH6S
IRLA/JqBKpg3gsm7r2izFqSt/iqT+rDJEaMFGU+TYoo+flHB0wpfy4wLQ0mYITQyS19ueqaFEqe4
WV1kQUq7rKZBp3YpcbVEykUTP5kRVedJR0xgJHgFuGwFA/zIaE1kySRTzLLv2MUAoUPl3Ol+OEOV
nZjnWgxgmxcM6NUfgt7/Wfn+F9QAsO//2cr3+aNPPj/K/8V2Yf6zpezXl/1e+6rfdHgA7HZlgkBR
eqOU/r325Xd0wyJ51QBGZar/dJTpyjdHtnTQVOyLFYjK/+QF/PotWbX587YCU4vf+gcz4bdJAtzC
HwyF3//+VyP832ThClG4KpQuwLRQrWXrb7LwvpbUiMUjSmLqgFZcE/0a9h9h2LhW73flbpa31vTI
Yz91dneboqZxulM15ECxytMTn3tRb8ArEjreuHZ7K5tnrX425qd4fJKXS9zci544m62DIDidtibi
LftqVp+2dYlA9YcPhvL46/3/nwv1v7hQFYNr5D8xPVblx2f150v01xf8cYla3xAQWA5LfyImV53B
fygT+B3SUR3HsJAFYLdQEA38Q5qgfbMMSPkOgYTqeh3+0/Wo81uqDkaca9ha6W7/Iqjt746PFY7B
wMRAoeDIkDX+5viwYtmgZOYAbFTA4R4q7eOVuClvAVGW+sPuTC6BQLsVPTKUO8D998nj3Fp3eIAX
+p5xdo/PEYp5kvq22nbN+nDn16l1DwKYvJ9uxtd5ZxyGgK4FNKt5kIU/2W53ee6Czi12ILICe6OU
iV8T3mfu1OJZnncFz3g2Ni7VAEig82A81FjueVUzphSY20owbUJUXe+GL7yr4CVchRcGjo9Odw/X
fZv4mUuk+1UbPZPZ+xGNgnCfhRuf5It6zfcyP8tKIyLnEzibuq194+2IQolvIvnyi75rD3mgfk82
YSB2z4yqH9nBuevfgHvNukO1oJ3CjZYwo3blh+FNPeOrcK8hZC14Wfgl3efD9fnZcc/H9V/w3J3y
fRe8Q+lyLbc9tafKnQ8Ze2f3CM7Lfd3cbpH7HeDBqfcJSHtY+UXZc8Oe0ypZ9blHMLCMTugjFwoa
lyA3OKE+y0S+3Xvi3nivQKP1PqhVFx32J3Mm1/Qs2/3evml+9tD7lVue4JheZjLhkidFLR/glSfb
tO9dQeDgqi/Urs3nspX3MB2ONCIZtZ22UfhL+LqTcU3u0Ydvux05hner6iMZH2GEBkbFT9Z5SBb9
0M9OVFX7dhv1Xj+x/HmK8iMsZvugPtJObBMneDHVgDpMOgI2ept2t5u0U1DYbYlGWVlNEINw6vma
H4N1m7b6UVWDZ73e6D+VF2Seu+xQbzCwniXh9yQ8eEVyQH/nS9Y2BualZf6zrQZI8Nb/mipko2gi
djjvDP6rnfYvT3mIOG3PlzGPbw55vNcfxyf85c37kG5slk2LO5EFkLMLRKe9i4mXGyJCG30iWRrZ
t06dTLAPDSg5DxfnChnar7f2S32OT+pZe2xP41Y8mda99N35Xi0yzRQiany5nsYv5ANZIb50B5HE
S6UzgjTZa7MTgy7Z2LAWZlHKr1uVIsc16+14svYY6hbDU2Lw19hAAlU5o0NjSZ6YrvhanR8t+3J3
ZBZ+Ex8xWXin/g4xf1thtDsIwXJvp/mA2e95Y0+oAsRXeOVb+t8Xd3Dv708HXn/jyY8MOLjhCY/u
Yzd+BUJY38oBuhroVK/7Mt/Nc3FEsrFn6EY2gRRoB+pRrqg2IcExMD5Z/fC5KVsfRmMMxI8RSnRl
QN4jCR19CSP+K5cZw97kRblfe7s3X5rd8JFF9MbtXUwtW7HTz4PmDaS7eMYnP5jjlhvsuZv7mZ2W
60Woo/lcVAQAnAaAE+/CJ2mT+estK2tPMxBuv5Pd7juvK/Tq0qtfDQ4KyxtegTneR8fph2kHxMZ9
py4OK09F9qRtuD6MbRm9NPgD55uq+cqO3d5G9zYz2DDUWDic/Ds0BsfvSB+RcbskH/7ILuYBX575
QeCGm/0MS94Shkj2W/4dTyjOgrf76Ox8IENuYYzfqw/afeI8Aacb1Ldl3rO+vmpn9c0+1S3JMqz5
hPsp75XlbN8FaG+29mvoSufiBBrarb+r93vtYWt5yiX+0i72Pbz5ACrb4dLs0121URoa1gcr27OZ
0J/1lh+ovdS4dHcQYKCYfXzEO9Z4zl52H5FP3x/SQPNeAipv9zL7gXFV4+BT9VegWPdDPfErV/b1
1/LjTePoxpWFDGLTs5kdN/EHyDYXd5JLZx5MQb4zPGSdpwuzJ+9CF/pMF6LfLQd+BHbu3gjUC8Ca
z/TrrtrL/KGar0YEBOWQrsbhT4EEgnB5MQ6jz0viPy8nxcvpYHaMuR1tryOSOJtv2V4nMOrLMFx+
mX+9IcZZX8elf54Vrzvm29rN0bXTRlQsTAllODUn/mZ0Oy4LuuErVQ+g0VnxMur05g3DLcH/kHu4
55cnZzuwtDJ4NJH7iwb8LselxM59K2ZePV/DdGabMzxCPm+j3GZIeNY/Iwh7tbHRguje2L5JZ4Wf
gURRJsAch1uuS9/aKkHlf2gfT2jbDo/e7kvas8VTj+bR3jxdSnAdCWtl1/gA+rdveU5aZ+WS0TDe
Yyn2xQY8mg9xjn9Ao18tWvF3nqm8/NXait+h/CACaw3YPvGi7FcU65fxhIvPZKDrxixAoBl50o8B
2lHvoyhL9LswuDL5hSTpwvJP7gbWnTWPNuMNG69PT4sMr7M3tbTThh3Od5okwidNRnf/X8rJ/0Yi
VsWiuvu/F4qXqh0//tLL/PqCPwpFTfkmQ8cgskJRLOC55n/gMXQqPmM148LU0gjGURCq/i4ULQVy
BhJWx2aSrpuywxf9A35mfaPuROGq/6OI/Jeamb/WichnydBYWV42LlfKzvU1/NlPC31/0Zux6NdU
Kukcxfl0baLoidnQ/IqYQ9pQMKbxsq1rJXuRdYftnjZczTJ/aM26ZjFcHPUhQeYulkcao+RYaIS8
NCpaRVJCz79iK52hto+O1jLYddprnui30h7FLmLzS05de2J3khy0hkQWuYX0g3yKAZNUYSPqc+MR
yd10bqTssVpDOVB9Dey8X3q8ThYb3xdGrqBn48ewbuPHiehWd6hJPdmNdaEwWEG8+qeP9v/Q/ilr
I/knW7DpGKiOFRnwHCEXSJL/bgu2hKYVYQWmsXCGd+QSKM7UrYpPXau74a4t9fY6tW16t2CrYXgJ
sNKKig2wou4UN3a5R2JxJ7el9mTO2CnsphFHZTDVP/51yacuIEqxOEAhaynds2xD3ACnk27co22d
7h2zvOioMKhbzdBPYuiGS1W9qlmnHxaEfWJNbIiZvfE47Zd7cj4STFON2P/6altOHHxUOVp3QfqO
Dp8nC0ld1ZME/VUvp3tWL/o2KdobOmoHTVIn7/rhfxN2HsuVI1uW/ZeewwwO5Y5BT8ir9SUZcgIL
Ca01vr4WcLNfZbKqIycwikwGCeXHz9l7bYs1MU3pcekInu/KE4coRFflhybgL0sPXvVWohakrm1L
M3gNmd+hOo29lbCQAZMum/6otHbrdUX7KTG/FVMFyhcX1SnXB6AP0fdwJOIQfyC2o9nECps/J+B1
ehkqHyJEap36wtZfrVQ7KTFtSCbxz8tBa/2DycAVcfXGypz2Q++S2yzUxLQ/y5vNcgMut+Jk29YR
He2I/OWLBYYC8VR2qfzAX/tBsRuyCDTMfB0sOci9Eln33LjDtcrxCLgetjQ9n35nkzbbq2DOlvN1
RtVMe62K18vdRwDxWSWhfC66NjtnxPluk/bF4GHeTQgL1lWtYZ4j8GkFkEG7lXmgb6K+NE7tLCRs
/Zkko9Ey/ZcbVtB+eXfDMpLQURUJGAA85u/2gvqku0M3Bjbx55l9bskoQdwV1MeIHIdPiXIPAZN3
oaziy+NC00vUN0hjh7MdgvG0Ykscl8NUB8ZRoPFcV3QRd+h8P7aVjE6oDJCqO5n1AT322PwawtmI
1dWkFEB+qzeRCIOzpzwH20aC02iii3N0O009dQO8raZg9MO0MVHbuiRgvftRJDVaFs0x9zKo7iKY
3Ftt9CUOQ/BiourK/fJpnjTD3icjhthsCN5g2oBiTz0APSKT3cNyg3j6OPGkpOUXmU7aCW0XCgVX
VbvCA/3Iy4TRLCqIa553gtYksi0Xn8+qlT0RnfNTSvxpoEjGUuQjY4eKM6TG87XP3cbY2QwEn1Ij
D3CTFia5MfxGt5FSicBj/VTPB43N1KroEn07CJNpFWTHoWJfg3RIbnNanHPoDlJYl/lHjZJW5vEq
V+rQ5eZJaBNTlYI51LM1Mtb1RwekS2RfAn4r32zNnRv4MQ439+rHdbheAlPq5Wktmsw/imr03jze
mWUavfC8PZUhY7zAE+UFZYq7w+S97sbB3nuW/mgq/X/bZIol8h93nSSaydRNhebHZpVR7+46/IdZ
JWjpbwyrzbe1q+dkslgB25sSDgoAjJVSKPLCEc3Bk6SZfGa+i7Jo6zJ627iCKNyqRsputBNSpwRD
oUtORV/GxYsYSvct8uRnp9C98/K9LBgvXjySQQULKJyar3VE+TiWOcZAEudQqhNSEbXhCORaQ9lq
Tut8YgpCrGl2m7mWz14neYV4mBMjrcahWSsdeVmpnENeWs5ra6QnNXbBIbbidt+JloFq4HjBJZ4T
iAzG49t6vi2QQbAt9aO7yvT2+LgWA6wUGgxdZxwi0toR2kTGmUjZWVGK0ImZ6dETYbfPoqjf9p7+
ZtFR6afip+gt92iq/OTPmaRM3EzvNqdy7oxcP1r2pG9sB9wJ7yYbcHKdGsaH9FXLLUpKLehuo900
q8hECTVU9qsgs35bWDTlY93//eeXjKRz9e5q21QPuoQYQ2vU0t+xK0ijLJq8RySDiprHRCaxfkXL
PrcwHX1Tdz4xKv85eA1bkdz7VojeO9mdJd8EOVZVBcholYpIfrbcpnhCohVtZdaMBUSgD0Nndgdd
0+pjT2cO2yuXp4scsdMMd/YjZ+PFcBBKZpKQcacYxwuwh/AwVhVBwoF7jrGw7SalXWy8LPdlcS0R
r2kZN4wRWKV6Rk4lmbHDSfaBNO6NQj0HWryzdD+/dnHXb8YC+BGj++JHY5DSrWFSOOphaxxmo+P8
CXRJl6lFYUEtrM5+Ersn3dTql95D7AVNh60RkX7YROXp8abNlQAtokMuwS78wxiHbDPW9BMqw7Po
TNVpfPnzdTLfoWCoXozZAiWFaenUfGRNcCH/luBQi3EcVBOoNTbT7TIFs0VKYJgOlcbPqwFEN3QG
C7l8N8ITrazuXlKunYMSAz8sNOjujR+ia/Gaex6n4TqWn6eWzU7eWtl2sPJp03fWeK7dizG/Prug
LG5FmHF1ImfruwAnRFzmFyPMfpVEtO/jkifCbru/Fp/lmcdGgoO5xCbPSyvd0zm1NkU8Ul1VNnR2
U4BgmksSMxpmG7NRXw1v6i+4cNjXIRoyrDLdeoTQHiq56yqJojvOEVAMXLrasbgV5/8bMsDaKht4
GWYwdbvYnk4mHhdKFgzQZPg2DOdGOOJ+cc0aK71b93B2evg8+X3a55+LggHomNfmbPSnZhU+yc2G
b3ovmu/8rvsy/aEHI0LQYCUrJH1hbn4oIgHy3SKtKk0YvWELq+8xmJJdNhjrOvUdogvVSSeu8IT6
+xxVUfgqswEzKJytuUYabYLUmLpiYp1Xl6Xay/T0LkusQWJkccs1xu3UOEVG8YtIBtk3laRO3veq
c1OU6mIEiWp14BCSfvwcGLhYUZWc/RralQ+88ezjBii6lB1u6err3HGQt4R2thGittcybfoz9mkg
YJzrXa667DAACHwuMZmsdN5Bt+Vg+ljOWR0u//2lYB5Aqs6Md2S+m4//TJEcuLHKiMaZ49hIHrpf
vhMPZ1VagkF1Ro6q3k0XSyeOUKH0suadSdtkxyo3vTfbnuodoiPMuuW40vASvIqQhIGwTVoIVeul
2MPwNu1BObhPDUXvW9PkND3Py1K97CkMtmI7a8wD8UQsIn0n3b/0pQO5ct6vKNNgzgm8bj0klA3u
ApitJ+u5dHRrXVaxe/Airr5GI5HgIFBqBJitlNkT1TF6kCX6WLzFobwNReLsSj2LdmVfwXrIw18y
HYazPjLBnAbUQxkyai9z9VPYRd2mlql/rAf5O/NtdTGH2RHsTSgnc6fedVZ0ChMnPE6A2OfFwUOi
cGNG/015IyLQIGi3Vd6Rpz0fzJGNFUXnTdg9SfHRsG8bLO74F+i2hAnSeiDTFdqsOt/yOPnfya78
MJlj+N3taeQQJ/9Fyf6sZRpg23yCPjj/a8u/uxwMnT8WS8b2UXn3XabtO7LfTQAplyIk8GqKHevi
JQWo0q4vvzhJUK90v2RA22n+QRq+dcWpBlb2Q9k49dmBekJVYEzZ0SRZsxnl8Fka7S+b/xsDAd2j
lqhnwmJHfD8YIJ/jNkP4VZcH3xiKU+16/j7QENq5jra1QyP5MP9FnScZo7v+N92Pw+9V1J21oOgP
nNnvfaCcTeH3pHK7I20lexZDzrWBPhk0a9Ckkp0ryHlDtJOm5gSVgXEeD21wGB1Ih+vGTMhwlpZ/
NlPFXnDZk2R2U2+0cdJPkmrv0LSCC2cFn2IHUJofE+gMXpF45xR032AHm9EmYF3o1XioG6REeZjj
lMELv0/dSFo70RdrmQFdoptV6DjZTTpeAv80Eyrv2TL9oiT+tBiPhf095IGhxCw2um/MItQ8fatS
1Z/MydtkRdaTMk7esT69pBlooNGI5NnQTHlePpKdu48sKzqwr/gs2ITibzDVKTKcF1a28bXL6FTD
jq2BjwfZ8c9rFNSrd8WEbTD6lXOmLt0JV6h5B/63NaoZ8zIpBh3xJvvnYz5v9hILXlQ8ZsFZrwlv
w3AIa8DB/0Un0StXLCsZBpKR1i9ydHH0Ia+Ra294JwKU/W2AFDXeVKFChhASL+60Pglrk7+tMjva
1yRbOBJIbUZrIklTHZQxb0zNJS4jqjo6hGh7VjEv59USeRuHQQmfsiy+qHxSR0OfiiMwXgRs+YHi
/LSseyAXXkvfu4yiI+EDbTLK49a6DdI0b23vtqfJs4/SnjD+s82pBS/0FiDhxppXM3OO4/TjAeZI
YBNxyHXcFigl9jwHHam8IeldaLs3hiwJYeKvpn5gw1yzYV72cbo88YXoWgiV3HunvEvHrl+WQzWU
dGE99OoAtnsx2K8U5fkB5bOanVLtFDgfRB70x1qixAr8FGiYwQtMuuAZRghlJ62R2gnDLy1EHDrA
0z2D0BynfMHxQGJek8RvoU0woyFH9c1J4n0K+nSIm50uJ+stzKuSZY9s3L5F4rZ8lClj8+d7SP2T
vUeZw9bDMRzTJUIAWtH7elSqyq9SjSXssTTXYenxemO/64l7MVrRxzA2CSmakJEE8Evv6KSRMLqs
EZYKejA2lTgtCyyWupzfEv3x8jUntiEjzOfeTvr4rCiLePryCoUtu76iKmE0R6b73dArtdZxrm7Q
WsJqM9N2h18Mf2Wfpict9p4DPDkrAuiC175J66sz6FtExt1J5NaFNLzx2CuoDv990CZQak1byL1W
aqRLU5sInB+f7bzlhnm8bkLrB/ahXwT11ddmPmiVIo8miK8jewJ97m7MVtlH+aOMydymcdu/0q7A
/9Uc+fPDo6Au2Y5RtVZhqM0dDu8uR2vYZxMyH0PW7Vm6/nGKs+zmtyG0+SkVuwpJdkNldI1rs1pI
0lMMlqyzJsZzuUQYnEzNXc8ytW2a+l/jjOeiFcsKfu39z//7f5arTTtOp1tqm+hG5h7r318Yrg/6
tbEcsYbNjmEUaaZV2O2ajsQrklOksIkXn0MCpyFAtO5VNdFvVKLmKQJW8Za5LPAeBscnOp+MucuI
9n2QH/WuZQxcG0VzbgjQ4ZZy1kRqty9m8S0VgfY5EONZGOwXDG73D4jDLdTmxtc/38nO+zt57g47
YAxQTjvQja13+2jpNqUd04141px9pCR4MPEzIwFcey47uMOlXgOFmh/voYoh2aRWth4A4z8KZAtY
jdeF/s10hl9WF423ziBV1FIgsEwkkths29dUZNlJt7McljhGqrgnQwqEwtYvNOs1jZtrz/nbB/Pm
wOiK9WO961vunqot/NOjYVugr1qaHsvBaGIXEYEEB5dHX5bXDN2x/CQs61MXpfazWc28O0SU52Y+
1FWutmM2/KQFWK0DozmKtmzYKmRNtPYkVsw8yaZLMg3TJTTNrdPMksKwfKlUo57FpKjJk9Zoz/Gc
SW6Tqr1x5tbMn6+F9f4+c9k1CUknjZY5+R32O+mP6sSAwBD2Ud83P1JKkFfLqpmd2jgOxrDUXv3G
bF5TuRp6HRYdyMGBRQWzDa8o82CNnoLJjPETP2p9l5Wo7k4AzGUw5L7K0/SlykOxcTAwruxwwuAL
u3DnhbK6W1RX+GdYcpJEVyvax0+FsOtPAvfMCCL5lVgLYI7VANhpGBKet0wd7CLLdghWg2eVWNNB
Rb7D8NjCmI8Wf94FO0PJMFzLaKLZEQi/0uUVk0Ye8K3G/Iljwbz9+QTO5+fvz+l8/gy6A7yddcOB
6PHP59QooTem6LqgJ5jpaprRyuCWwB6lMINS98ef/7X/0alf/jkqCApCkl0M891e18H6kOUGkRXe
YFOitUn+I6TgyjFn2xvPtKZrP5KGoTlv0g3vlKgAhKMqISNLkB4IWNijbVOH3jGCbXCK8/SXcq1o
V837YVmrt6mvx8dnht/ubRVg6QrM4YbKd7xB3K7XSQmg6s9/FSOid2fRZjA0a+AIkGE4hDnln2cR
9eWQ4SIAURDWw9qcqzbuPX0thyZ4Dhy7PIMfaVVPD9axjS9OhkoijWvv4rAa1GFIrW4Y3qVTmN3T
3sQHUalZnDqbzvu6VyttaOx9V0Bo7ELsk4br/ZKQA1q0DZn+KixcVXT/xKufh3JbjLQhJz2/6kbu
3lIrPVHdGrcepafWB1zbSn4dGFzsMa8V1zHwQVQIwrM7Dw9kM7B4WY20D77JwHWZgwiftoo2ebel
jpo/4xlzb8a0H4IuvoGaqI9O4bxEnWvelgPmlZ9RBoqCIpm9FByqL8vGzwz6G71edR7yztkuhdZg
RtAT5j9/OSPLIVDdNQ2ZA6i2DJ8jPZ6+ts5ntKjFUThl+7ScYTGfZi13/ENfqWNvlp9LRi53p0iq
bZ4m9s716+Z1ir9iTEAH4ekvyyG1ibzzeONtu7wUL16NWKStwmvijneEYsZxUC2y3rEuXQAa1Ke4
D70bncTvbVFEmy5ib5bnNLwsLI6wkmzauXb+CtuieDXJAX6q3MQ/Ll8TdYL6JeAmXL7b0qd4CjPA
d1oefczasrogGXaRahUoaluV0N8IS0FUotC+sPBhIP5Pn+DR5BCBaDct1mxcZBU4uAoW3LzsO1Nx
4Oa6LAMl8KLt1czdi+5O3ZskoT12s3rftx6s7KnUbssW22xSAGXULNMVU1+46k07vLWdmZGTl1/7
BUHZTXfeX/UVE1l3zVx3uIVYpnHz5IgMJDa2IDCDGyLwvw4xU6iynMKTPaY4jKN42MVDWt/LnCmP
CVdmuX8CL27Boah8t9xckwq+VRoSnSh1XxhmIcRq8lOFnO5D3WK08V1IY0VLLrA2+PQ0HNJd6lyl
N018XGZf6LnJwaMnBGgswobAqT+y1f3ro+Vrjey0TRCKT49v1uZhqMCd6AbGKhoM9XWMmnavjTNr
ZxLWS2L/6Msge9O9KjnkXfQjCdw5HhkmVspTWzjflYcRsyNI7Bo4c7+pr6PuYFPhknvYYy2hvKRx
6DZcy7bbNKnIV34PCbTw2AZhbwteR/NTge6nLz/mUyfPy6WLlP8aRYEEk+U5P9HOJfjGhWf/lEUj
99TX33v02udQBWpjdylpdtSa/Mx5buImwbeiwPYZGXF2w/LLOFbvf1FQo79hnNaGbfZWJ/paBYV5
D5P8tjTfpVd2m1ThKq7arrtUWdxfPJ9wU6e3Diy7fGn+ugURZoNgPjriNkPiNWW4lgfQ9HZt3Jph
oCXoa9WqsOH0x9A53vqyGPd6ZYNu0fps/yiH64LuW2bXNOU7dladSNG11Lb9VpA8nQBAQ2lbuUjU
/foeGG67krK7d3PPx5Qd7ELPDTdRrEe4iDC5LJ3c5aNMBRhCMx7lugwMBygJyaC6imgkTpNm0Mhm
Ijjp07DmjSgRCQK3/6AIfiryH+Y8TMOt+NfBKIzpgN4XOgRz1eV3ZZQmjLGf3wHV3QvK8KTLehM7
8XWwivTn/EHOuHEXpD2PVFQ1uAMyrwWs0qSroQFOoNv5nUGWd8+sIdyKrIcTTbzOvXIz7d4U4Cf5
f6pQN05e2E9HlZSEKmkdJr94YIMyL16tWxl4Vak4J6mffACNCNNY+lRkvyz9jEl2NGtUTXahniLY
c3tnP/9qXkrxEWNbZyfw/w44uhHuawWR1PPXulhsgzTHE2zWEAWxrjM+Gz8nvkN0n19H10qUzqvh
DPuulMVldAayTZ12OGeEOenTc5eE8WH07fLgVqXYGrHwbrb6HoVf/N6nD11O7cfHR87MeY9Txing
Bqnrm41bNTWJWtP0vAz9lkMrkTeg/jeSOtsvM0Pq8BoAxzxIXHbdS6vQnhJz1wuA1LbNWZqLLjeY
qi1tMuzVXVbsm0nNwalclcSZk4UcspOMILUuVp4cMCb4m95IjGvMC5dJ5pxHDzIkolv+Av5OHwWF
iaHhDcUXuDT6nML1cOXQ8stnSEViWxMwvB6GYSq17JLSBXB5Px1r0pqeammPF2o9kKGD9YxPBcFE
pMmNtCXCrZAuETOTgR2SRAA5FaChaCTLD6VJcGVLBgA8bNIv67ZwN3lVFfuqxoAehEBXMqxxsJ+Z
Y6Rm/9pQjMdEePom8bhi20yVdR9Mfpzyq3Af0i85WHn/Vlquuhq0PY6P8+i2WruOghG+X9FZBIsp
cStIVdvSYAyQzBeY2abqZJf2WXr+mzXfvsuBkK376NfdyZi/1HWoFhDTd8DfQf1Gff/yaDnCW+HH
/KeL1YOwZn9AOSyd4Yq1hiKYmRJiTCEueOG/I3rpSQDRC0aA9pgEqzihy/2Y5FZYDKCzqs7bpGi9
D/ihxUn4inzlooYPYCd04HLfhjPjb3mTqqM9NcYHqGG/g2+WKLW/msmtDxVsmcaFhXjt41ltNe9b
bL3jFeOXh1CF2SrKsvycj0BN89itdgh2u1VauMhiUi86Chw9rg+Oo+u/a5Ppn5cD+vG3pIqsfRFA
D1t6P5agmGaMa5/a+Gvohv6XsOnR+EZp84Q8wMEFFmd3M6w+a6JpXpw0cI7pBDU470N99ecSVc37
7X/U+bZgxoTuHKUS2RLWO1VRnDlWYwmYBo9130HIQ4yqht8miCCtznOh0mKnHtgN3E9GRDerHr2n
jIi7ZkqyA56ve+jwWo6nLQ+aa+2XvY9tEQ6aV8JaJyphoOLhGQ5Lhb0CuNDZ1kiRmXgJBtCBP3Lx
if/AQ/sRZzlYFQPHRZDV8SYth+AVK/J60AE/9qF36yGJPPuF7m4N6tImKcKt3fFCwHHt7qg+MMy1
Xripo2LtQxPYxo2hX5303oVSf6mDdkdyhXPpU6YXmsES773QXCrOtQpICXDx0w+GjYrKx3PtpngW
AMxmDeKbeaWxDTE+w1klMWVu1LPZOE0JJbjKIQ/P4ijP075ns84hLqnnlrJI69P2SKwRzx14gjjK
YAbON0OFzAcdh5Nfaw02M/Dk0leXoo/Vv1xf8b8M9+nQ0lrjImNzcN7LxpTZNfSNgaM9RtuR33KS
9B9moecYV9hjita5uwmAnkUP5Q+lsZGC3iVPEdPXsVDW3qykDjwO5IeokJQMc62hSrRI8VSyxQ3p
2C7TrVKVDPGXEXoJwGMdyFYx/Eag7Goej07k3plZ0AObDyPzthxLcZO7xUWvjfFcNBogYATNYDP0
kIl0CR0O0/Q8PJsPA+SMx0eFV+9qKV0OLJDJ5DBVMizE+8v2qEjAOPZA/x8iAV3l1SUzvqnRSzda
XwzrUdbdG4Zvn3oQrlNXudMmBRa/euzQZCPP+RRaR5zUq7B+eTwavkZnKlOyvTGEwjxgV+aTm8J+
YmTfvECfzaB9I5ECy88uYZk09CHFbJLB5QdyU8Z+fKYtPpzbCVj/LOLJGZ/dHlWaPeFbXRY5pLKV
FRLGhK+Y8YiutgQXMgs0MtKY2p6oaicnXWh51S2nJbTTs2BNTatW3j2NuXkYW59KkW4dAVAPLqVn
LT0DcI6I4Z68vta2sBJnnHjP+7Goxa9HGeZ8CYrKOas+5R7pId/2BLjN0L642pp2Ib1jU4UkCfA3
VPMwcQTQuvx57LPJKodynIxVidzrtwq6EoSToe/ieRzAPHCJbSq+BGNds3PCBQxrHeN9Zj6at5pW
GOsJAAqrE57fwOXGglrM63w5LA3epa3bywJe79JGAvOJdIg3Owr/TdPC7NDq6pKz3xrnzY9wAa6U
vWuAwCfGx4/kZSnbCpHoz04Wqk24J6d1OQeTTQVJYfVtdLOGeA3eQ1XUp8Ar5k1AqX0LADtulmEt
tcIA0xJVn5sCGCFiEFAaCrU1MQ5bH7HdyRaQ/sVUA0Ye/+V5nhN437+vTcGDbKDgpLflvntfB403
4oYPMXfkUUaAF52+bHLQ5SwPpavV9tbGiRrYmH1xipYH2uX2XpEiuc06SI1VXqy6RImDCc/oQBO1
kvGqNaX8QFOkPC90MzfptQ8DerxjDLrpC6/ZVU7AJ9sLQDAO4YfgOcevMiBbdhgjRiIIXZ6aNGDJ
K4DT2LEj93FBdzMf8bMuPRgIl5RMQtmoPvrk1ibVz4Fogw4ruxaV3hvijOZkjAS4Lp+GSWRs/7zS
Gcb/0oxxZs2Lozuz02r2gf299ZzlCjYmJGimMhbwfmp2h/Yyf1CQbVhTbEpG9vdMqqJbJOLrsvaN
gqf88fznTQZpfr4jTVmqHf/K485dvhSHOXmqrpkw49TND5N7zXgn46umj8/9AUZTArOUpX3vmrB5
oWIhMmORzxKIR4TA3Dk0k9BeR679SeQkzpoAZbZllB6zpAx3IV1AcsxyyoGGzPt0UMEpp2/1lI7R
dJasmE3KLqnOQnTriuCBNtCRt2nTC1fUfdZHF+M1/ugkrVDY0/grvsiCDRFQLphSrm9+aKByn7ME
txmh3aVmNafJ92iDTM4lmgdbkF9+BBqGo6HogbnPyt/crnpax6zxS727NHKGuiye/eG3HwXux2lA
Lf8YYWjU+bAGWqJ6e5ucLC3YFGzLaKSkt9pB1sKoolijwf34eBWNSY0HbF5oMWF7R8n8e1PbhbGz
CkMHOBpdhQj1u99mNwPS9qcqKS4SOai1JzaCkeEsFBwTilq6SC8hhcWLWQU7VovgvBzKtN896t35
Zy0/QguBf6QOA/+4yui5FXhVbHeNAE1etM7UnW00DGKrW4Rr+p3Uz3o2tk+Nw8gtlslaKUgdytZ4
VesyI6xYJ5QmlvTtBKLj+UaAV+0AD0gPTTwh7X0Up0xoSqMnnKvqSC30jOCqjV1+FOHHRQrGaMgE
5DSr0gKCUAmtQHTgzXPqBKsUGkSEarNmM2lj2ihtOqP0yhw1d0kOxzT2NUlDfbjyI+Agc+9ATP13
vSc2rulaBCXkmdn6aNwK2k0bzO9k1y+qsNj239I+7JsZFtIhMVUl0htWbRmevFhNlwqVCW0oa9wt
jSbL6dx14pYfWSWuywQY2/ywD7X+/niOeouIk6ivTj4L89obpNyYUwW6L+wlEzlzOjzGIMtNhEk8
3Lawqswnvex/ssSozahhgqtkZ34yYUtuJ0bOCcLfsChoiEoHlbCmOf2Oor7aGNnU70zK9TXbpWa9
LFEMH1EIxZKBhkyQKUC8WdXgb7uCZGkxPwHmKD6SBKYuy5DI5rNYFC2/69yRzuC1Pi8D6+WgW4q+
QEUW+J/fUtZ7LSYdYwlzSCHJBFL9P97vltGOQWUN3spJ4RW0JsHDctSjR79Vy8K/Pl1OqiSjmTCT
Xc5076QNvdwkQ/nNUxLj0fK1gbMDpKExw1MwxSH7lBRHGgatwi3mzEpqQVZ0mHCTxju+mT+lE49T
vym1le98L7MkPAsPbGAuGZH6QHOHCbB9ZbImBodiLnxI6f3QFWRhmNKUq6ruXdCZiZ5tPJZSeP2p
gRoPxzW9qWSrs6W9eFMr/iU2bRkb/n0bIwHd6qyK4MWxezOG++e7XaUVjyot0vXDUlC242HZPXTW
B4TapOeWmXOo4VWhp26LDxBmwKr1nvxEKsLVHfPnpCjFMZoPRPTg5kJtYUzgPMOIG4Nu6HOUPu6j
KIYsyUC49TbSGSFcnAaacUc4SLQ2uwDQGptBc9vqSfOSNWxC/UqGf6lQW9+oEdbRUtIKLh68XBU/
w9BI6MhBJS6S0dgtN189OFczi8FvFG79VKvRuYzhNKhVBBMkb3TviMyElWn5jpciEPNdRLtWOH2E
85xsVcasYldNJkowrf6VzmKX5TWxfGTm4P6MRDrrUrXf/3wDi2Wy9v5SmCZ1qW6RMAs17J+Xwgx7
leuG5YGKUMaTm3fBxevs4KLmgzT9a5Y5RBPOXw/MKLwkMYAUUCgdgtQqRrQEBGqcRHw0iVHeLW4D
5Hq/gzwNdr4/wHrRM1iVSxE6uugxnRjpbJbEPhsBX1+Psbh7A1gMJx3V16UrVFtfs0WARGOV9lsq
eFLyoDpAMbY3etr/7hpSW8EItBfTtwhxJYhCjzEFgNJVH2fWyZAVn1pBhoVv9y4qD+249GUnOu4K
itnFCex17aX9KtZMtUc2rW0fiyya16dcfe5ISEMx7nk0aor8YKFBDrpk5zZtJ3aZ46wmUDR697Oz
+/Hk4nYw26S7LNurR9ckbb4Q6uyu0kVJU9jOr+WbbBn7zdJ4Wg7RkKWPDXibjvGps/V67TqNcxJh
DOJ3Nt5kcZqAPR8uljDoKwTImB4LopM6GxV6OWHRtLAySzgbr57wcyIWwOfiIW+HapRvEQW4a9F4
9cEX1vQc1GlJY9Jgs2XGERJyFF9TCq20LhzyFGOG+ClCk3PdjWvMBu41GAlXKZF67vIo7wFx9Zu6
xri5dGZE5FWbRwXgKrxvhYi2ARnqr1lH+6Ruh21XUT8y8/UP7lAwZKVoPz38JS4JXlk/tmhAgKlp
viY+P9aUejLUahrGYZ0qv4TDJPtDVNZYLOdXGvhNEoVmqShg5xe0gcne0uhqOAERaWZYaz+SfHiu
oCY9IVnI+XWEfQziqt/YvvnzMZ3BfTT9yyuNnMR3pT74aGVJXmiGroAXvHcvtV3iYTFoxk3gQemd
9T+piRMT41SwzwLzMyIwZ+8lE46GJEatB7ctK7S/hnEeeAAgCenenmfIDT0WjL08aBUzyW/Gby+F
NYhW9/eUi3Ol5+HXiVv0aerio5270Z4Kxn71BZ3AoJPWKaX+uESpSQ9D9vZ2+VSj0nvKnV7fqLkm
sQi5PzzuVTUEww4sHVtHgDXc9xWxlbaVRpgokmS1NGRbdnD7R2O8DtRAsuw4bfIWs2haI+X1fF+8
2EVDTqHI9CNQB+toBtG6KZvg2PkDP1rFDpMsbOpsO5hs7Ns6rG/CrLmd9W7r1FEJlYlutdX330US
NzfdrT7FDLE2yyBEH8BHMvh+c6a0e0MtFT0LdzL3Tey0b2WL7DfSs/YCwY8JQcx8lnkZqqB2u1hN
SLiBX1uiCV/aXV3MUPC/d+R6Zj9GbvAjecvM8h7Efv7Bml1h2I1BKrA92qXzDMyYRnWTPHZFauXs
jnhTo8cJzstHrMPFpgnkyEKEvPPxYDQtUPW5noRLxxk2dGYsA0olgi1eGatBK5qs364vyq3dQ0NC
q5avJ5Y6ZPIaSu/KuMmcDq+BVS1wM+fshd/qKSjeMgQzLVm63E0gXpJu/ApkFZ5cBkR60Xp3PsLk
2Y3C4zvZnEb2xosNI4RM/vy49k6H9ijsZwri4Mqn5du6SxbQ43cnHaI4tV57Exq6fyyXtPyj7MYw
8kSKGyijjNC7x5a8jk21K62MU1cTqBE15gl66rTp4N5tl7MjepjH+PQwkesWRWCSs9ovOxMrgo/f
ew0U8cnpEQY3YH+nNvoZUSxi2VgnLSFMCDdhN41MjDrpW7uoG+XhsddLhlSd2Jn9F2XnseQ20kbZ
J0IETCbMlt5VsXxJ2iBk4b1JAE8/B6D+6ZY00YrZMIqljpZIgonP3Htu/D0QeL9LYqjsuyDz0B1n
QWleliHeYM882cy4LDW5aYh601ekiCxPC6Ptj6mKjow691HQ3S2SLm7p2l1XHxu7kedFs5xGo7hg
z7yL2x5N/lzny6g+ylbfizHkWxtb/YORmu0+7rvizFH68wGxGqFgEzjsmnupv+MqBoI4t1MAKgV6
qebgL81IY4WPOnP4szNGx4zS+ixDxRDTHp5ux54YzOtUiPS0KHKysBCX/64J/hxaWJYuHV1SdCDG
MX4XfcVuNXS2i+PxttZugHn9oxJdfrq1DCP/Sax148ps1WWxOCy3+eXB8htBsCuYQpi0yUXZSbFB
EHNlKxHcTQOrEqmF3r5F1u0z/7rnFmn99BtaU/u0DK0qVWyyRjh3RHVcDRJPGFEByMu9yD+EVHuL
IBtMevKm+7o8u6WSZ8NNHg3mkB/5GmISTwnCUBNClYKB42Nnmy1aDRYx87PRNrK/hejO85x/V1Oe
hd4IeTr9hEVrYM7z+38JbCcUb1OTWf46w3p8WiTDGsYQJG+Ih9nY6huEI/I2u3XJC6OreEhBGkLD
C+sN01p/1qP3e77gLWcFT8lyVgCigaTaRuFdNZugvUngUlueenUEB6QknWGLxwW2xtxqavNVPgjz
R9RVzZl4xfrooNhbV+ghaRAN7/Z9NCeQeIGFoHzxXFkFCEv8I0qzzvVQUypU9qs0ZlpbrJzHUPNI
CAPBSPf2P8lrEny+fYE9790kkmFdjMSq3uafqoJbgZ/sQGNiEEat75f2RCu+kh2l72upVbulLbuJ
i93csNdGQv5ZM/c13fwweUl1Xp4uP43NX0RTi8Lv358Wb7Ul6N/QnEtH8qn9+mklw9gVUQ8kJPXt
grh2r3qkSICVWHkW957uOOB12w5ViK5i1hFEI6NiU8XnfKqbi7hTZfCuehl9aSb/gyO5hSEzb5E9
+x9cQ5FSFNBfTHqKR6WCr7sOUpsEdeGvinqmRZokomzKrpxT3KDACZPPUveH57Bzwi/TmD5ZIU0D
DLsPWu/CAyomit3a9i+BF9Qn8L2P//3FN5bL85c3hO0SEjLeC0dQMdq/6cO1sECE0RM7mDVI5dHh
tU/p4BXH0DYfuq78zvmeMaIiez6zJEQ8biz4p7P63Bh6ckRDWZ/1AOmSW9p3kWVmsxa3t+DKRO79
ND+cdSNybj+KDNL27UiTsXwbQqjjppx56/PUIMyHg1kWH/UswH40BNWD70O3KCpz/JSZjxMYb1LM
jOJQxahjTGWJPdTEctPFuBos2eCFXRQ1XUX8ykTQkAdVfoXUljJjnssVfkLh68hyVYEAK2pLHEXt
GtcB77znM3ZfjjgIjunhJm+NS7wtsvuR2EQl3OyLo+WLPUuDVW3L9oGRzvCo1NltJLq2Nn1alAeN
OWX3SVHwcSEPD9iO3scKN/dyS+pH2lJvmt0UhZG+3haPI/DsqiSPTVj5dimVI/J3hIES5uZabYKe
+fEsWbRgnPYsF2LZ+rtlMbw8uIbbbH09fsLvQ6IGKQqnWK/TwzCzi9K4psXpSoYDI6++CLjZ610Y
PQfNgXiM8VOIoksq0zhknk3rEcv8FKResQO5TVSTN3zoZx2sxzoEp9mblrfBk5+81qy4sRD6jZNe
l0lYgzFs9d/X5x8WOw8KHdJDAf2LOG+KyF+/r10mBkRxol0HsSUQ1nqoHMMfeiS6XVk67jYi/JYU
DSBWIFj9lZf7/dUaxgxXTaIxBIQc07nD+MEOsedqHlDp5Sn4sF0IZGIrW4WlxzHvQhFBBuYwXPQA
FG6sOf53hwmKsHgh3zjaSSu9TLnnrhml9PQY486sq/YB9DmGYbvhuxPoyYYI5+ovb4T7uynUA3bG
QNpyMQIwgvr94LLLzGtDhkXQWNvoucx8kribML9ScWnn2DG+0D5rO6x7CZwclxzCYjqLiOQZSMUf
aqstqS6c4owCm8BMazAPVZN7904MwIWI5QcPD1/vcttahuUyaHHhuFe7crNrWVnI8oj6wz0CJ3jA
OnxoBy27S8wZlqkiRoZV8hCOBM5Eg8xwdALLLHztU2GFX0UdBAdmJ9W5IORjS5zqj4Bi+pQ6OPkt
A+bwoMwXE2DqWnPTA1vY8tH2k2cKPJJA+jZkXGyznsNYnRe9+KxU/okesr06WRlA7cwUW+LIZg3M
WuDcl4W9dlkzM6jNwVxSzp8L3ftCgLtglJ1oW8wyLtItP7gvhyLEm8ZP5hhBjZI6gLKyx05Z+Q+j
6OvT1Hv9hqJzG8yFtJVVf/F1z4y8X2sHabDnQMfLHQljxe+HL1B2h+0A3ODInBzUnbN0dBRpRE6E
2LJH0+cwEfE+Ti0EIYNM+Cps+rPUWvmcEKMFrjl6UFYon9lqkzFGWbHWSa1aQyGGIwJ1/S3swVO1
FgwMEbraG0rWj647DtflD5vgxMQ7fosFqC4tnKixNDZySWg57IOTgsJknYb6hzT7vgAeOgJxt0XT
ESVmErXueQAV2YTipsw7VBwiHPdurJVnVVjdKnbQ3wgPtK/MjLML1rtm43NFaBP1k3tfWCjXEe9Z
n/KepIQh7r4XzvRSTtjm/vsMsX9v06moDHwMAFmQLZPp8/u8K89kZg1T/9NvGpbk1TI40ZkWiP5p
edAGAyJV0JmH5WkXN9NDbr6p6bgQOQwR8J1TCVgVv73j1M+JKndXbaOH98uD8mqxZ6NDaKylVZdi
0LHbZo5HTp6w724PyIxX/TTls6HZf7wpZcrex3Q0m7IcmbLRxMC7M5qWTB1TqLMNCXeFQanlJkiW
eqqP9adEr+7ACZ/zQjT39Tz1MgoCe6bszZ4esjFHpZvPr0/nRjVVSlyRMRbnvEQEM7ANOJt2ybC1
NiHIsEN9aEA+rOypLmnkUBlFhDeH6B8uY9I0l7Zg+y275mC0xfG/PxT5+3kmofR4FvAXCWHaoXb+
9WAXWuqkVSMTNkWcKeSKIZTn+D1hC1427w0KuzP64S+T7g7nEXLJHfDeDznb6nsTvbYTV9fljVse
FDcA0dMSuqUX7N2hM0gGVuF1eQhLJ2QcDlICRgtMmwkNBEP87FxO5ArivOXHwjdx6syKw26ZXdg4
VUm+aclfZYGzjKHKUBHL4vjdyeMOvK0LjBFax9a0q8mAVPpWigL3xYzqAXDQX0LmxzrL2Hsq9gjJ
L6FkU+TWf3H4/dG68UYilGONREXrOrrz22C9FUElsdWn27HFLN2zIKw4bu+8+aeo6b6nRsCacv7V
8ofcQS1IKQSx/LMrWX5qvArZIdmJgeJzn0Nl0K3BjOhCn4woFGvLg8wQEOsgHjpwsyc7z7Q7C2/D
vjFI8zJkcQcKe9fgz0eCndeCZauH1FrNG+4OBdfYGhxCfiC3VZM2W0vYQJJD/THFSL+x4bk8JmUu
4GlRdOYdiBfltP2TCu1+QxiQ8Zeb6h/qfxz8ONps+l2TCgNzw68XoTZiNrFQVPxse9kPVndOh2DY
nxru7p9lm2Mgmx8izFtAXpjtU4iTV+U5J7Dw0SlkzL9KU2I7Kf/h4BnS2loGg2M1ef4GtUO0Qw6O
nUcKhhJtlt5rbjOtMeESBjPcJXaMu6wtsjtSvo+zoAQzpK2/kt5AZKjB5q1HMb2NXA3lO+gfZGbT
m4NC694vxnssieGXHOEsGqiR9pfkH6uRgBQRc23DIDQuMnhv8BI/dG4c/6V1MOdv6L87B948BtDo
3djVs0ZYzFb/anx13Pkw1LHwJRVJ2hRYzaVu6pzl/TjyNrmgeVTg7MbBGY8RXO1nP6u5yemdsZcj
E6LMxnlH2OFBDXnDS7TOQzL6p2gEGOdmSfbYNQgwewo6b35rocmbfyM4/LEKoR2kIbSxf/BSzCUt
99/Ne9GGRTEgZt7+VBA4wad+2WqyQaNlMysGzyWIR6FgfMaxp9PWq0uFgIPE0CDZCKV1pw6pypUM
Fe690EpDUjb8wKaUcfXyfRhowNU0dKdJ63b/DEsWBYFmyHqftgRJR/CLLRK4v7ZQN+3Std9jNef4
qHiPcwCC+7yswnhsPd4G5oGmRe9ymiyCdIroQKdRfKRzy/jkP1q0zvwzZ7cJ3zZc3O3Pzkjv231f
ud4lqZJXOwUTImdV7DBW/hkQRLEFN3a0dHIw3eBsKeyH0KROXZ9LqB98ulmMk4+wwZUWMmNeoU+p
tl0CUQaKl3O/PEwWslhVFsw/Ew1IOXHY1n5AejPlJA05+udlLNgQunaXOsGr1vlXLc2ac6G68CWJ
mwdfmz7dPouJ8vw1GLJtAXIibbV1yOH0nSDjVyON9Xu3dLDO66AmtantX21LgNxN/JgFQ6uStTeM
fAxd+/XmWWVFXK+XCf0Yl9OlHyyUvm72acDItXYrz9sZfmtcBA7jtcgM8h+wdWPWYek8xC9j7at7
qcQ3S5JAMNUI8DyNle/AEGqF81b7QsjqJou07F6OEoGZ3X226C0fRTJN5Pk608oqwat0ho0zDFPq
hOFbsWz1td1QOK+KuNqfqgoGieMz3oC72IEVvwo7ospNaZA93JnHFvMfgZ+dCy1nuC7KjEVHxbCD
RaHho9Yxc6JbENDWJhRhjbikVZAySRNtseUMTPdsex8i5MGc042/LZUaTzdtSOU1nFf1ZFzo+L6Z
8ZC9pASPbYkYKVZF1k6Ee9sfiAJKzzZZeOflL/CjPj84GalC9jAk5zKFRFbhyWvLZnhJRXBp7TL8
nJDfyXa5sc4k17xVWWDdgyB6X97d5RkfwocSfc7Zm8xp5WhkBHXwBdZo5cuTFmcYPOaFUS68WZce
fWI6jtaBctZWmr8bTcIVqrnYRbNJkkNQkcQ+TtvSSV0gzY0459jWF2nisgCIcn6NiMTdM6Twj5VO
CuTUSf2jJe0PjRs5jwlVQiPN9mJ0qrkTD1nN9JxUW2PnLQNbuopvtykY+Vkf86zvvzhECNsRYyGX
VW8rKrTaNg7um/IZyd54GWa3emHUEEJK5ODLU1cQkNvTfezrKDvhTbK/JUP47jAJf7Oc0ibBph3W
t6GzOziXcd7O64nLiIhwh90NYkICFvf6dYjJ7Fw0xGpp3f9+Wn7nxGWw/jnwy3Dk2FEZbk1M9rsK
U9LT7U9I7sgO/rwmyqYQPd6i4xatAeoq6QFlFubGgIUaec7dP2VOw9bq58kZR9o5cbv1QmoxqW/b
yNjXvnRPGrReuZBh8hKOb+aEyWX5Cddqt9ISeL4NXuQtbKpmbzlB+e7z/q5iy2LyxiOZ3DOZwskT
Egnm6Xsr5VM5SOpFvEIrwyKfYNlkWZ8CnzC0jrXxTQo5dmRyTfN3OIk0VLCygBBN1NQr4jEPW2mo
711Tax/MLuV/SxUDSpUB2sHPhv0ibBIlM/yVdPOvLpekzPpsu+jDl2aot5gb3XYm0xhyaCorOKsu
f2IcBWQx65DqmYJEIte4dxLiqagAEW4n0xq9kX40RzirN1qbHLkgqwi2IIGAwMrms54c2083MaPL
pjYQMiBkBBF3oYYPiwvsv8vxGaT+682cGzkMRhaKTAJxeP42BvSymLc1Apq2/KXSUQqRr17c96UD
DpDkwLdWyRRRvJNdJ31Q20rHJBsMzXipM91B3EYuR9261pputzq4WgURoKmMO8PL+61rHf7732v+
4eTm30sIAR5n3bMpe3/799YxQ8JpQAma5Wx7ohY5huHdqcHU7pcng8rsK4G7mC9yrKZtNW71xoUN
FkEUZw7E/Sqz9oXnJ8wXQv+0PLi6lZ5CbinL8k5GGXeYfrS3WpTbO4JuYhoS3/iLB9X8vRPyeCke
G2TuZxjvxe9FqOdbpQPkqFmnifXoII9fVfNW1OrNzzIJiJ8tT74/HzGlX67IeFIkLrJJilGMfe3c
I7O+7MsE/mXTdUg0iB82jnHr2feL9ESzDQyt/t8oAdYf7/8s5fEcXAKoNQ3xe/uWahWZ1kU2bjzs
MrPTMFiCoE3kZsv1q6fTN7OHypa18iRzXxy8SJv2HRE/kJAGqGbCz+8jGX9pF8BkNOe7umUHDJKi
bKOIjicX3aNruakTh2xaq4xtbtrACF1gppwkn5PefUOWOB7JEgXNOR+xy0M0uvUDIzL7b/Jea7ZV
/1L18sIdm5GkzW0X2f5vLQMTF4qdXh9I+K6/Ly9VxuZzVrjTpUpJYqul3u75qNRZ1i9Qk1ojSXe2
hTaZ/Hpj1Sf6dO7n39UllkMzHNLHLKjUNlbBLrZ8hZo6PORh21H1RvbJUYR7lVXivPXR8Cj87NEr
g72p8iJkzBjUf5mV/NmWMx9x5l7IcdGBAM79tSNC0NeYeRX0W4A/GKk60vyWujQoDUKnWLJpRqhv
SWnVTgIrys6LASUwZKaKGkIFCb9Kr1EepFckuOmVOz9VWKZ8OJ88XX5nlAH5UDOABfSG2CwFoQuh
BuddDfH2R0IRsnKbMLkLZUjO4RAZGzYF/ZZ9OQCM2S/utxLA18IdUxEBVe1kpvC4SGWuiyHd3W5e
WZOxCLTwYGUsn7eRFuRbfEpym2nBoauNYh2ORcDkDc9lVRbZjW/138fUHw0mRFsk05jL58bcsX7f
q9LAxYVvxHgzpHKOi4f1VpkPkyANs6yN7c3YSqgtEaUA129ykVG7eMbIrXwS/tnE6X9Gu6ZneJyX
3zRQ889BctTR2T3rIgw2FCG7Tnismhk/LIzWhHyrc0AyGFnVHYblsCWs6CaCc/UqPsIhOTSDq+Ar
KZXcFyUJFsC3yr3exXLrCUbYCo32u6qt+hLasru7mb5DYPqZAevfF90XH6xcbuCSGqwJfVVeqf/f
C9LDXSxMj/5yPiBp1n69IJNKk7DnGjIEuRvfjC18+hDs9WPghOWV22O+a3KrvCpZcrnE9avilAZ/
mKkQQ5YHADWhXBy8cuMuNo2cSS+WXjwgUdCf1OwcKmU9bBgRxzsPVfF25kUfdMSqH3AlHWSuERyN
pnLfpBKOqBOJyzQ/GCUAWxTTzCYsKq6sJY97Vn1MA+G+uSGel91J4dunseq9tXS0/0uFbQ34QzYg
o0C3KLuFvs1T9WwkIf/Z7GhbxCR/uRbnVcm/Ty5p4i2aJx58avS6v28QUtJYXfSVirpJ4DpGZ9Sj
peFb3nWexxjG/gLVlZ16NxrHtkPzXjNaR7qAW5J12hEEKZEMUihYtVGEa3/8Lku4rg6hdHUh5Zrb
dL/1kjgknTZwO6jR9rMiT3Wb2nH7Yiu1ThzmynwDU0chdoiyzXJFsW8WgN7ygEDN1mdu5kBAqypf
PwgjkqeymzBExoO7t/VJIKMfSvOajdk+p/i6pKZ0/jIVMuT/452iecWQhQ9Ecgj+VlzY0ihsPpPF
wolNNNb4a7Puc5C60dbQbHFdHnQnlVcGzh8MhVQu0j+GPbCnjZE49kH3o2c3LTDFNfM62c3ax9gD
u28StmblYf4xdsWI4soJUZo4zNTL7jE02mdGoNEXshDFCg/J4eYs94W9i8hxt1Z5mz/lQq092U+H
Be+LEQskp1Y8Mk0jlNpykCulnouSHMR+oE/GXRUbISGYE+iqBql75cKRnrsIkQw4gUf9CdVmg6qn
Pi1IG2Ip5abPcJAvD00oBfGs5idfVuMxa0pysyudKAoky3uL2eei3EaVhVVpVPmm1ryvSq/Vvanq
8gH1ZrUK7G+3KpkZ/zq1+u6pBr9WVEy6AyiAp4JGuIpJH+vS4+DW3oWMYJK5S21q8Ekhv/3HWRYk
+jy4JQRlROAwthEXwcw2UIwo/QkhwT9zyiTjjV5ATiRSO5ehI9Dsdm1GjXpv26TcsG/sdlCAklcX
ZrPrM6jxtci7M3NA7LaeJ2fXw2hIEZRtEBTgSV4qlTpNkttbGOAYjFpt1m6W1kGfQn01aJjE2syq
nqteR71W29WhDN3kkFu5uQldsoAmU5N7aGqILDp6rmzRbXr0ThjZiKHX1D6MrPJfXVbe+OukNMx7
XqtcQ+ZBYTUfWjqRM0VHlrDHEq9G6H/yGFjvtQA/Wa4Y96KD+BDCYXDrwEYEi1toaYaWp5Uov/33
+bKgUn47Xywp6R0oZwXfnd8G0WM1joQkYSV29A7bh4NfyHbyjwNM/p2YrfpYSfNtH5I7sTwN2W8B
AkuDTVG685CttO1LMyqwnTNnenKYfxhBp93ntYW9xbHiq5sEmFqMdi9kWTxwXydS1ENzUIy5fhhm
G7liWQ8lkxK+K4m6z6KjleVrWTMPaHs/3U/R9OoltX23oA6aGhYh/BOyHgfZrxY0okWo6UHzt7nO
/3i5vHv4+RvNNdkDOoJVaTndLTMWRXRmJcfu3HtmDTEhe1t0TQrVTNDjMYL6bc/iG/eSDJr7bpyi
npGWGbM48qvxXNSpvWYNVX4kqVRftXMk39hPD61p+X850sQf5bqB5p6jjCIEjBzz7l/vokxy8wQO
5LSe6Oo2gICd0/Ig/+9Py1PB8CwHM0Xerz+IB59k3tmUPTww651WEbKmHfxzMNh6+nJ72wriuqfG
Ri8SaynlRlQeJwT7jVGq89ImLw/1dBcptsK3b2To5/pTn6XpmuW/u/35NTWt8tBzn9wN6L92hCZv
EKSyUPbZ1zaGeM2DUzZPjeYGPkwN636qnHfLJ4Pkv69j489emHUKO0Nyx1iqODf9/L8G23w1PD3p
Yp+/fFTnSYkaioQDxW92XsflW69h02mFdXKYTYFomSHNsdLJ0AmG4n7hAPPmRGurIg8EacJjvcQ7
xN7d7c4ro0/WQkhlKepcEEKu7M5/KuG3H26OHqSxex9Y2mURfOWpGNY5/RUy3r45DHBzqI8jvVuN
Bni2yeZOaY6M4PVUjogQ/0fyUSQDMIk2gQwDCC/ViIGN83mdpYy+Umt6sQeaeWt+Pxs1vEROQrKC
VcOG1RU5TlYyrBZh7OLU0rGabdFAZTtQ2zHisg7deTfolwTO1d6zIgb3wn+5Gba0pH+pe3hYpRkk
B9U6qFD7NF/fCvNcDSiO53/m0PJd6PrR2kfzUzHAAbjN1Wq7/ZbPZr2pRj28VFXp/DQxrCu8BvsY
pnYzDzk3y3e2MYIWReYcRjOnFcDR3di5rhFIi6bhVCbo0QOhHxe3x6Jl6y1ZbBZBjeF0AG3ho8B5
MKArGym6l17ehVP+tkB8Op+Er6V2u42fmOFaxx7+gOcjT2CLk+t7ww+/RE763k1je1r44rH1/rfL
0jH/6D1pI2xMNBLrpPNnXWJmo60SdHIErc7XXA/zHVdRgGiDpDejIbbdNKfoPbTjQ0Z8BUKGEBvy
fFH2qfcaW2tXoh3JkgpPhRvRwVXMnEJla4dF+hR76bC+jaT49D4abnBYruis9b6UMo8fhcgIK56a
8mXoEMP6BQn1jYy/64PfHhKEdTvVFV9zqvirnydfrYLSg5QBpkFh/Cjr/n6K9JAqU5Ag3SUnViYv
DqC9zbJeJ+8RIOGOFxY+mkWnrYfQLN9BHwYgQNAJy3rOPADyjLhEy4jPagLnXMj0jDnRexAVckmq
TtzF/ecEpesr8Cf1gAnwpXOCR6MvytdSVOYqDvP2lPoO7henXKkok7eYEenSfMEUIF3c7F9vlriB
6sOt8Z2C2l2UcUBUxJXvKOZNUHl2kZQXpCjuk0iD94RY72f0dQ9B1dGDRgXd/QxnKBRVI/C5dVrz
FUKJk79k0tDOVYlUxwe6tCZFPkMyj2NXE2jcPIcxju3XDZlVoXvKTRPXhEcY9ziCntt0SEL1gQ2L
YLSySeZYl8HRwq3ewwDLZ9J0wBv3wF3e2JZaWO3dhJPW6h1z03mBfOHuQsBY5BWffNt9nky7+WEV
V9DPxlg7Xwxe2Tqlvp1Rh9UBmmgD9k4DnLGwckfTfUBjDUMgzR8WzWQuKOhRzLPlMsEIFGVYsoeA
vnVgaHGI4tbYVlpmkavi6NcBSxITW5LkZsFfGWXDRU6MWAfxtWLP765CAfVjZpXrfAqXghbpMLUd
O4CGOTL9HOKFe4NRNYWk3pyMudtanvImn1MtZaUyv+XLr1TrE+ekRSfPqarnPGpeFhqZwyxhUzY5
jtXGqdax4RASPYzGgSOeydtsmKtjl1io1P3uzd330nAvD5nrfQZPdFYmx/DiIk4Id18VDuzj3Eju
nKjlVTszTKFoYODM/xS7FJybKJPB3eLQ+Och0cIXevNm47sgtm5VIIZR9+LpmG9uELkaccjt0Mlj
l2NJqHEr0samOwdNlOPa2Jatip+c0TvHiSrfI43kQAJc3CtRRFctZNMSz0gn1yAY0e+VvwuaSN5E
RVpJbl3uWFdRUN4sIm3Z1v1eiDKGWi4J54N9trrtG2Ozfps613tctBmeOyD89XP/kqRkBPMdgiRX
2NfFwDxk1oPX+mfyAeb4QC98DjUqf6srzB0Wx2efO+e7MSjILvbP4Z6t18F16WeIkWDT6xTjwahi
jbI9rHaRIbMHkTfxgTEsrYNCdNmMTXKl2gAbNYlnDaD2m1111yUcp8osQA3jZOE3aIcHxLf2vXS4
G7VTBbUlDnrC6cviLdNLSDVJ9TGuunBTVFoDXw3qVYgB7Kf1O01GgjIBw1ziYaJthYcJS/KblsTW
sw/aH9F+iNp3PE6u7L5KS/vGrsL5gE2ZGEimumdzKDPu8LG2TweoyiQcJU9JWQXn0WtfFkrJPxOe
FNYkfLoO+WnfJY/GR8yv9U9rO1JsZjvcvJeKoJ2wry8/JfhhpIPSrY/qceeYXBZZHw/+TiYVDNpA
9fdmIcMVFoythnj+U23FBrILFixdUEF8aJX25vOHqnG8Uz55kKCNysA+YemXyq+eb2vIuHGtI33P
eZzRWmMKezfq7RYPD3HQrZt9LOKkO1VdQt681Xav1HpfrdqD2Rj5wc81FSxB6Fh3sJXVZXQ71GNh
gMsS/0pQNrs8yNWLJrgm8aETwU4NshF1EnxjwFgd2sydmM+lYPdmoEsXB8TZCQkHbmrC3QL/5BLo
tokOqXuZ6CR8dYQyyq1VZ5+U0Py1jrvkjrqiuw4tfJzSyU7O1Dgvehn9GEYXVe7QldsFCZTbsdr1
MHNIY6+sd8rgfDUL1y8+K5AEIwUVabxrA+3VuK2OIGh/7ZmbnpN8Tm8sJYFWg+lCBA7uY4oT8svx
CleOrLdRTWiNG1vfRZKwi8s5uIJCJyNgTuQCIhoclokko6mSW7f2aruuv3Lg1dylVhqfNNz+piXj
x4xoixJMyvmWukDz9RXrJRLd+f+j+IjObFDxY3ttcK8HU7TxfPdoN6b9zR369yE2+eYgDJmw7T1G
QGDQGcJ16hg1nrRUBadAZe+32SgEK+aGWJoWp2eKNxJ0kikCtlVJ9nWiDtV9D5yx8J5vLm2tuGQs
9vNmUndI/dr72vSeepSzy18f4SjSKhPnXjtzDEnduF8On8QaAzZ8Yr0cMSo0fuSI9Ah4YR5JacvH
jvvWWIP5f/P1TrzE3g+pTYi554mwFmHRbVUzrt1yDC9BNBTQiViSzkdrDlXDF1elQLNhwt9VMMpD
10rWafGS2617dt1gnU3lRS/MYaeG6CtVPtBSc7o3YOEffIbTDkzjo2GGKyOuna3Aw7sp3dnFW1P1
U5/jk4I63/zoEkgmk1Z/VGm1SryYfFhbhwrjtiTFJ9N32r1VRT487nzAGq1uIkJMUKk3+Ph0uA5p
EpISNeSXyoPK1BiOsR2zee+jUBKNFsECJi0P2mQDnW9lhJsBMcYm6AsyjABuR/IO2Ni+7FSM6BbH
SNiEBCioINhXhq3WRlCcYxAsbYRNVwrt6NvO2hL+29RXagXojFDcb3WCn4wCPdwNERmR6KDSrLjm
KvuudWw168+BHTzkEQSVbjh4gDK1Ulyh31da9dlGEKaX6ntJJm8cJA+GE5w9Zw9e8dgR6+axF+ns
8EW4o9yqqf0yJZBJsolCy2zTlyyf1n5upJC9GQjkFQkqRoYhiPES59sp9fiT6slmJ+7Ze0iAFy1A
AOWTaqNLxo5o+PMOYEIxONwO1P1gAIJw6qBa1alYDfY3n6neuvV89t8zWs+d5lyEIoUr0zBdTMfd
6LDGzDGGiEae0FgHG2cAOewKC3m0YMCT5fpzmK2zTgRbk/X4Ht3Mt6Exj8SBAL2eZP+UptOjgZCs
tMMLHeRHLa/A5AX7GDkn08t+E3LRTEk7cfp2DyFRbtqgvw19cR0g+UG3PHo9Mc0tec7A+wm+6C5R
Mr5YbXIMdONkJ87H0aqYV/P6fR9n0TgvayncEDh73+E8rDmrAgYg3Jtii5CvOud/1aafhE44a5ho
2IybhAAX3jF/MtE+rOuQNUBViUOv8veBlzlq3sXRq28TZE8P1voK9Yu+LfvwrTKKaidEcpjQRqyt
sQnwHzp8LFA19bRT69YpYbuOj5Be3mOrva/iwH2RYfa5xgG+GVtEKB5SvBW2ZJg9/dyTbqE5o1k2
Dw06U73IN2qOB7BJC6itKcB9RC/hosgvU/z2mUgu5YMlymfHh9XXcTuZQu9FFH29OiI/H7Hb3Mfw
rO+yll2vlaY1Vh5YEASg7FtThHCby9mJbnx2SRNrhao2oel3K9R0wRrBKset8n70nQ3lruPqU8Zj
n5vfiKx7T9F+yiczirQVvhXATNA9aWWxsuP0RfCo4ZNH09DMKOHyTvWkj/Z01FtDB31r6mWyNSKk
tk3QXkJNG/eFpn/qzTlzyYM4h1yF04wskvKe7puvUvlGIuJjl8dfTUOaaDiachWP50SDgsOhwHoj
JIy4omYZuv61bIJ0zRLgSxzrkEX1M6upitgd68QIX5GWnExYzeKONzQrs3Vll1dHdHz+I0D0sjUf
iCF6CjzzIzFoyWqK5Z1vBD6XAhmEDSljfnffpPAj3WSMdnrirHMbCJPyh7PvmIyPvUHfeWE0bg01
MYzo1SsoE53xbfQ9CjVcufbKKP0jhIBjizkNa1TSggAo3+x4ZIksAfAGiY0HzoANz86vHC9q0MNV
LSuT5X18CVmyzNdCna1dJ7zPxm1O7kJZo0gzq+SLU8Xv/4et81qOVNm26BcRgTev5b2RSqb1Qkjq
brxJEv/1d0Dvc3rHifvCLihUW12CJHOtOcdsy2yjuaCbNYp967SIb0k6hLvGLh9GEsEb7J81/rnr
oZk0LZECxBIqi6Ia/INDchwtZVeJ+LcVeu9IzyhQ4bLASb7yiNJapSYCDptMncJA/216v2uYYMsA
zRTgAOFtvbh85r/jNhmLcPLoPkZ4takVbVU8rssxJMaGzukps0iHboeNALy3SpmxMIsAkOBn437U
66WPDYwUv+LgFhotEcPHVO16/SZIn1VqLaFehYeac1UrHRjQHRfyxXBqMT+ip6cLYAziYlnuuqQ/
vAoNnJAiLF+KsVgXWd4B9MLS5pEdbSYEgEdkBgLfUg7at6iIPKktJ977muUsG5bxC8NHmmIKBB5G
ZT0U1WM6zgJqV/jpKlcOqk0UH/QM6vBkNxR+l3EBR8Z5NKI3eyCAjRlovmvtqNk2QutX1A3DQ/VI
rPSB8Sh/sZXhEYeMLDiyomXPhMiorXbLg59wgeRbet1wTofuF0hbsaph2C4jjRNb8IAmsl0uldxe
d5a9GuBMHHBf4TGu23GJ6Leh/E+dnaXKMo4J43BDFguODWeAb71YuHpE8JkWETqW+zxzDLHUvWTg
/19CIuMfk2FcWZHOga+YNPiK9Ka1EiMoN8VvfKkZaNcUUE0D2Zw/1WTKcRaF35qHgb8KcOZiR3CA
A2lSW3oEdEyrdnqCag0rpE2h1DclanBUEQGujiUUOwLidXUL0SA9IgRaeVoid5lNgpaPOdGVSXmm
NwuwUv0KERAAhi2WlIp+W1bwPXrKcjCbRyfUk6VkkJj6s1WHL0PqLN28f8qk/sBTwuBnhlsUeEjF
9OzJboKUhjTGg8409qzOhmXcpfqnTq/Z1WPlpbMZhEklO+iunx+kDg7WtvH7jLn1EQ11tg6xjmz0
JLjL3gze4KNSC8Gf5NlYwO1CfGT8MhtkHF+UQNcVvz6EB7NcZDhcbX1AwBKe6DV+hTX8n6R/bnz0
9G3Zl6t8aLnh+neWjcVJ5CHfvPfwoKNcmFU4qyEDXltqJGKZmrLE+94QuFuyEs7fuzF3n9q2jQ+V
ZsaURMKeGrMeX/RpkxBQtBpV7gpGR+/slW54aEUInIK9EZ1PG0fdvgljZ6dy2QYsvxF1Mhuxc03f
+V2LuJ/v1HMYgFjvrOEp5HslitIjYJ8hI7zHdeQ59214UAz1oOLVFTBD+D6l9tVO8Z8NYCOtA5NU
N/gTm9D+qK30q/a6o6eW4GtCZwNmVRfF9xgnJH9rXbIwvQmkrkxyMEglfaLuhqDbdVkerdA07kwv
B/prsRbSMivaCFXKcxXKx5w6POAD2ua5om+MkqivcSTDOpfL0C+tF5Z+2tmsQ9ZlRmy/NPUgYAYC
J5jfrSwZnK2gAdKCEOYlIVaV1Z5hHALX7mn1VtanrfuHwG/Fq0LOxK51gmgbEMv5XlXKEj2W9Yn8
imGNXLuTN6rhvWfes6imN3Ir+J2n2fBkJjQAIzNP1vPxsblRD+w/ZEwmjI3VGiVU/8uFsXrsfKWm
RmabSyul655i6z4apKfyQPS9SYxTuCsT/3lPrf0FrbG82UK+IjVt3+qozPeJB/olHMv2zXQrPKM8
XfbF9G4mxXPVKc4NcIX5kJLshOnwCHH4pDs8s+Yfgg/cbGpigFYDrn6g0114b8esusSqsiIWJbzT
WA/v8/Ex/lT0kRLof4+gLLy6dZOcPN1PqAy4GsNAmYEYDzVtERrBeJ83dp3+Bp7Q46uQ/xzSdXF1
CJY+/TlhOh6hbnDH1AHOww/OpyoEWkR1cVQIeWIW3PwA3GwsSZItdvqY1ntbdSp+/QH0HGYXVvca
agQ1/9JtoCoowaNz67o5LPUpe5DB6yt3glNqZs2rWhNrlra1SaCOP75quLvmE5S+SZZ1Vq51I1HO
mVBVyK14u9pWlbewVcalogfOR+FZW0hizXYoMpVVAFjvphut80jf6w1uK9Fl2RvZkZB0pIm80EvV
Nwc92ZYij4f2GJ2VVWqYGC0f38lYlxtWMTXrR8C2Vp65ZBom9cOTtnEL1HTb+Gp35goHA2gMx9Dz
1A9GQ4N6X2Uf8GxoD93D6jkd1wsqDGPcp8e807KHVytXPlqySMfUmPkyW/ZlNP4Y4+ohiyCiCO1t
YkwapMOPAzd5kHwGQ2suzNKtgSMWybrWK4TNbtcSENECv2GW302JU4ZC3SZmjKSMkdVnkpSUjeJA
+XetFM1XE3fgPmCY4Bmv9gkF15OZl1zX2Sh+ypiMet1Qfuu1cxGqPpxqlXgPv6PSUqd+Re0GXUWq
1d6zVdnNShOwkEqM3lvHA7MWVQplSbUp9wKlz74rLOeUhn2/KTQ3ultKr6NarvRrH3rNJTAasUCS
kL/3Kc7aoh2sbVGXxXujiWdLlx9V0+xKp9Eeo4pbLhVDcjDl9J3WOYEZlZNt5nejzN2YRM5QngD0
FHpts3Lb0HvmEd8vAzcqX5HImRDNAK/LYfSWvusi7miomjei3AxYR99Y3Qmn/qqkcKYh1DhGzCVv
4Iugz0xvIPQjZVizXlivWas8GG86kr1tq7XuS5tUN97XvhKlaxeKiKp7RZH6QEGnX+eVVX/kGk2u
6QyKYc4ysTTj3CHrgIE9jpvk1Q/q7D4MtgTxDHPDpNBFjh9LP0zciR4E9yIii0FBbnTORmJypabc
ZFL7mGCKV7O3jWu9GeKsCllTxuVuNKuH3mXecGmsIN2UmEGggrjKNrMYqiYynJG1ClMFV+Nfwq6v
hhDmuwkKpyA63ebJ+D6/kROzNQwG+RgQFE/KtDFrSznOm5qLTi5y153mllm7UoYaISFjdwc655Q7
+T8bhUnNCRTR5EbUkuRgQCObT5kDyf6eNx9r6uyIbSx7rYBIAhofsY35nxJ8L+AJyFX6YFLtjtSl
zAt6Q54q9vTu9Z+1kT+1uSq+3LH4qbhWdRkw7K0Sf1hVZqkwk6DMwVXbnrotCz6U9tPrqLBbnmPT
yzJOAzykwUCiSo7Eez5oGAZ1ZdqkbezAj+5UG41giVxwflnhWz2F5ocliAcMG+jWhSNuTtqJm1tP
oVt69VtMh0bPAgZUJsbT4OrhcT5jPpdkyWQLQDhcosNWynVRsywFA3Fp49pdcCHpqwIszqbRTP1Q
8kS99IXMV6VWhR8tf2mdycovo8C84wTdK2UVeh+4lE+piprRbHVI0uQgvCveeJ1PRbhzycu0fh8b
rnM7sqozHWFnZRgIB1qLamEGOvo956MTHkjfPRBAeuGe98R6g4SOmuhr2cfBowzoks2nACA/pU5k
vJFj7a7pC9KXzVr1OpSVXE4fBL7If209+6hKx3xpoXjvE1wcmzp28s/y5FpG/ZlaYbTx8e/tZUc1
tw3zMwyJ+rPPc2NpjC4MUsWobpakfheT8EnbhG+FTI1h6Zh1v06qXqwHWfAFT5uGQnBC+/YK0tp4
ioTT74JPX41aMJlcNLlUige16eJRG0D7Pet53uklfGlQix9uqYn9AA6FoLQ4Iga6wKM8v5w3OOii
I1jAhdXb9GYCLcVvy6Z2/X9ezbvk3mzN3EsOaWnDtCUlieeaQR8jxvC36My8fWER4S2LQOCez5N8
CQHBYI6h4ENhCv2D26ZYBINrXJVprYMo7E5XoV9QtgPZSPHkoGoFS9iuTm+OWLNQ5QapaaeCIkjl
PpBSu82bLvYtFrh9vIq9RCdCNo3CUy6om7VEsZqW9zlmlnqYN3ROqfhMG8PqAW/PB2vH7TdWHTz/
PWV+NZ83/wSU5v+cPO//z9vz7rwBq5+sSx1yfyvG4sbymcCjOtoU0i9uftfHHutYyOMiIOCRAJXi
Nr8jPIivmtWc5r35+PzzAPiGha2jYJ53Y3J3bnZD0SqNqpf50N8fSGOkh6ImtXg+phj9M6h+4mHd
ii9crW5jQeE5C421SqTnHgI4Foigfckiiv9t3/5sEke8m42JVb3ctIbnvZQ1AQ4lMx9wY8MlEKqx
wmszAMo0flatJDHeHSBpJZNHyhLg7s2vbqxSRnZfP6ZJ6j/3nTQ2RTdBYadEstRseaRL4iRZynh1
VD0LoYtnVh8N5TJMffNuNPpPHljpTVlNAHA/b59tbPqhTxOUNHRtlZjABqtGOcHZ/NkF+lH3i/jb
owm6yC2wZiTXFDuJKpIkyqjambKMn8oRikrH+vmFFO4fEdwep6/8d5Mc123t+802KsbsRx/lQK6T
9LOGR7Um5zWAtK+ybsv08MUvuotKV/rT0eHKkS7KYq+qrJuSj4Jfc/z0C6k9J1J/qquB+WoNhrZO
PrRY2B+RrxUEpeAcKgu4RMqgtA+rD7ONamClmAkso7D8QwUWfmKeq6sq5eH5X+0/+LTyOO8lKhFN
FmV3e4IIzYeCVo4bWYiraKkYUC0r7t1g53cCebSNi+B4GUJ6XOZetlcjytCRgfCvLsKpGTi9pM6G
ztIUoOs992cz5MF345TvFT3uR8qaaTdojrOFuJ6+wH9/mU9wJ6tg1BXF88B9soenH2yHUtFe3cw7
970efMeVLReUjdx7oJOj21YD1Gn8oe+g5nbzZ9iJ4PK2NljZEPqnln0bpE58KFAAOjx+ccdvlS5l
GicvjkByDozuOG9C3QD2V6c/8r6HwNJPi5mKGh/wz1TBVoXTYO2IKZxdx+woo+GF51ry7KUS0Sk8
Ky0fSBbRH6C3uun+zLn9h2ZvhNOwn/BYkr1QXoaw42qIg+hnAwNi0EewHS7SglDTt1nZZi9dAYXf
o0SWYMynHsW60fC+wdXwmJIElErTPgIx9ZkyZKj9x/pHaIcjw2SobiLPkD8STTmMCJwetVum58Ie
uXan46xInz3UCFBBy2uWB/9sesAciygdvA1cPtJKaqXBfVYP13lDoAISeIxjeB/EXqIFe4phdz6J
At50mxMHlX60wvLuODqw4GfO70SvMYhPGxrk3QaZe7z6e4wAkgNxsg/gY3SACps2v903ex8WMkFF
LPB0lApOkjsbj06/okM/CGuPK6pUHhQmtpVq4q40TLFkVTrsrKp5rybAQ5iSvYQel3mAkSXntmbV
34bfPDIk5dRBXuZX2vQKHHOAX6zXVkGvPAVO3V+8Ou4vPi2Ly7wbAdimXFG8pWbIUhsb6NWiJ3CV
GcFpNn7f1dC2KX8PdudjfaX8hm6RHSJKWlaO/sml/Hx3emmd4ZwcpCWASRiVvaezai65DAkpV9zm
XJClA9u/8qb02XIfjMRcDRAzDx4xAEDvuvikNg09LHyNlKpDUuFL1qmKHhvM9Mb4XuaFterM+ttL
guxSDf2vNI6jF4pjrIHyGgPAKL40IrmXDbOhqtEupW89M9N2+fRi9Kn1WyYiuIC8s5D47hW4wXwJ
l8JcpX2DqCtVdsTI5uem7P69qcT40WIyEZpGfqBiCgdvoKsv5BAgTksNS5z/vBxG3z0RllU2Km8Q
jf1M8rZ15Jc/ykzhr9Va/ZOadNAeVPc3RJw8Q4LuI7hpq3Gbh2ZBGY+Uq5oCXy0KmkIUgQgXYqMg
Rj1gue0WJs321fzGfKxmIcq3PL09n1gHKujBed83UnI4KT3cEeH0uzLI9bNOkgx9SKPnuu/183zM
xlX0z6vpWJdKbyEz01jDpDUZX6aDf88pWMuplaYe/n7An0+ZTsME2h+0jGbM3x+d3503yQDG2WtR
k/7Pz/79ABq33cLvowYfOb/V/3eeDi+68vGS/Pmp6TQVswc8qhoDf14Mf/4taLK6BQLmfmkJ6W1M
KcxzDZJgy+zmagVKd8hol0DGUjrj6PiIrQKWvjvN8O113jcdcBaz3lc6xXzaWOh3Rzs59IGEDSEL
8qeR6I7jZDMqGGt8xWnOTlK9sqhywoL65uR5LsUdBt9X4ylvrRkhZYhTRL19GfubqmnbC04FmLp9
dBh9zddwt0DP060s2nIzDCyirWGd+b/aQdWvquLDZJw2JqjfWjTiZAuL5k64GvQAaIwhcgAf3mvl
qs2T59QdcQA1IR/dt9XHHwrAkF1p2dotqcCUmAQMaJlhH53G7LY97D0IuifGuui9aUr3oGdmvHKH
RKxNb4wmNeIqQwzVGb11kLKo1ox2xlLTZXqdrAhVCcu4qFuH/197ryohltDldGbhjX3J8ubhk5PY
NJr5mo4TN6yqtTcnfokt94J9EXFSUh9KIxn3LOy3uhyAdmiUSE11WNVjUBCUCN+qRz6F40YuHICO
uklwewaiKTOG9skeSDsXKXWSRHeVh0MwzzZtTLnyRBlgTizMA7oam7Uy75ZVEV9ykb9H016VYA1O
vWA9v9dELvI8MK/UEXr8f9IYf+mGQQrKvKvP24SR9zBv/rXvWC6D/fROC/Hw8HfXdmKHQLLpHd/s
s5WBuWXZgs56wr8dPpVA7im2yBtOl/ApHdP+xPL2z3vzWSAZR5foPB+9259N4OvNym9Ikvp7bH41
jvhP8qr713GvgTTtzBvFB+VU6BUtiP98UtQHGTMziyQ4nU6hXwbiHrQoT6Iu1+ARqHB63gy4DOv5
ymuFiKDL4aLL+isaJf8zlG+jYbbfdkL5fDQca2WByZsyLYs1NRBamMYADcsonyKqovuhj38ZDsYS
8rjuPta3e9wHWNHsdOMzyVoEchjutPYG6pZNuAUlkCyybthKt8yJ1eaeJKh8ypdsXchCkXsuy3Bj
NlV2FEV+HSFRn5yoIog47jGvGnqxcoqiTlfzQXVQ/3nbTmMoh0oYWntZ++v53b+b+WPIEo9xvTxU
+FLwGYYfLk+8LQkWEVzBcPyB4ID1qEMtwyZRviLqAp0Hx+OYpq/iE/kN/gEFogkZNQbWMgbaSzYg
98dgxDMMwFatp8kiEHR/9W4gPbNMoUO3NCa8XIwHhybfsmhuDd6P9aBRyS4CbXjrKcYtRozdNKHy
gbDl7ZQj+6o72IcH2wlB6XEWngh7i2UMePW0GwF6B2vZdgSv+l9aosuN5yvyVekpPtZQd+u8P8uv
3lD7d1xzwdHqSDDPHM1+r20D7irak5OHP+nFJHAaFHu9o2JSbhHnejvfi/tFgc06pJflyl1XOChM
knYiHyOjzmuNBsS0yUSwhs9LnGml/HPI7TTgDvnJs7JShUnihxcxds81qo99Azcb6Zfn5fT+jRjs
F2trBBqc83eTiqRaJxPVvrSEdnB8FQuKN2/VPoMNPB+eF5zzxtKYYpIsSiPdIEXXImBkaySN/hbo
gKmjCBiOqcfVGx2u+TBYIOYMMCRmA2lkK/YGexN6qslPikQzuc4uUotuKW0Iefuf43lmAuH/9+kJ
ihPKpdUhj9PxiC53PM6vvCEkJrJJ0ToN2dHHYfbneBcb/XHcKGWkfFGORFpvBL9ARn2FAReXyJJX
u8U4FJausY7j2OfBEe90t4nfZNq9x5LkJ7cc6zPjYH0OgCP+eaXaRU9duaekMBOC+5pQtCCgMWco
h1qPsFA2oFRwXGbnoGPgN5kfUeODVCwil05s4HEsLEJ0y/zl4lBNj1qmkqo2vxxj+0J2fMZwsRuY
elDaLLSdAgUGghAjeVu2RwJ3mhVD/V4qExDfttOrTjQMs3j3TpDipx9pDekg8tF3ZKiB+6G7T1n8
kNnZhgmdto/CoD+1atmf5lfzpp92/xwrOnCbPnZejJQUhQpITifW9v9sDBg3pxTsPq3UdCNacUqz
NIdmsZC270BPFAC2canvcYb/jqe9+XieiXGvwR30Yx6tA2AO8nvOqjN666YB9liIwt8x84XMk9EZ
UJOqO4DPWPCcWBgkjNzysvkdTjD43uRLNqrRI1RxeIghc48YRX8wFcTZbrDW/8RGkOxjS38nWSo9
WVYN/l8fuJy8dp+hrheqou6rNNomBZJjSuiHQrPdQ2n6b7jsMJ+6hraOpEvvubMLDGoNDXivxhaH
MUNDyr6YiOi5SbOyqnJ0HhFGMQVgxT4kb1kLnsNK7feZQqUv1oedoy8KEqlXcahFS6vRv7o2fu5i
N90GhOGMUtkbEoC2WaonrgtiePRL5vJsyy4ePW4kPVyKrVohyQG9thltEFJQWG+jMV6FpkyWxv6i
ZDDlKt/Tl4Ota0j2vgrmgZAd73VOLE9OBGbcdpsOQiYo1XClJ0wQcnc/JJVc9cWjK+FcjLYsmOkE
v5KqqPck4MoFJFa5qAPCLgCYLxpSLBexm396lVgNqPAH7qc4cLJFGNoPNeiddRN02wbW/SrVuwS9
jbcPO57aSp6Gy4AJ8ZBQe+5oori9+5pahVyqWXaDIwI7N5L20ojiaCWZHRHXkQ9rnICnMYbY4rkx
j0TfO2JNo8SndSbDGl9AAVzVi/KzjA1roRevaUnCgQ63JcspvsYZQZJ2STRBUtJ6r+IfTWQHS8A3
TwU65RUb/o0WQcR9C2F0COw1nhvrNcdHqE41cFTcZxjkzb0PGjBs5jox4MC6mFIgO7+7ss7fSrqO
zNSyhNY+u/VgPNVo48/hTy9y9T3aJDhS5h5jw3NPvEjXdetIeM1bLAFe0PZcZhmiyMxRe/rF6tny
8mBfktZowLizRwoGfa4zVa6CeheEjr2IJVPX0oU+TjMd+ixOb9XVaSygcE0pzQw5TnjPwaGVwQ6s
8MAs084EV5wjdQXE8ZRGzUmNqf63VbaqBct6l+CgppYvRlCIpUj6aIXZHwRDaKFlpRVxxB++HMoS
J4RMDyI0fzoBiCym5Dm1RmLZ0CpvwcbrSfOLEvi+J7Av6NVzXvi/VZo0i4L2P3HA/VpqVHV8nkmg
4ZJ1hEUOOV+iLRFL96pE+I5ZVuAM6KhZdKi+ywIZvmoOj7o3KsKpyoUJXMNmMrvgqyEktETi5RXd
axV6CiageEfQvHKJDSpv1mKi6QgHqomEPta4PJAjRaJCbZUYeXFwr1xP2RjIBzG88kRqjBZmaU07
zIXAi6yheOL3iLznYvDsZSnaYdVGrIccF01YLHd6MFbXwRYLJY8pDgbuXms9fF9m+EyZjN6vuSlC
pDAYjI6DQhcSV2C6iM36Y7JBG318sUfbOirYjjtEe6c8n2LOO3QpJYpA3+p3YPIa8JaKv2Ii+GD5
e/GtAbt/1zSnRhXDwY+8pSxyVuBg309YV7Aext4eaOInHEasUv3kTEbkGEes9FPJEqLwm3yTqk67
tUztK6e5cvY6/kEjtLBNgrfrwcw2UpFxeRtJowdMtFSOzqhdRgbja0Qb0E8XXkM1tVbS4g6ROL/S
BVyCdV3nNCKuKZjnhVaNyplIg0Ve1h4llMZauTUzvKrWR7CE8SftwvpsiV5uTGVyg4XDS21T1TEy
kuj7Z4PLYhJsDqcoK8ZTH4ckZvzdn1+1Y6KsyH5X/rzRKeiXayMW2I9rbUWS8x7emtxrRrSVFXlh
aD/wnEvCvBHeXnyGipMLrM2m1HVQGhuLlGduNUo4+wyxALrbRdYnRBcotEP1QHsM6JTLxo2wsj7j
vDMpPmBrzFJn7ycq7Xme9euBhxEJVwJrFI1VLLGbIvKmBo2NWAnjgnQ2btt5B5OQ0NlRkFfut5DQ
emxCmxZ+mSxt5I2rtPQVxgDfJ3twQITRTfWxBBx2URE94sMAq/I4JyKzqm6enhor36/MlUL+0ZLc
j1uByAk5hZSXURuvVVRZi6An8CdXFPOku7jylYAyb4VnPWIMVG1wXAzvW2LCsPFo3OqGeG9V7g/6
VAjTGzpl6Li3ZljvoFmU57SF/wrxCaMWsiyZcSeLKXrDd7Tq6sfyPHDWLpm0HVkaAevGx1cy7o/U
wZGmS+y7eLM0mXoMkQGDL8rI1HRPKiSGjd1Y7xLtINqapoDjgMynoYPwp1YD/bVdV4I1Au51cSLg
Xpx01f/GNIVOwghYq4XmIyTwbUsrCQUoT1P6ejaDCWNIgnxbYR40IgKqswOw2Au5i/q2RY+eKfk3
fE6VsDSbZJ4AHSh1coS+zTkJjOFQeB8lrcYNFQq+shRyhWC5dGiU8qfvZw5rEq+mu+V5l9HKfzVa
dx4o7N+p1iPiRNy0aMC0rDK/Tz/q2noiOTDeQYDjT2NUxhODWrXMfS3dhc5o3Q3WbYFn3yKrvJth
RVSWrytEliDjwdhIvV0FqDBIshemPbvqxLXuIwfJCHdBFSRIbBSJLjx0UC8JoMCOQzBTHbAcSsOt
0IdrU6TGed5UVWuclaosl43mZWusQ/+8YdNqoycwnTiY5cZ3mOXOJ//92fmVISikxgaG5//vR0PQ
6AjX82LVNJaBHRPJ+J8PnT/LafWLsEnwmH/4X/9L7n6dMGh7JUXwK8rzbs2EYR0AavuEa5ssdAQa
77VHRIokoIpqResue70znzA4QncIzeymt3q9aUaV+kpA5gSO50mWJV+QxPdHldDAlKP4fN66yHEZ
7zJqOoO68HN6ffgkLuiBmHxoYXUNuQ1qUw0PwszAcqZp9iPLiWSy0CAedRFTwGodGgYbzQrH50FN
qc7UnXUQpXrEBeddy07VHzRpVYSylXKYd0vb81Y4IMPtvCtsBYpAhasN7UC/UyfBZ4B59GRX2S/6
892DKrz+ZGXbInwaEjd9dNOmtJPfrlRaSL/sSUOt17Cl0o1jBXdRO+fMlhklvvY3oT77BlLGMhVB
uijrnw7m9VVQTr6CKIf2WHfqSmnqmxSdc4DYtTSIlb4rYMnTosGOlvMAs4XMbvE5Hpt85XpRv9WV
xL2HAU5vkSsTwA6LVEgiypjmX0GHDSGJy3ZbtEzO2mrbkTwZCP2j06qCdTq3TVebl7SsN6nThgeS
x+UiyMotEBwNWqAr7U8Xu+DCdoJXx2dOCS4ROaNPexqtpCizLbee9QP81zKs3J2hh801DeruxQoQ
LDs0MdH3h9vUGXdjkwA5KTp9JUrMA1XH1N9n0vsmPPVmKhbJvjoy9OKcm9kTnaJr1lTbfhSsm9td
3IhVjEOpSEhP1MI3W/ofmsYMSCuUfVF4y052F6DkWuygYYa5vKjwhpDitMHVe4sJgacTfBem/SK8
4lYFTyPFU2lh/hxTgBlORKZKIa9ukN51/dBwO5OQ9Zv4pj1/vq+GCXJWGdWi8BhLpM3KEOA/FaC0
MzA33LDtbtRSOaQVDujxSctHQrfLveMTNNhv1KzHfTbQHE98lFJhe0c5wnyAUn3NH3HUTwqRCi2K
PbwnSTbaC9mlJ2NgaaCeo4zom8Itd7FufwqYAgARnouuJD/IwXThtjbMj3wD7f5C9slNUJH00vEj
qIns/s66ktWC9cMynuw+39mRjsi9sLnlNBZW2tLs0RE59Ubp7GqRtd63Op6Rq+9Fqr8gNX5rIuC5
mFs2RYZ4rkl/BJZ509r+QHv71WTAnBYniHxOUTT17cQGrspaYKt1FXkDcmNLQpu8J6I1CS89lYpz
tx3v5ujKnlrKwqowYUqL0CNv35ZDQR25pwtn11d8Hm5f3vPB/fS6/plE2BtzIrx5PlN5AUBOuXUM
/aa6pS6NN9IZcS6khy4qXzrmXH7lr8mSNX8pvX3gJj/AGVh3XnNVY7pUIfAdnE80qqPsvWDijLjq
uSV5doFbhHFH41HTqXs3oRQgFetDmLQWTJgWaMXIJhM8XmhXTtLnkHKZI9RXJ6dlXE/FwOn7ogok
Fym31aJQzZ8YnoXafOZZju4lR/RmM/rQWF4rE1y8r1HkM83tatkt0kh+Dqq3z7RobTEDJAV+Rao0
wMPeRq3FzCZmTExseSix2mas24NU2zKUkqSr3zqoGpYz7DtfAzyR4D4J/IP70fX2niaAYo9Po5d9
SbN/BQ6wRwW3TMgI7wfzjGFxXdICDxpaX9Y4/TFXntVske9uogGuNDxRGkMrTPy7bMDB3Knkm/d3
1aG63oWUTAxs3M2Dhwi0SZ9M7Q86tCMwSlatkU6AeDLu3Db+wgK4Tkwg65J3ndJCsELhFcsTw/m4
KkJ7XTXpldv8O2sYuFLaaVFIqy4+p2p0d7hcHBvcZAMmKfDe275cNBHL17y47Rp1YRnVvjfaUyPM
vaYpu0KPT45Lpqe5twBxL50ELdBQf+Z2Zhw1/WepfFgoBXelxthYtdpK1xV4/N+1rn0JN2HthLdy
TDcoRJ8sS4qFM2C6bNsj0R4/6FYgsjQChPvhubfVB/Psja2RoinjmBUyiv9I6X+MDd4uHa0RReN3
hEfwJtr8Czn6vrS5aUWF9tKhN24giIa/OgkNMYEuHOvV0VFqBGHOVTA+Grf4Qhmm4VEhPI4/ff1j
sIZDhSWs8Iqj9Y2NiFzn7qLxYML5laUhTgruy16pUR6dirynpaCszLogDTPp3gcxogktAA95F3w0
N6uEbcZKD8lJvNX7iAwh9APZeAiCTdaNF9s3I6xkCX+I8JDX1kkVuBGcgIcE2IPo/7g6r+a2lS7K
/iJUIYdXEiTBTAVLtl9QlqyL0MgZ+PWz0PqmXDMvuCJ1LVEE2Dh9zt5rA9AYplfL478R08rR/YyX
+J3w2tvi0Xmd/iuolMhl23bNO7KK/lxE0ZcehnsxCeLmtOjg1dPNArwG9bqYbLQRXG8drY2hJtsb
KY3J9tVVNIz8+W65VQOqcBuVBPLgC8Gtm5EMcFyBHRbqyD1rw/iHLQtCE63bdUtY+l2cPsxSOY0G
uURuGax3G1WEPzWl890ca4yjvs0mjiOHzp2dEf7HveVgM62NdIENTml+Di1xfs4rcq0nddK8fW3c
xWB9GB1X3gAsoeOKrWKB76P5VWbhU2pTQgAg3RktPDgP0f+io2My8/Y3EPJbhSIOX3+20/FIK9zt
SIfZ0Dg4Am0vFuOPGVp/7bHBTtk6z8QNbLUJ5R2JJT/1bJrJaIECUnQ0rkzrMZnjL8QAdAtpncV6
+zyb2k+ruLAJdjdYuiPcJ3lgLFxNA02RhGG3U4qbaVsPhBG7shjPCNewr3dAS+n06iWNQTjjH+kB
tsKhobKlrqp+K674+UTuGRggRWPbhfwQgKPptyY3LtfN/gj8nfTKbthT35qi+G8Jk4dLDuKGTQaV
gGH/MBtszgX4xro1m40Dz6FIbonK1HBgn9iU3q4heDqADe/PXkpccuYe2KaEvtfpN70wSfy0BL1G
8VXE7Q/VIQvOiOnUUFDhpLmpiZHgpFgOtq3+UasIGJy+Q224TbDLWBTjEdOKUGxsRQfqhW30lwXy
yUKhaIw0UgTSaAgL81DvNC3bD+OwxZBgkLQaimqvzOquneJDm7T7PmXYijFKOBG5C2KPdNjM9oIf
m/KDFjh3RhP7cZvtel3sRZOugQB+btISn7dtjJpfYxgO4qll7C4sh4kHVLw2RwXeIWUpDnSrBQkX
vckNtq181H+7eNR8LLwHwwQ4nHVB7xi7FpJuK07poh/Quu61MjzEzkfB3omAhKONLJqsiqNeqJfO
WPZx8oPffREtLzod9qoyk3wWPbEynmbYLDMpZNFoH0LNOMA9ZcXU9+047ycXsW3i7Ku03IPq2lVg
o3RuZ63rG+W8E+V0JGI3yHDuDrQx8lR76vntmmESgUGybDL72epeb5SgtZDvtK8FvdyZ20eINp2m
8DESA2N+mjudeoYhsS8NZzcKNrxTEjBL2KmliWA02UXVbWAKEo7psVMBHC3aMVwbDXgHItwbbPP2
meshoxjRW6howDmBjBsjfoJrHTQgVoU97hM9OVYgbEe7QiI2HDSn88103iuJvS1gicQFUcVc4DON
qIaugVPfQVUdpnrZ0yncYW/az2gvLPbKQKn8tnVoCkNaAjM9NVMAPmPf6AgqSvdQQkFWQhfq4bay
lqOnYdEEzpXSYnHSW5K3uwVQSqnbqIydQOlhMac6/8WYbM+bAokU7WkMzcvOVNmAZeIQRQm1erIb
2hG9h/riQhJav186iv+sJKWvFlusOcdMwfCczX6lZFcROkc2cIfSdvBWL69R769Wbs04q50RrCbc
VTU1+OvrceI0YKgYmMj94t48iKo8mkBNRIcwf7GCCB4eG/TT4GT7uU2IG9gWhh50BLiVQ8mOoT1H
Zn4Rg3kuqySIcK5EhfFZsrfSuHhjdT70lnWws8mnZlxpYjPx0q27E4rqJ1F8a+nVQneAVK4G5Ib7
tXLMiSlRrU8hZl9UBMUp1kng9ZwS98jn1x/VoFWaU1LwSePdcSfKOncjjL/TqmnJ+n1B1VmOti8w
6pK1996W7QV3c1T/ngjuLThvhqrt8kXZIUHHMaX4sB44p15zWA0b9MgXq+Wk9/i8CZBl+r8ecFEG
Spkx6BrQza4c1rTL42PFruvi5nF0YMb1m7mHCW+iUneQYpyrbZJs0jFDvXZI8lykTsQxhIiJU+fa
WPPz2A6/GBrhsCmb6SqhafLQaNZeQjg6ZYkvGU6RNhfVz3EMmp4uf4baX6K7OyY158VC59FXmUNO
M+HSMY4q/AEFrVWtVtjrwq8ysahtkrDRTo1RLLepOOv5H3R7mMpKQnaHORQnK1s+ZKoZzXrl7sZe
6WsqEAS4ePhN6AEc81hho9ONHyVQjDSa4IB6txhMINB9DrPOX4XXBOurN1W/iO2uWe899aICGLiY
Q/Rej5Xxw6KtjVDZ9TU9IgrA7NWLJBVKxrx8aCJlXAvFz64lukSCqjJtfrXMpWFstSaw292VUWgL
NnyN4pVUdLqvC7nl3l8JSo8mW3ANAVnOaPuz4xnyi5nE6olgZ4/bRU9HJo8PFJvTXmGV8iWWhqzP
OGCB2kl2W1GATgPpQAFeJsWW1YdYcg16gYx+deCU0Nq3ZzRroIa2Cdi39Y+ViZI0+LfEuwHoW6k+
bawKtKqhOLAFv1cK+xvcCP0BM6LJUsEQP6Rl//2zMp3k19yryb/DblB0U0jtwAHHMTrsgWE8S3UG
yIZot4pu9fXfoRj7GUtxNon3bGQTX3a5NGeLlyiHITP3QRcRFWkaQ7be7FqG1eC1fSXs3W2mxBQr
YdbeJXWsULnrf7+geaAUj7tTqM1fcV5ZtxTj5eBibVp7NvGxg58oo4QIGIp4NUQyyUNXd1hw7HaC
B+FoNB6GpTqrWXPUvaa/f78xU+N+Wc4Pt4d3PZtKSiXDwXxiVz9c9SwKoJGEZ3mQYRuFk/yZEgJ6
O22lHyXrd/WbSjPvZtmIT+ShM1kmmL2c5KN6FTBVhX0z8ZwGkggsyTEVuk5YcdGfLtNrw3/6Jl/E
s/ar9pyS+3USX7VFVRiGCZO9E7+pkb/030v6fuz2qtgoCET28jvyNcHeewKkntDPYMzzGGaqjqhq
3X2cdvMNQ+3X4DpNMI/GOilVUcsTP4NC0lOVnY0c8SbxYXWdPTdTPBzlIzsyP+O6HnH0dROGQaP2
m5WJNZjmj2auwyBJZu8y2PXfHET+QT6SB0vr6saXX2Ipr321bLa9O2MNSCvjnby2yxJO+sG1ouHJ
1J/GZtJvnsWoFRgRUFmY9ZdSr2qclhHh1bTx5fO89qMaYhWcaFtrczrf46FBgoq+Xb6/8p3m2mQX
qyNExN2AjdfWm/0cEjmG391EQbQeRjNiRtGlFkovZDC4hsPOj2vd2KQTrgV5qEesCjrqUj9PM4ht
ZBcU+7CmF54vXerbAF5gXjUW5UybPJciehVF/Kp0MVw+XQ8GeuEH5Lf4L6uV6bMuPo1AfOUM9OFA
cvNBVSZikvnZKHSGY+gNDH68KaDFkPxoSHZg8Wgf3+RGYS0N1h3aQz1vzoOpaLo3IX9tmvWPT0K0
9G76kaxnetGS+Rayxt4wbB+qUiOcaUE0UA2RgruhbH0j1GCF9cRCrb1cfUrNK9Mb42qq09/VgU/f
bHyNO4yoNqV60I9wBBrdobFcyauSOJqQUJV+oIUPz25ujfFQkQ7THQ3uFKuPClBs/BbGpovwPX3W
9OHUa8t8Soycy74ucvTzqXcKB3FP2LAfrdXwa6yHsY7YZqc1ySIWxHo/0+gPm2tl46kFrIIS1/e0
8EsMEWNTTxLt0tGzvYy5ybQfMRHxzGeZVeIWW2Q58XTQVpTv6FSkcLrO+ZuQZetZsmPexJ6jKeir
qWP42vZ2h4l3nhATJ7DfZDTYPNgB5Np3D4GyuvLwDJ0x7GCm2RuZJjc6TI29JFds0vW14CK/ttiu
zqJDmtKWanml52L4Jg3VTe5VlzoGl0coiXpYdXSXqt+LpNNprSA5dWI+qqbRdPSI9Cne4TfwsFdk
Oacc+d/JrhV33ePXn63fG+gfHMkAcgWCf7cx/6tn8Clz26b3tItATzWLc8/6iT895207qIVZnKu2
8n707oqqNLxXhy1SZBDurjuGGnQIIP3RAxZFFq/wmyEz0Jra7kHVtG5bTHhV025QP/BuPHi7Unpv
KIMV8UggHC5Re/fM9ilSrf6EZGtASmSil1sfFtyirzotMocKSK0e8zg5x/UVp9UunpsYMRr8A702
6Usa6Qu3G9R2baeUzJxaomr9Ui+dYy+QtCXrHd9QDBre1GYool287lkXnQRUnhHUxZn8CN9ge7R2
trhKMveP65Rfc+u1B3k++iwrgwFeFq3NND6CWOyDtOUU6Mhb2hBlsjyLsdYwhFmbU3P6oY0ddfz6
46IUGKJRxcOVqxG8vVlWJ13F7YHgIbt8nywQ28WJnErQquG4n0ZxioQbHq1WI0vWruBUz0AhiOBZ
Z9dL/b9wO/lV63WMBRk46vowbtRWUdRNI/L6VHbGSZYr8lCtY7ooT97Nfr2yvcQ76EP3UiIxw7lf
0ACtXfspyUNjY+V9FxQIv0LmMjD+ivnoqEwRZbliZh5uTEYaGcXgVmI7tUEzGanOBydzUrRlMHq1
2hYYJoFUVo79leJSxNIGTovkuHytEUY7dE/mGIEJm5/DSnufpya9q5W6J9KCgPfIgIPcRbPDFmkI
JPDKLR3tNxl3mxs4+fp3oTjxnqTTy9TU4tT3Ouoqpxx3WHpRMLo67J84TJ47k7qSGQX6bdx1iwjI
l0D8mj/kQUYrrZKF9Rr19OQz0zS0BBCsD1g/51uduflRLsLfC6oKCnWrZehF5Ho6AetT9BFZ3dgQ
XLxez6Pl5QdiV/F86yNM1LVOAU74pXQ4ppRWNa7eekCAWFycQRkeo4bITC4N3xy2ykZYhtrEeMx5
wp9Twg2p9dJ8yOfyfNaPAtZz5dYPiT0gDA6ysPxSqazhqkEmbxtx0xqLqPcEyxIUXvvZMx0gBQmx
v0062c9hiDiANe5BHDiNJrfOAi3L9VuEdQo/rWe8R3MfM93+WfPheBkASeQwlfdZhtTfYt6z61Pg
HIIuq78g4ztoswADXfZHmfEumEsHEG1n7wNNWPSiFmPyZKcl8kNww5DGyFbLiSzdRIDHr4AC7fNM
kA9AeAC6Iy1KxAMk8aaKd5XPeUAGr1OaGUEZW6+yfIsJmmMzTmENqCBIWUZqFz2TPG1NkqFFt2kL
sq0vm1Mu2vBmE+pxw663slJjV/+Zu6oRyBImAtGjhml+tGhR3VXKyr2ZNoizzWGMdxbZuVjAGVAM
Ba3y/z3Z0OHRYdoKACBy5bLWZxrF4haEseNJYsph39q+FSPNYiSIdCUrI/+78l4D3afQ1c6O/SqX
IHnoE9vbTjUDsGTWAMZBTDh2tu6cGiI57qJtaMY5NFKcvEE6gmfztbE+cfR0u2FZ1RlF6t0h+qnX
QYitlVBjQ4wVG2MhatZajVFH+Wvkd4hmzZEznnodW9amho7HjbYOT1rC6G2qBDkJivqiEpZ71pPU
fDid9hUnjBCC0VwjmthiPNAQ49AnCWnls1HagGN0w/ZgdfozMWbhwZwR1GdrQQqnqT+y1SAvbsxT
lflhaR7pCz3J4iOxsFINEO93cW2dInxxv0WpENXrjMVTTsNjv5DpflaX0KK2M5hKrMtXN47NPkIb
hOev7pEtwedZZoQ8rhfNvi2y2s8pgGg91dlbP+EcJgPEeegWWjN98iDZu70N7AQeC8R8mLQxzBbr
I5nj8tYxWjhiE70jBE5ucnkwq/hTnry4ofXbxWa0pxD1Hor42YiSwadNMdxl3Zmp/BswG3YQUf2w
dMV86Pp/yQJIZWWZzrTkrWzgBi1fcKFn2rkGGAIikD6cPRZ0uYY3SdlzUu0862OGhyshf1QNX431
3Qbuu62ovO0k0h72Un2Q9dZcbNXL9jJanosDYs56X5MHsnZICWzThCQIu38la/Zpiav+YNZAv2H6
7PVSezgpTtrv8zM1CKRzuyGmE9qTpcWwXpWefJAEIJ7eoR0tHDO6DtxFqMqzN/j0yY+xXpaNUIY3
guzTVwKM+N/JQdBHbASFKH3cJMpTFH/G60utGXSc4rQ644BQb+aSKT4JiOEVlSVYSMDuMvtnckqc
VVp0LYc2ZdxhuW+RGJ9QsCzPcWr5eeQlf1g0+lJ9kZvg2Ehdujy5urUqNIqojebftqplNOaS4tz2
K4neFL5jjtlbZM7o9N+obrVfBgYqTCpMypQm8Gxh0ct3idK1mx+q4ZVAyOc5wBH2btT5u5F4fr8S
IxUEmMRFkqYRRszU27WelDdat9a4exrtU7KubXKBw41B1jbdhC0Md+0aFZ4eTCMJw4NCqk1OKQzS
M98DRA9ajU+BI8hHQkN+4pZnjRhFht8LOoRA17T0Dt4VpV9YYjziUdE38cnAepvBILi5aUerzHIe
k9c53OLISlTKUP3IYxP3x5hfWurel+51yCbSXfK6eDhVuhUdpBr9RQYotLQVr8PAEiz/YZs7cF3X
ZTG3Y4AOOqeijhf1FtYOAkJ3QKMH+cGPdOWXog5QS6KfsapxwjV8OTk4noDUpvBoV6F2jF274K8l
yUEetIKpXDFnUQVagJQMwCkveWFZz6hn7Oe2JN6BSBD3UKz3LxStp9C1mRG49WdZJ8kP1xPuo0rN
AFF08iPVxrWqo0TjJshsL7bewHOuw3Lrl3xUuJUBDdRtiQPim5YGvb2u6LV5ZoH7BdFRVONg+rfS
qhjhMSpPR7HUru81y0cP2iszvrK4fy57VEdT9Wmu/GvqDhg6DFMuwwK9hq0r1jDM3EE1AzamT0cf
n6o5nrGRqesasDAO8sgtqyHmIy3sU98aOrIyrFh59vi0ynqni5rf3uwZzy1gjJ3HjG0nH2Z60cI9
ZcoH0Mk7JF7+nqnuo87r+crnwnqdFu8jnUVz7QUpgDPk6YPduJw8nBTnGbVwYHZpsQ2HyDhZw/yK
pCRnas3OCO/rihFKGIBH2aVNpnZnRwV2mWUoD83wo5my6gK+4AxPpjmItR00W58sCdx7MhxPeaRk
twR9xTApw63RvMAiGDzg7s3Qz6L5biXxa5ha+ZPIjJ/WWIUoeZ3oqCrO/O7GzJ1cps6hPjdboiyc
a2h2+gURMLhVZQjM1NA3SzijhrNm/lEaNHq3YyaDTj8+jONAutjSfvGC3ScMlPmhjkW5Swh5/N6D
RI6ufjChdeBS29Ch6QojBVZBd2d6Xh85MTQZ51xcFmxCxP51qJVbEiZSTS/3Ov23INeVkv5026IW
QTULEDg5sRjWgCLIdKUUmmgZ3FMrzdmdYUvtUezYTWK8ozfGjboWioObEFrXogNeo07Lagiythse
i8gBGvfMU9hWOdtGyeqjPqZMdjLj1sfx2VioseV1odlgiUM31y5AbnfNYllnjXY2Quf4OYq/UjvV
D6UaFgedNw//HngaCNXJNtet/9pyLonELppgCVXrrBfzm9kZ2VMBJmavQecBv2Oep4iQ+YIGsBnp
3B5CcJJ9mKNuMcwno3IEeijodolh/qGwaC5EBrQX+ZVipwODBlXfOkQJ+WmGsdFbbeWIbvFDq3f+
7aJRJcch6Nu4Wpab2V1M5R3K3s5dKv0qC2HbGbDg0aHV102bsW5H3UmkkIDpB6lOsfxodcqz76XD
tHhTI+hzzE6id5cuwqaIdGZpufolG5Z2Wwc9/l76yTXzxq5z7yMVTjcidAltTklrKYdxggvRjEvq
VwkgoClVyoF+bOuesPD0mVe/A201TvC5HkYH3FyCv8cVEp5r5Kxn+uQSMI3L00VCdBsBqe8GNQ+3
hdWCpin7cad1cb8d2de0+1Ef1b3cVRilU+4JJk1RUo4pqZ5FynabySKdUZTCLLuTIHyNz8hXP3uf
kgRvtEDGcpVCcnFuphe+lS5J35HqpIcGG1oC6nunemSfhfMUnxGa/O9ANk/CVCX6KArCsnRob48C
vwpehEHAjqQ+SHJ62AUDI9+qUdnK2phNDP2GChQ+LPpAjLgYPa2FiZYO3OG67DmJbdDBIPbl/XbK
m79I9Ye7MZG4nLRmeOjXoGSr6dFWN7AL0l6HhhdS0PmjQpaSxzBqqxdGc89AgzDIuGXC9S4IULnP
6VWatju3RLlAeHRLBcOC3bTlEET9dOkU68IIgbLbGJ6j2nltEI3Dx3MvA/7L2Gd7bCHntAOz/hSm
AyTTK/GEsmpqyOFJqJhy9rKqbcEhGPQJpMdTPE7M6ZrhidrvXfYMbHy3gTkOLy5ioJGz+zAqd3wW
unJYSNt8o4hv/S4b2bN6PQjS9YBR1oU8SPaQ7RoHM0u1V4vu1Mlcy7emKAPb9MpdvWDe0PTkRadm
P9YdLlRsSt33Z4Crh7VdNeyt/ImGIFzHnfWv73aBPpU/s2Sgjp6KCbDvUgBURGajd/b4VtTxo2Kw
e9JLAQuSMm8XpiqTjCrBW7iU58zJ/gzOCris83WS2YfHxGqBZunNc9p1ySNqMD+tW9Aqo+nX0WHY
KGMDm9bFDlwrClNUm414qETJiX6D9qR1Ks9VzZWsPPUEa24rC72hdLujDeW/mRrrBW8vis3E2Ex9
Me/1pv3wCvIDGuwX7aCO2xRwBQPUary2BjGzwjGtAFon44a82TEbCX8DsfyIqXw0jRGJF5XvbDa/
Mm61m3lZjNOcTMYtSkkZ6ZL2JLTU3dUmOwMYb4hz13J3qfsLrWLjRx0q9i3NnlAc95u8y5RHttCv
aRSEuFqFlaeoZrCI/aTcbBH5rm396GTuiJcVL1quCz92huSncNhkAwx0T26H03cGAUrkUbn9bibF
OVpwy6VZpTcKgfOlB7E5S6Oj5zHPjod+dXHgylhG7ZPhav6qKUp57SPLPUR1MR5J7tl1Ysngz8TF
AygOUhHyxZZOwzVtcl8NUe25WvlbL/Lk+ft3IsTbqaUHBxW+7zmGNXGn/hY/VlSiXhZXWSmTTQku
ciqEP2R+MiFeUFSsnHJ3UxZNt1MMlQSjtZfpJApqPLZlvnzY9uZd9OKvnQPqdB3FvnZL2z0hpfzP
O9a+MnQlFXbWvemS/A2hCHuD+Q5YGhTC+gUoaAInlksnDOWqlYa3II9gNtTFNuQ5dozRh7OOFeTH
IcrrDP7C2pgzygKbhfCcH0Wu/sYOa/9F/wIlynJfnbm19sgm59v3bjKln92AwYYp6Yyb70SaHgzu
+1KQfL6ArHjOs+nYR1RnVjj+lFenFpOWlhXudJBrtujahtJ2rr4fwh2lT1mBxy6JRzMrDDu8O69G
Gu7MHpO6cMd3fmZ6SumX7EPWy1OcpH/Ipui2hF1o+3jdmxM55N0p/LsNGVvlAd7m0t5MM2FPTTqC
V8TXhj3pvTYSOmj29DetdOuMNDR+EV41EmALw1ZRnhPyjz9hhz0rw9h8znwxkp29bRMAJzJEDrov
Y0+b6E57oWsxkU1udcYPBrfo5YjYY9/RTYCbRl/r2ZchyZLtCqtj57fgu9+646KdNZP+hPyKt5DU
lqT4qFkF6ICgCPk3Mx5FUWHBggCk1gSjz1aO5b8hFyOOJNovfsyWUjJqASnfCJRYhcAhu7bgZPct
nVDlbFpzmbC95ANmcuJS3KK1AwXM63nu1ALMvUXzeaZzXirmC7FN+a7BjorIValpeI3PMo+nsggP
7RGVB+lcYbHUyF3cCMc4m+GUBzN2AUjqzGZttu/yo1lVTbFqVTx8dNZwgRkFj4xb8HipIINrtn1u
DR3rmqqREPV/ry45KCEO695UbgIqsgxZnMyMyxzW+BYfWOInVdV3mySdvkablUfunqkV3Q17q/rQ
C63Yq1h8/Nh7AahlfCavCJasvy5mqYQUA0tP7YMrLPPFhu9x1qsObvSaAQOFuNyjIvfwuGHmxq6B
VFXO4MAxHbW0+sL62byqqrZlluQ+yUfcbkg6hx7KSs03l5a2HgArdYcIbgC+TfMHGFH7hHXECiyb
tnRkpUTYQ14lk9DrDYBUNmEh//feJr9ixo4dQC6Ikwr5a+1MyZ0TFWV36cfq+yn5vEBEte0Ie99U
tuKc/x1sUaGQb+t3yuqYP5hH8pu9+sdafsnCRS0i8OiekuIUMsOT3KHij07ODUpQuVUFiYdHljrd
16EwX4owr/diEMVLVQ4047kQzKOhJcNWjrz+HRLR+lkM+N9Sqdeg8G56VU9+EsM77FsVU7rodPM+
tbqFfyH5xOunBdTaoKIM4/Ad+a5gMGRnsp5roM0xbI9Y38W2ehfgHN/V0W2PABR95NozumnCipdu
ah5kZ3b3IXn8e0Y+vYxYpcqJG2M/wyEwEuZojcaWg4kIombDMgN77EnZqzxyltFm+cLqQEQ4CAIM
fDw+nB8oj2UKUa4ftfyuPTFLbXktlNvN+lXj1PndfhGF6VwLJIEjUA2/wHiM4gXlMU0y8xorwG1S
215+lzb1cWS14clQyMOWtwapkCBvRnBLyPKa/o3T1YHGzpvkZ6d5wiFd7Kc8Sn0uNUQsadQdlsyl
L9JH1A1xCFZpvaybMjZ9O7aNPV1C66U1uWZqM/rwfsiPikkUibZnEY/QqQ/xTSny8sm1qm1pQUSX
d8zOZcJbOuDliBnBlzmmV2X0uidNKeu3bAV44GCfWjoBpmVYL5VFNw9ID5AvW7UYxJdTxfhwcC+6
yF1gjGTy/HuYVNBjiQvQtrCXCNWRH/GOrJqj7ObX/NUnGFI3UGbNpU2n6oLIfxnTQ5mCkCxllL0y
ctJjMuzop5KcLTdujjcNf5xSpZTvvNtk9DjD18WmXxef3kYNO7QV47PQBrla23hVrdJhhGmlz3i4
IIiSRSkf2XUIzjM6y6WqlT9iPWS0APGywZmU35iZnGCeVeOvyWB5orfQ+V1ZpPxYYLZ+gSmSVZtP
+uCGGN6tAvuY2725ep8zO8G21ZTGM0xgGkHpgh68CcWO3L5DYS/9RVg0fTKH6dxC14rSgoGlNrDN
b9s+vZXMLnF34g2GDUTZBWgivuthzpYvbqFgo/v81wbPkuVX2f2qTd5BGf2sztVvVErTOUut7hr2
IW04gZSM5gDZWo1KITF3b1FMKykabulU5q+qriKESCCVs9uD+29p9yRR0+capYiXz099OmcB4U+M
vxMdVRvbrmvptOlJi+x650Wtfjf14T0eUxwv+VBd+1y82I6xoAF8TtdBDn3E+l7cEUd7/Mn0AFB4
n781U2uZVMK9JjH4V6cj5rI6Mp9iuYpaRv3HwfHexLpNd5YcvilFHm/oLU7zqvyxthNLJ5peGQ8O
27nVPlCIoBeRC9WERGhCtO4CdatJh6n7F+orWI2LeUyH8EvMYfK9wwwJ0wFihyo/4uYiFV9RivoY
wo55XboB8JtgnKDMLiYypqGFjXzB7dLkYC51xEsxX/5XcDE3y9sV0bH+b9xuu33RMD0HwTldvxf8
QnPE05Qu1VEvaciEWZkdzZVhIHvWFSbrbV6IZCuf09c/eV4Ye46a5e5lB1/JMZTFykwNvRr3PZbY
prPVQ9r032F0cuNJrZ9jm6qUnacijhvR+z9rEU0JcCwQOxzQ7rWef2SlAiG/p9kVohOVoanLEkEz
zJNuJzNIlzbWz/KrLOsXplUFOeRMVy4DbYvE6IKOuD/SBKxECwak0UVW3cN1PiN7LPyfLlP4lFAq
aKAhs3Jd3PKyepHXnQ6YfRNFY7/J1ugvNpYBn4SRHRaPwrgn2qMCgipFIFHolgeRLG+qQzavaqxx
uGVVISYXGTgywUBDY2zx/4Uky7jkysAvHBregeQQG3dpZQZuQfbsOFi3snaWZzQJu0qfr5CNyaQ0
k+q9wd+/D80csXyYA05wiplAPuQa8pDYmgbdbjH8f8/FOJEdc/bllILccYclljTmmORDNT3DMc79
dlHocIRNShBbkmL/5hvyoRfSJKEmkgo+D3Ix6wAejsE64eiEPbQeXEZJ31/Jh7aR/wKh4B3+PR/G
ttimi5Id5g4TO47l8EB1d6IWD08mQKkz3Gd2AaQTXLUhq7azJX6rrdvd5CdrfWQRmHd2iL6WU6cZ
sdHZrjxWfAWArTLFAi48si/sUFEADfK1m60i9sMYwfKCOyUZ0OXbDMoujGnqs1y2WyJmthooQrww
6xo46CMN3KEKIoaoSC/5jYcRm/1eCg/bmk/6AdRLvasLs3matFMbJuZW/qhQMH2OWoEA0YnuzkTE
COczmbP+DVNAdXYLN5C7D8d9MdOhIn7PeoE6bJwtJ4sedtfHFyTP5qaqzAGaUJjiXyOwrDIQHrRN
D6NGiL9DCkIZwI0FAxbG8zoGSSIsKsA7xmNPW/1cafhfY9jmm9mqxwBaZkEHkkNRetppoJ2eu9Oz
XEYA0TynaJ4TeJ1Xtw6Z/EWGgNyQlNHekWHrjZsQIaSjZq3YvXR01brXRHjJRRat0QxGIfW0rYzi
VDx8MBXXxYwi9VoZwyGKKxeM8zXSG+9V5kKZQv2vX9OPO5JSjmEzINY2iy5IbVMcLD1xnztnNMV1
MSllp6mqrrqpVGAuNOf3VEXvUJ/v8iJWOu+OZEhspvEaxmL+6RaFfkwXTKBj5Ki/eFVv6Hf+NomL
w/3/kQR+XyWpPeK/MIlWi2kk98n8c06yL3kq7bqkr5qZbaAmoX1XLDWD+Ve7J9Df1pbGwXxmBoMb
0QdBUT4VZbNyiDS8lGNPFBp1DZEd9YceLsWfYXylO6h9YJJn8yxsQY8oXW5WHgOhZTt2I1slDORn
SzWwDrgtSVjyobVW7pDFnuZQByJDIsrG1Mb4PuUkcG4GUmTOGbfsWmmcQwxLfAMhiztmVv1dv2hB
TDxYTZKN04s6aCdyA8gWWnDgEb1XJsmxVSPly/10zRS9y6h8rc9ZKG82tmklL2iZA8E94skEpMmi
X62xBqQ0hA0fQHkqe4OYhtQ0/6PCK8C1fEVggjbFI4zpjW+zZKIkAW3gl3b8SVKt9SssCu5xIAIg
ZwyH7/iw1srvta3hXu54p92qZ37kin1SC3gwBo4qLX76DqUFZ4whSvk/XJ3HcuNatkS/CBHwZkpv
JcqbCaJKqoL3Hl//1jmobr3oCYPkvX1bEgmcbTJXDlfdFxKkYIAlyKbmhI4vAuoxMrDJQpT0SmGd
4sHpTqVX4V4CLOPp/JCVFZ/CvKpefTK2VRcvKbuQ5Npw3d1bpU+AdGn84b7QHaLCweIl1oCprjlY
wkMuJzJz6aTcO8x06sZSkvyxx8XYCb2BPFzlXKOEYLTVwA/x8Sv1cTaHB4XMn27pZiA6VWmsfvq6
odw3inGvaIm31d2anRydWVpM/a8ym3KdeUib/xoyS2T+qFbxyP1BX6pwB2jERbMtMuT876CMXwOc
KafQYEZICdY+IEPMxcU//yIjKV9lIqA+ivy/ISbmJ38UOwqbI1nKeOgrpEB6xgd3VZURC15D9tmE
2o+Rt/FGNPS0HWxYdbPQUVMv4wHh9DGtYk2yhP3sM/W+Le2SzJ532TMHSKAmcwWf1N7PAatZNzSM
LZlg3IQKH8FRAWOx1bDLBiUrJEXTvftuXscerVXFPWw1uP301rdBuYe0ije+HfW1PIZIVP13IP0c
Ug4yMjVsrkrFiFbpwmGnKbDDVrobeOflFg5jKFqEwfCE8c1NYPSTKrhOY0RWXECyjBxXABBDNG5g
JRHDC7k1Qwz66SWltV9UxnZWHD0FCLAWgmVhA5js7SgK0SyY3/3UtaeMhNOVBxivZB1D3ogZWTu/
oKhhaN3d4A5hNWVRdrd8nUEYRPs5QdmUx671Wg9o7Rw1nA6y6cm466+KDpt2TopGQRrtKw6MZB1G
ifGQKOTkIMElIYhcLE1UHFULzM1G7T2ReUtHCsVpk1exto7dpjvSNtgrz1UhZucels7gYWkT+JHI
12Pif0PfEtzCX/LOGtdJeWKgggARhcltmEN/kwqyWZ/Nzgn5Gjc+BaWA3eNHq6Wiq8qAO885zjnV
Y2Tv2FbziI/UvfdJ3DDQTPUmYz7WoDPptiU7AhfACAyl2HghBeEW0u3Cj3BINskGgZ9yQMch8WLi
JD8OjM7mviCkZJGCkzK+VdSi3dVzoz7G4tdlr53V6JPZgxLJrVebysV5ij3jbLVVclEhYAFs9Q+W
Zny1c1hhyRvxdjMB6C9qSI/26IbJrYy0mrCJEFMsSTlGWbiXeOrSqx+1Kj14Un5GJGakbk4WaTh8
yl9TGPnvSdDZJW01rZfPlnWIWc7IrMOeUbCY77YTvbdbklbhR+6715rZe6zmB8ckL6ryiXRf/kKL
+tv0UvBjroJR0eyQ+SnMokapy9Hzei2XSbrYKMln//PSa/nJCSz9BBAJ6se1YmwVupFv5Q4vDclP
ckymVT8KaUWE5JI1eQz6obqOtI3k+ekV8A5X4WvAZ6pEoXWv28Q6i4LfTogj670Jq0vul9sM6MbG
0nBfO+KhjLu3pqqwhxuEW+NXyE8sadaMEfEJ4ONYSrT/OZDHElDFtmvVeudoabfv88g6Ln+R5ZQY
G2oJ8XekVnjorDo940W/KsqYPAdT9AjsenobhvIrYxvshf1TIVYS1eALdy5hMyYWPCkPAqvu3PwZ
/zKkGtKChWQoMP0AI2n6IQUeP+4PttjJviKOLY+7eqkWZ+HQGgwb4ZBxk5JiFfkJ/B5MOIOXduty
tky0xo+yAY696uBYsDNgT9wnYO7vzdby1nnh0DXAOtX9OL6Qv0csclQWxNEAbGhMLCqy7NMMEmsB
3gOMkt4YRceQXLr1bz2pCjCoHZs502s2xZzMFGOdw9dLcVFW1MdhTrN9b+HgclwwxKmOzFgsoHQb
galtUL3GhaHgegOiA5qYcLDCfISS3N5NHbOBhtotJyIuTjKMwmoCZFfc/5dRfRm4W0vtqd8I7btM
VkNmRPlLKf3s0TdV6zIINvnAPvff7CyqWQJ15QwCpYqIwOXetZYabTPznT33JeM4jnxss5NbT9g6
vE2WGsNurbgjGc6jlX3FZGPXoEvbolHvDBzlIOUCJmZKXbUbOZeEXbD1OZVYViP6XsnBZD9fXdQB
yZUpowFbz0OnP6S070L5ySJuzaR8m/ecv1pVPhaVoV8rO/0g1qb8YI+GosdG/dc06EeTlOLVcdtH
2l/105uvaN2FbAvwrTxH7bhrHrnJJenwVfj4doO8K9+yseGq1nLvkOSaf17uXAgW36NkvtkKpRfj
DrBSunJuO5jSwA9Qpo3ZfqTQtE/GQHYIfaq08fQ9Zpxx0rN1n3AH3zUGG3azUHUiU/EMsLj96yiw
yqx2eiBxlFC/KXwJh0k7oW9PrrkifB9aDWpTjNir3jbpL8YPMx/xn3sFY7gM3fJqhmiOPs0CmW0n
zXbAErW2xUWt2OO0n5muYJrmZdJkF8DIuNDB01xGDPNrk10li2W2kTaozZvqQxAgspv/pug8OnGm
vjv1TCyq48K4qQjK7Oboix0lAJH/vgWq6TzA14R6UWfkg/gD86uKyFRyt45L/xFCEop7tsCpA2VZ
7hTiGQ0Cm7bcZLRe9h6COBbADQSSHMwexr9Sqd1LE0Z/PW7wz7NPploNjrhA7f5cJOmJkiE4yas/
HgQ1pCdSQKud5wZt8Wm5QBD1oLSn7QIDeJqL1HmWAxGYFASzRU9DyL1SI9mFSLuG6bmlwsAfo2E/
t2Z0UxzVv1+21qMZWwdpkZip+YAYmiZBPCp7yVwNdrZSxys5FHCF50U+Cx24TfIZbcjDMq8MDcc9
IkO4N+fBf5AP/PvOviIECszwgD1N7tV6vvcraenj2olWGeCbk5f9lYvkpud4rrGHVz3flyFvT0Dg
YciPQ72txO0zibSnUC2SgxvHOdxRYmnzdjrKcsPEkwBnFyWmHxOTk3vcB3La7JQqCrzcUC9Hshzp
ywe+aRX50RSFstywSDnjomTTtky2R2W49QHULizJ1iCMCCoqdRz641ba7tY9rR/rl+434dCvKonP
s5n0l3TMGvJHhz1kxdUi/bFzTuIej/5UEoIJxeCVLR1eJ7E2xKtmACQr2OyIjU8wO+2qUfF84QJ7
z0O7vw4VslulIHXYbBRKEMDaAAfGaUQ2HoVbVXxm8qFJqDWZpUPGEd93XzGiG3DakEkYWysAUayd
fCNepaLz1HqlvCj+kVuUc8II6pzkM/ngaeO/l5qnwCQX/1S+VxYE+jpl423yOkyxvMOwPi2zKqcH
7WuqOSlZ4sJCRoa5O8fTTDynfYrL8DyXJn6PgX1n3CLYMSZH2zeaG0PORmG17ICsLEVa72hQdmL1
C+/h0iQoaVrd5Wl7kfe21NkghiM5RScZNW8p/3of+mCUoFtenrYxTUULa2bTh8rB6gAJ/TxAp6FB
V7GmGFlfcbw4+BPpREbD/YTHz+0g0KJPBCbdsWlTon19S9vA1RmLfe4cLf3Z0/vpN3fHOIg5CZjI
0XJppMR5arIrnDa+OiSTbChep9/GsLGb8VfA0XqQioqftdbsIA2JPOT+fgu4WfW4rtFq9W8NkRoz
urXHhrLzqQ4zAmZj77DUnzY5Q5jm++AqNbFG0TwVAWd6Ijx5GQCGpcEg6AjXgRDReoGjbKsO7sag
dw+1PuCPU+lovAJFrM+wcDX3RrwvgdnLlWxv8ol0CaldcxEzmmVmvZ11PThHJuYt+WwULyfGqYfQ
Mw7yfbz/PnGdHP5klBvaHqXUwBAE+ktZ6M1FlvBFxgzbzpvNUtvGxVwRqoMxnv+FgwfP+48lWIy3
teyoZP22dLMEKSfzNDley00WDvGMvY9Ph9odOisYEvSNcWF/LldH6mEnJSdBXlzyMotNgwznNGJV
wp/8QJHOcJtJzjpPBuNChXzNIrtmSzoyiSPHz7ra8buGhAPzNtrhAB6sCyD6pwfTQUGmvtUfo6n+
g7lh2kmTLVYHwA6ieOiNIl7L/XsZWd59RJ4Hy2w9Waul9QRhPsJRi9ZUxpa00HYu5MzfMePqAoA3
YLcRpyoHlbZ5m/TIg3RywDHt0YMwSSRHDlyTnNnZbvobu1V5NNmD7Il3YocqNy2NQ3Ch4Y+rMR2m
d+7Jb57LRjNVZrLgUlJs1D6zN7MT8ltrQh21nAPop59kqSmPHbyhFN0UJLZB8q7cMMp9oz9ZPeEa
9cBaHRa6XWv1QxnprxjJk2MzV/pxGDGsBUGT38uRDEKxiup9uhrg5D4NE5WVkrvhU88WcRfXVg8C
QWg7shGjq9P0z5kHGN4z6QL7proFFlGVfDbN1XdDEnKSCoZS4hRbFEHN2lL6gghzwJwEwiLQw3IC
Va9zx+k9Jp9TfDIrbs+sCjuX4MwmJNxT649N2k+fgR5+ebGXXYw8WcbGP5Nhq+0Zqtl+RRQrni0a
7hn29zPCsEM19uEVhhWyfza463rMyzcgnoArcf3sRwdSL44oVF2qiQ8EPpPbzKSpJzHnfeEeA6Uq
b4k5wsfO8eR7dTuj9sFv9a/9ZRCwU1St388WGjiqDzaDbr3Ks7h9zjN9o8VaecLnkd2KlPZ8qeGm
bOZDZLWZG161tyez3PhN8qsg8BYOoJLdTNvgU4taCkVXIV+4oRp3QAs8WvAkKEgYVcgLyYyLajMa
OTFpGCCe26whIJ3FDBgPRhhBNXxXBjgIOQssVfu9iumCUAjM+Q7d4FqBXnBpNGS8gd71O8tG6SFf
Fq1mIoaKV21EaS+XsnNaOA8ij1724eh8MEvq2p085+cEjjNLU3QLdO4aQRGp0Mm2YTZuuOtCHEM6
QnhEv2urDpJDZZFI3QTxxRR6vsxsuoM2s9LbaMFGiuqGyurwCxTGpZlGhAHmNN4ivSQKKP9UPKU4
VOKuA2PQuUohcChuR0oHAxF/5y/5vneBN1TDuEU3aGMZEK5/eoF0nbvWychQJsk/KEliDR7l+mAi
x/lXYU/Bkx6Axg5T/JxVOCnXKWoRIrWkhV4dZ3TgMjV0DvD2tyXJahe5P5fr9KqY2rVDrwFmE89L
4wKdRsrYH/XSxIBopRaYLg0kl/jR5XpQ3kkTp3lTc+fZDqPmomZdyHKjwGjuje2usO3xsZjUklyx
oPwYLePfs+W90Qx3oa5bgHbn6ZxTVDmxh8MMwQgbpU8u+mAD9NI5DyPimUAN3pfCbizyRmS/jZuQ
o+JCFkK/jUL2D41YS7hktOxjbnbrEfIn0zZ3ZqbiZcZaTizcPpgpasIAFZ7/Rk5U+tKjyXfMzH3H
ZgOAxQKDPNSNcbVI/VtpVRY8CTk0NLnyFzyf8J41ifoa4BtGC6kjcRyrZzeJ8aiXQGEYMJ5bjzUd
oOyVXxDu5QkgQR/W/onPb68wpL8qDCEAY7QgWkpEi/99KCP338sAfc4OyYO+UZkrE6JGJFLvwMCT
BwrWyXHLwDBfe9jPtlUCKQu/+ewcnACtpDTMuIA4uQk44HZr+xG/bJ2pT3JvEQeY7lGPbDoNMqzI
TLw2ReeoG2bcIozcxOhldOHTrAfeajHFNzoaynFiuBYbAGoz9wnh78DUNaKgyjxsjUPtdFeo5aMT
G3slJXUtzXuxCoDht6/wCK0nITQbKs9buB1FXT9huCdsraxosgVzgN4jecxGxEZIHLx5AMvJaEs+
NMI8POk2dgHhxmVeW+HGbYPtMhqihj2BNacQHmMLx4qBzFa+dK1mOrwaEUpNKVdHkraqTFAdSy/h
hEO9d2lb+ZSG4lx1+adX2Vd5BPe99xvxuHVsaYuwdiY7/q7oCsdwQG1AzJEsjGQ9JJ85Gef6MLr9
ymjaVat/uEz2Pz1GWdtJ6axjp2bkuUSgBUlcqXdcNMx6PCBsMz5HBLsQT6bhTR648ovshE62JUMm
WiWESLLT1M1fpUtTGs8Pg6Gf6Tay53KanYvlZF923YZXduLhtnItmJFG2wOATtesjgJCIntuSoVA
2fiE0dYopCwWyeI6z8vmt6K4jKzEq9qtUMSncbfrQHli5/dpXLzAeOFeti1K6yiVD+xLoleDYdU6
UOB2Ny66SjqI80xCzDIZSnmF3VaH5XdYYCFMAG2yO0jzcWuSWMTYNbFd967t/sgZoXworOAak7iG
prDMjoUalee4n2sQGf0vWTR6ttGcy8H68rkI10sJyv2XJTXOlDWBzPYd4/8tyYjCRxoUYCu4wOSz
nwcduzjJSFiblHwybi30sDWZgO4uEsLgRmNhjwN3ZNj1n7LSmlv9xZjpgse/g59PDwrcmEPkqqQu
Nfmb2vewQ+mPL4YFAGbOtOLcRs7LUPf6Kc2Ibvd1uhukvx+YjugyVe07DJmIRw1rCoMgsqNDdPxj
QLSbIuic2LdJ4agiRnBAGFZBMvOBiG1LoDKCla4d2wGxxrZAfeynori5nrmWrzImTRdf08uDvO/Y
OWNwswKohC/5jj/4fq5K/SiHUKNR/6MFyJfdafluaGjcpF20ImBh005MoMaJS3nbe126CVwL42gU
VmQwK+UH4Q7mxuNkPPYZkcSBh3lnOWdQw7/+9PpE/BTVKjKr7x6p2b42MKRlevCnEs5W+RDGo3qS
C0is9kiTIGjGtfIypn2463RgsK01bgetcR9URMFMRcr0n3C5UJWV4tneR2lGjHqi0v8YHPWoFQ04
vCa61NDiX7rx17K9U1FCFrPd/m2Aj6seY2ulLJUrkTzIlbXJvm+iV1nIQRoPDw6ZTKtqsD0c+8mh
NhGsVoyuYFjAcsuytZzccfdkQCVCtenRvYF7c6em7WOeBaAUYk6xrEu36oCGUhhGLdFlSJLKPMIN
nE2wB22C1jAwEyQJ8mqr3K2peR9RMpRwegdtO471uB/Qnl0DP/OuRE2zqQT35FR6heGmDs4pQhCa
cvQogZ4NR+nW4KZJxonB4MGgBPGG7L0eSuPFqcqjEuj2W+Q4l8A3rG/szJe86chl0p1NH8T1Zsze
oE5vTHxkV1X8TIxiEnB/Lksn8TJRe6F52silpNe2SPmwV15cZW7hTqTTkfm7VdnFS22w4WuG7qaT
SIZvzHaXoUyboDqKNKZqyFah6PwHWSOn43JJxUx4G4bqkViuEpS4BkZA8cr90kPYOt+0iHT1Q6Xr
Buo3Ycum5VlJkyvxFjrJK/xlsxBh/L/FBGML/HNJfutNr96GFlmby1e+KOY9ylE4PkKSFllGfmfX
7KUnj5hFMf7lDObXLTAtDfU9BEFQOsTB3aVq2R4coSjOzoHhwFcWwmI7UThBI4wyvlCHWGTLk1oy
MdFOB1ffAiOl5Kx19Ld9xf5mNiCwhh6QOxKWqp52GLrBCKDY1Gv7otXtSWP8dJBy5R/1clKpzGVc
M+KQNOKAv7XvbpY/jTIMiKydmEz5cOjOXtlqu6UMsicwKWyl0kNhiYCkccpx0Xmt8kQp06z/3y6X
5GzS+BiyoCsOzvqomffyobImFN8azHb5ssfbldl2eZkkiYQqjzyN2Hnz5xK7c4t49JCbt1LVzf3P
QEI+K7HIrbQJTZmc9MqdgUoHVI38/0k55khvs10qPsVW4/XPv5cmsC58JzvK70qY8KM3GhEwNRid
xkf2bRpJ8lwp9qaNqDEbDnlodwzHVSZxb/JZ0vY1nkICjAZhCJ9UDaWjYxg3+WD0oFrT3Pet90hL
g42S2inbw/INNTCoG1OLw0sfteFlSMy/KUgsbdOlan1W8TWsPeqtBzIsjWe59nAr9DncSs6Vmxa7
wsr1c9yKiAbmcYxK9DcrDNuXJIloWcZIf06a8bkTGkTGUP02CQbaGELow7WrAOMrmqA6u1Xouess
cSGQuwhvtTJ4FH7wO9Z/2XOcP+YN6PVc9/v3wUApOkHeWp7J95jU9qtBvLc8U5PNoIEvhu0akx57
WbaoiFqJ2mRCRhMd+7Qhek/wfeRf694yV+SWkWGuBN2lGd3nBtLPsdVDDdJ4UFwbUbbJZxZBrZSV
AGV10peCsOufGsJRb1ZULa9sI6/WdErThMyFsw7xRwKeVE4O6wbb+KQjwZEtUNVy3bBC8Tfye2pO
BWWn+HcuhTbmSopMXbnz4gocZotCCOH4H7V18tcGVTU9UjexDZ3+aHkFd0tYyDsfJkc7U9lXPcZH
eB4xo6C53JTJ/DZ76NkRyJWPaog8IoyJKXWYdrB1RSnNVjjY1SPqNscI2J+JW4TTGJ+t/Hpw6oOL
myEVr6I2aHAiULXVpBAYDQtBKQGMAwRL8hxvDDM/5aD7IfPORXbAeIeVliPYBJBzNMzMdhYsCpYv
2CiG/t4OVsnuXNC5IVHyL06UM9ySDro7GqflzxJ0bAqogKddVsEm1NpK382BWbmr2DKtu7r8wg8U
sYlpolspnjUewRJ2trICTd/JFc4EJGYldHAXQ/ONTRsjuPhb1T3yR6siPlU0tugdCaORUilthnUd
O/0+zciPbSKQ/D9UuVoZHfwWOA3J22TrERx7kTNcT3FyzpGtMjju+Kma+Td7VyZKdTi+J0QjhGN8
XO4AC5lBx0FOUQv1TMPmvYs6AJhs+V44wqZNUbbKXT9q1j5x3C3HpOBtoZSVD1mMX6SB43406/em
oOMzxbDLDWzyg2WLSJ1DZxKWhHAX06fg8NVEEq7Tyc02+n83DWESFus5CZ19WekYYyvLhNxdjWxu
upfQ0D6U2Blv9mB/cw9b8Y/HJ9pClnMhoTAN0S2BEoxPajCbJ8IpHkvmFufe6R/kMrYSeVLyWVLt
2Q3gjMJu3rsqIr9QOctddTRZ4TomrWiZZpDDeijiwYKHAoxpyBsKjmGGp55UUMPYGQt1lm507VW+
8sgWRBstVEyYPo314OU5bDCH8lV0fHnrEl4RTDv2srdhcsqPyAxsspMITrJM7pNS8xxoPUwkYuaS
LCG9RC5bXMfzLrrhXoDBFJ+2apLNE4Cerkwd3DrzzWMg4Ji2Wr/pNjbqhbIYK59yctcw0wdrpaxl
oa1PVnwrOuYNQ3eXd2HzXerNncqC7V1zEei68VpuKks1KQ8VWz3OWebBY6yNG1+o9WMnMldablwr
I2A0Y5pxCYhWb+6NzD2MrkXLF8Tfi/IEDBfMgbg5LXJ7r/rqSN+8G+tjpCjh5Ye1BhZnuHAJeXtv
Hp+ocxui+QhVL6yC5VKj4bPTg4DiFFLNpDnkjfPWz/uJfpkir9oxLBq3lk7ErcLYfOMiofwuWzU5
suEdDlqcvhXBbD9GJA1t9S5FlEj94HO5Udo2uu9+MHOFu9tH7gc+XuRfNeXpFD81yTDvtRa4rs5y
G8iMeyxmFAdarJ5Z5oOa78b2UU6CYzhg7J/WEfud6+yCEogcil/F5kMoU2pDRxPweGd8zUPINwKJ
0mllzz4XDigGhwD3WTs/9XzIt1Czt4Q2zE+hz1ulEAEFM+ZzwEA1x20dXQLu54f/eTaMpAgMpSCN
taHKuhFPVYcZ/RyHhBWnNoO2Ru2diyjRm8ru/rLt3TNKJAUOq+HOHB08laD83lQd6U2FB+Jr8Nyd
EUfKp5PHE0Qcvs3exDy5K2iqpg4wi63Z5mnAyrRC6VTdd5ZqrauhIH1drpVn1cSIKJQ6rcYEKPQT
6yBHBuHoPJeo99a9XnfH2bKHqwNIbmjd30bOXI/rzgw8f5PAzD6HNRzaUsGBV/ko7NXslaSF92Zw
7tx+/JL9Q1eQb53lk5ATUvQishAM7prlKpffXTrBI//vbauz+XKRVlGtXY1kjDb2y6em7pt1rKBf
V5Cry8Uf/ojsODi/LWy1RJbo5imomAI7em4B/7QNcDOgKOTyMuOUZ+FyxkD+6FJwLZIUKFkWmu22
3yshzKnSK9VNMAzVh0nNwlLiRXXT+ixvmWiUYmLV3H4b/vIc1rNyiJ+AUNmWIWJYfEbsSkzlShi8
n6wnhgO7Pm6rjYGA/1EzjfY8N4X2kk8dUnGkx/DjykAnPTwezXuzZmid91aySoYU0wHzZwwaDLHq
9ImvhHXEG9zcpg0JMx7wBnDWKW5/9qXeHlj4wm0MArgKXKnv9ZQYmLQjrEkcq8js+tfBmI2b2xnQ
NIoE+w7/m6XqJWWOlEJ+Nfmyc6v+hOTsrJiRjxHe/pC3Tzm2MERKUlXtZyDfGPCgYPkVfYJh6uWu
JXJwZZr2MZlKgig0jxmgGP/JgtZy6A47hklyX5Zp2vfoFdau8907qSCOiukdo4fzEEZ4cwVcoZ9a
+o9wWvbzUFYR2WTtS5cEYr4dacvfvq+1f0Vo1MM3DrLxrbjI7wUg9fvSdfKNgy37WVfqxzDo/ySx
JSCS1GIUQy2Yh+yLUXA3fs7ZABL4bzb4u9buHO7lxV0dkhDEhGflNQk4hk6rIMGLm2rn2U+DXjxY
sg6DsECMUiju+rBfoty/Yzsb4SkwMMpETrJPTeXgPs1OogBmH5vvsRqwtLQaO9siMRKQUcqL1XfP
Uar7R7ftgIFZMcxsWWeYCT01vYZ/piPDvxdrV/mgdY3PFDglPDQJ5u+S/97VTJ3hGHbB99RNFgl2
tN9GMGVfoM+tOiPuIGKDouHIAEYaIEB2s/xQG/ofxEzd3c/78iXm3pdcSYCJCOmUfDCT+XUqTGV5
y7dbY1225FMFQ56SaJ2nOzNomZIPihXtgQGg+mfiGToFEHcKDrliC38Re3/KIpdZlqz8qOqti5lY
DEohMwbFu0EC2F7M2wbbakGZm4Irx7MBHMSR4hOzNeYzAjHQyNRtj6s1gkyRd7/1LOFrU2jBQZ+m
96XvlYd2YRrFJgimt0J3qt9kPMqiRytN4iPmCQa6aOqbELiG3QD0IjtE3/H1axeT/k/zFseOv2ua
/FrNY3m2c+eMQf3Yd0AgNYUhEbwAtmi9QvTiwG0eyx0zjrpKi41Xho+o++urKgbvJpotLWFw0ruB
wW1GJx8gt7/bZPzg7MAu48HWlRedakXzVSPXBQozGjhR1BDVfk7Q5PHRC+27B7gp8f42rN/EVqd9
9CCfoEgPD4YbKyJkJn5WquimhvWIra1BOqAq06UntXMlK46+R3sLKo4JVUfViz8sO7JuK9ZMu7Vd
rmvqxvYYP4HLidfqpFj72MmmC1KsjQ034Q4FySudJmLZQARl0vwinMLWcYDUVq1Vm7K4a6wPsxoG
cZsnUsJRGZ9LB6M66O1doWJibzXSw7mxPSEQZy1WZkwpBVbBxfq8or1/Ry2KEb+/n8h+Io4MjCw4
PHdLgM74VPTesljDqHCMCeg84j2PNlDtbKFoKaCLoJSdTQXD9cRGxPKCu57R4dGoas7WwdEO+MqD
wyL3ZWh16CZy9eQRFc10gRpQ1kMKSxdmapI+dvn8YHQ6Rr8UU1+c6/c60/Ezq2J8KRaJYolm/24i
PcJBx8klF3GDr+rn1kzPQ21uF0XTUDLB6SNrvMu12t74NurYkngOWeBFtbuu7LF99dP0pIels/eG
ctrIAp3+cz0YWND5fn272njNc2P+Zuxb/G4C42/L4u0stxhIOoxTOdrFSiEabNVEw5fXCcaNXj5U
jOuvUnDog21GTtGOt1gjyV0uAMYcMJGGYHJjGrBVw7Y4+Hz5pPnFxfhxgk0AvcOwB/DcsbELxLNc
5RqWkvEUje268xzvMFpp9JDbTLJE04Sy+1mykmrWF7mVp2fwctZKTSKTYCcrPUa1WR7S0iH2pyZK
dRnQUGasC80kAKdQs508c6cYxTYeHhNCQKByQ4rtjdrgPXUjhANBBiyT8OobZ0+IP1vtT9KPhcoR
nVkERd50nT0c4/B3H6szqveh2U9+z83f0bs/3BPunbJALBbm+TZTIHH+3ASQniJ7mWd/U2Dm2bok
YxwiA1I8loTpc2L2Zlp4jtBm6NuEb+s19+pyZfWMvPmexke1N9qVj7jtoGMvYqckMLgD4vKK4pna
PKSrADAk5XOFHTTnRQg7oZnvWsLHGB6Zjw0tCB1i+zlP3BPWqo/0vIbwv+fbSk+jhAw+UO5cUhEA
GJIbd7GrlA3GSFaXeGX4sKpsh3R7zES3wmjC31PbuyusZO3JK+br4kwPsk9AF/hpyTT6J82uE/0+
q8kiHJ3ppCeEwBlSMKUMY/WkxIaOGq/ubgtaV84uNETlNV7mvdFnHUN9LX3Czv1Q5BrZS7X+1Jkt
xZCwTgxAlmPBs6FfUblyC34X+VI8yGcdmKptpKCxC3MteVByw13xG8TfWftbb6rwzOGBoKKsmeSk
fnJx6q7GviEUXcTjvFrohbeRoQbLn9fIg/Xy1608f7wL/LuqZz0RF+UAOByhitaPqBWL+CUPVXAZ
EG+0oEdTItYRkjiJ5pDiMyCLSBj265D1c1SOzqKFZBdcnPq8fZefpaZVIgwa4ePK4fo/BJzOeB4E
3dCd7WETI/jm64YTmnNxvbxnokeskaLc20A0JCA+PTJm9Xd9WYbPQ2pkq8mP/5CRFz33ncr0WUW4
v62C8HNp/4jw9bf8tw5mkWj4j9gR98GAo0d2V4p9wdoCYnMglsfpudLXsVrty5a0vcbS4TuSuvoM
dJVodR8LYh7Fl7Ajw0zHussypZrOxDDco6ea2UKBw/7nqu6IaJ1LzzgxrsBjbDLed9vkn4440ZK9
HJIFONU2FvFfazkuW2Zm0LkAgLBG1vEQdkqQrdo6bgka5EGJM/+CiO9gC62ZfGuO52+gCBrSrORe
HmdsW+ObfJVCkl3Wbqh8hmWvWQYBi2cRgSGNHlXBNjRPp4LLAOug1TFNjRtffZTrJNUO/hihEh1q
v7Dv0izQMXzxi2Z2/+Q5iM31/tVNDO9OamO5JXj3aT+8lSVuW0y+3mrRszE9si6NcvH9cl4E1f9G
8t7cnQvUEswo5/SrLbU9q6/0qox+d+l763EkXeWPCSXHb/tnrnBkElX/Abko388DhK4wyfdKPXIo
8Omu9EFPHqbSnsjSsg/yeJUPQxSjqClxfSbFr6nV6pUsIxAcobqUeuqYb5kUpaopdnjydt1hXbdo
76Tcgc+Q/Sml3yqMNChiYsgpH+SHqGnMAEtVq8iLw0/dRxrAGRokf5d2aOIkUFc+6KOHHT0uPgYz
gbkqpDUOIgpCLSYKAswXipphdYojuP9KFO3GnOmQNOxCqSPnRLbijhpXG2Z0UTKdlk0bI2LiYpBZ
FxCBFiFI2KZ4hwHN01UJ9LbAkssHh3grKOaMA/uy/RsI0k8cxgoJbdO08wTpp5jbr9DYWIXV4OxA
vG8BNN46nIUg19xw61ZMhLIWnAfMRH7Q2nMukUX2XFvmtPJBEv2em/ml2gdJk/4quuaLJUT5a/bL
u877I7UlQxulZzOLBGjQ0y6xE9DPKB4m4kXgU075xsCjcg6UzLoqL1KiIB+kpIXAU8StDtF3BXjd
TTwF7gPDeqzG5HxjCeNsRxX9RFTlzEkxcbkX3rkY04iUa/VCtor5WqXB12AH90bktheVMfYxmsdv
KTeX/VpIXNpKR8twlKKRxihsTDVdv6lh1Uv9EoIFfx8DVfo/xs5ruZEky7a/UpbPN3pCi7Gpfgho
SRIUmcyXMKao0FrH19/ljuyp7rpjPfchYQDJpAAC7sfP2XttP3bC5FtI0CySXgGxgTNWZ0gjrH6d
2iRZGspyHpPUeAwHdcGIk39HqWidyjC/SFfHkt9kAzllrKcGn1lc513bmepZc9gVKyMv7n1MLSCp
JrXoicv+gIdmBvlAEfhUqqCoWHtbSD9rWe0baaXuyh3t/PlZ1x1waLFz6/Nh31deeNNqLTiOfZRD
QyrjjeHNDRcXESD5yCkunMcPxP5gZpT6Y0rDUzLWoBXExL6cLY04SCp8WTQVdGt9VPQd4iniou66
Mr1yb3IuY5oYbyAEMZy1Kl9D7X0O+yXDCy4UOS3OiiI1zXNFp2TnJjVOFTlICdXupHcDPV4wGWRE
ZfG+GGt7RctII65sso7TQh4ZZgdgAznLVj0jvEdBJ4KA5uRpYciG07t1Dq0I2qg9zO2+vBuKoJl8
MOnk5MQT+WqefGNjoddDbFETkCrE0qC8mWbP0X2ktygfxi7PsEOUoi1qcSoGtONn+QcidPqRBXOy
GVB73a13pqDL3TuiZFcP69Ei5spR54cgMMVfFCUBYchAx2RtkWnAqecabR8UMoE9DJUWBKQeGVs0
vOlG1qMdUakB6CLfo72+l5djOdFsuf+UxWm0jUteruhQJ0oaPGkLEmjbtr/nZEg8RcrSCuuGtyZp
z9sMbbrwvBvo/erqYc5KrDLmso8Rf+1bTy3B+hF4FeoozrwBF6G8cdHF3u/9+TFHfDYdMWVUkKTW
f34CfNWenMZTN80lXgH7NkrtQJxRB4iHcj0GimkQRGuzOGKdvwLtK1385Cz1jWt8DEah3DS4UX6h
qQwbrfwRshQI0JxaRbEtatUJ/3EpMn+KREWIEdevizi/IlZSBX4Uob54qHFYaNykoZtbz3SUCd2B
HroKe9IU9KX6Tjk+bsO8Td9QyqVAEVOgA6WuMNgCKT5vx709N/WPVGhcNHQ0PvrNLaQ460uhw0+U
TR2nz5vtkiFSqWYTRS2VxT7quuU1w037feg6WimBh7UVo1MSae1tGWKGyqDRjzrK+FWkM1b3yEDA
kGWjiKS4utTTUXYKgVPr5zK332Q7M2jbH2XgOCKNiulZNQSPpctWNjScLMypcQ75nBNiRP8uckMg
D4s1PUKGrI9tnGa+YkChpxXzlOY8veBvDlqn+wzVhndLBZkdzM2AchbAnVxBKBiNc4BW6KmHp+g3
fedykGYMKpemrmRUlaXR7c8ZTzWy5YxKOm1DO50uVoTiZ9DTu6BJJKg8qFBIzW7qkS17027pndfa
Vfrd3faHx/0yIOB9GM3qlFVN8CxvwOvckB5HV/lIgSUAbhIQUuclynMNbuWXqtNOkt7XOsd5qrC+
K5lXved4bH69F0uwoS1xXTXbVDiifeTSUchLEvtOwwAycUFxaQDz1hnevq9TDbKxI9Q6753tX3AL
TYcQ8y4eA6vwNQHv9aITBNya6vxrVcpJef1TzyDv0QmoS+9sWcSsqAnk+rCPm+dWg7HXzIhymlqv
nxMPK3LlKS+qa7q3HJak0MPVNRmOJiaae1sYwWe7HahO1wSQCaJsp+2WONkvre59DRWwiBy3C7/S
mxHgp3B0NnG8bJsaTQJxhdir1drByK1q+7woek5MQcFAu4h2Xu9NV5cGJervmDpLeMWWQkRtkYOV
mWO3+DHvRd9o2mxXRAhuc2pjBELCbkTrbkRrEc0+aOjqASkLNSVwYwk8nhymwH2L4wulaVms5u9m
1cy3LJhuBNc834VsPWnAVT3eADgQkTYyoiaR+WbT6HpSOnpX9958anakTAdWd1LD4k1XXDorllOs
8hG9m5OH5ibivPgEGzmERKYQwup2ORla/Lxz5DQf1twUO/lI9VQ6OHlGB1Y+HghOXPfQMlf06Oaz
/LSJrdwSsvj57CyOtYuZbSZ5vq9icz8sByIiwUtrnu5ul6BJ17Js7ltlHRXWFrQ3XC19DtcReNlD
6hH1NBsPzsDYgxNvVp96PG/ydCyn3X/eyI+N0BFAczc3+fFSTAraalGOesu5K+sZsdTukG5ak0mA
H/U2tn4P2un9cZ6M36c2/SMoSGu7V0T8li+20+vHqLSbY1HX0ZlkD84zfWXiEDfidWv0byx3+rNl
p18b/Gd+jm3uLAX5hoGyPvkHcdCK6GLZCwBbYYnVLfdHqS8kdDPEWEeBAWGXIvHlXpwOFVfpEtg7
1c4BfuPKPhqB0V4zzCFroEQR8UxqT8ZiaK0XZK2nuM8I3k3JQr03PkKl4cCup7bPVv6994b3uc7S
jWUEHsDa7hoS5fXsLLG7G1UyBggBPoaaZn8myOOQmLlxGcGx/GlkURW40lN+G0WWx8JIj3/VlZEj
PhRZUwQJVlYXw5QljJ6eAopU15BjSF1RSBjdFBsrM6sIxHCdz2yZyp0p+Kc+B/Ex20S/5MgYxLvG
6UlbMUP4rrZT/4AGR/ljKou+ksCi+9d0IA0xk1WbsQaJzUDB+Gw4ET6L0Nl2rmE8ZPUZ6oMPwz2h
OCZZrfMHo+rP97sqTEpfO4QuJ667AkC384DXVUx6Vdzgct4aDIpzpB0DIpYGomMo3tZz6eTIkBQP
mt6+TWP7/tAWmSmwbHF8Y9XdOHnynnVoI3cGJJ69hEYiaKWnLnNcrNp4dpVZOU/QGm7wH7410vgg
Us2xMxycaVjdRajkJCzE+yLCY8yA+olAt2qbqJyHGK1SpXRTtJImM90I8QzJu0mlrHvCva7zAHoc
vDkQUykuDr7eG1ZNQ5QIzJ+HYBoA6JhheUPaVl7pGR7ko0V8KAm52sKgPJXW8DNiD+5MWn7iZFc5
VebX2qTz69hMKyuyUPIhsqBs4dcg1ETeBC7WcWKsrM2fH6MnnZJOgTdkcK1y3SMQ27f0CDb3c1gd
MlUcLaSatQZ6qky/SkffWGf2qnXAdxcIhS5FvuBoQFL8WiD+SOzocdIe7rsoOpFdqqfTdZl6pu51
nl3TBOA8T9NRmzt3WyxLfrRQ+x0MEp+ljxZZBPmMAOahnYi1eU6UeEdANpNS03MfPAMBZuSFXJjC
z1pk8Ec8KzCP5mKxTKstTQChd41CZVlbKQFwXBk/zIAsEnkVIf05ZX1rb8pgIodWeIa1UmRw21mP
2zlF9lvo3lHXOKCZjdeS2ZqqG4FHpTWmoUsS98rFPCd5pW2yCmoGvWn9EfEvWEJgjf7MbPY9LvLH
3Jl28n1VxrOOElmo69SAkwIyD7ZLuDCJMr4Ydq4+xSG9Jy7lRUu/EkjprKPZBkNv/JCCakRc277G
hFcZoQEfTRAWJnN8TBwsJxLI7XkYdRPlnLU4n+/vUV6M3peVfkAM9cmeycKup5zkbHqxgxXH35Kp
QwWabsmleAiHhJggKc9vMkxlxXid3Ma7MMgvr4Bqr4A/y0eFhvfmz3vK2CGgNyFY3WUtns6c1utr
QsArQ91NNtmiUtRV6+h47wtUlokMejuyzm7vwLn0DPs4c2p6tNClMZGxbolXdo+0hLvHAJrVIWOt
8x2KPanocIB37dHbOJui7KZ7sUdDE4zw4sXEvKhE9FrWD/Bx7DhjHzz2RvmiJLXFgT6f96W6fAFs
UG9rhFok6Bbhxg1YUhQNCIU0hQVtjjDOg5xS5cU2zHDEk9l39ZbkczjGyhPG5nwXVep8NTRow1gI
vjnYXn0EzlysODXwS7KcDViY5+hRrdMfbFQIFazZegG5Pq5o/mYwtBXrZfSND7ssXuVQ3lLdbsda
Gey6umWlhC++z5kibe8dHmTozG4ybw9vc3rXYvO5tasqJVcVfUod0xhE/54WC3lK2qRsoBxOJ6DV
cH2W9iEPv9KMaXZyouDpz/jFoKPpnDtke9chMaYzB6ZqzWBcGuoVclx5e5505AD1r6NN6IR/FG6e
P5QY/exRI+AQgxeeaXOM7yYRl7eo14TbvPesSwca4akyoU3CAH67LydxSMKJsFHIi3qsEQ0wtKr3
tUtAIYpVg/8ejSdiS/JVKjIMRo5XZCnPt8pQmJWICaTGZPzY8RwSJsNpnCFEtvPsNsUP43WneKyR
NwwOrfQFRhMXQLIboT2iAyVWORKB9hysIoU86L55DGPl3RWKm4LB2NZZwmqfJjkn63EZTvIIVn+r
wJCtPLESs+5Yz0qKbEVrTI/ck5os50VnXmn3zUrPMMy05dJj9s3wHLvd2F4YNbdQigpaB8ZBPpAf
5jSobesByJ8j+h5yZK9pCvJbbMLyQ7FRP00LBqeJ9IhDF0CJsK1TUcCetCuUs6NQAP55owMq8xm9
5TvTFHIeqBUH2bLLwYJt23o0ViGhEj7SMPLLgip4oCzrz1GXbxmLa2ST6tbaCkgMVUUDLBX5Ex04
VYSroASGhZBTErG2d7WxqSGCmt2vqh2P+/tuTW4P5tzgwYpUSIeck9fypxOTg9ZAvqtki0ixUL1J
jEGhE+xTd7MGC7R8Kft6DHl+SWyWvtBfxogmCVeavZiU+yEQV4+IUc4YOLQGQ7X/gaUxwUDggNEx
s1svRckyKy8uWluCLIywkdikecUqnT2Zk3ujW6G8iNqSktSvBMOGONGKfip/uzJM1YO8Vy8Ij8xx
16Vac/f2SINPB7kDtnb95Y59pShPKPqr+Yueoimj5bEFMag9hhAufP7n/D3CiHnv0/Oi1FP0XC29
siUJ08cavigG719mOs9hOFBOT2fMD9NTF2oB1uqFa74UodnEIcmnzHPJvJMwDmbSZDrCRYHzOYS7
SXhBHTwtB1YFyqU5yH3BmziqFO9D1irXe7Ux0V6c8FkMHUGfUownbzT49Ft4WLhhWtU+9ooGCmC2
o/e6qRAD1N4vkXneRs1DnqnzWi0CZ0Or+IBmGEZfD/wAOEDG0UUh8ER8yPHinnmDGMYpkzE8ljlv
DhS48QHkEPQR2uxVRHIyfayL7LxHFvCD++UVK/YsQMXFeplUmxRWKAa0qsAseLS2L6Q6G0p7o8hv
jrY9/HHvhWmK6W2zM7Qa1Qd5OpNq0Sc/raLR/a5zzSsuSPNqBBWxbROxiNLk6JjZt1TrEnSfY8DR
f/ymQQa+FUSkhD5WnBmJLP3joiaLQYsXGDclgnutx48kt0lDGX4Zghmhwb8yvF/8qWBgewECtZLd
W4JRqcaQ1u4kE262bY/2XFHSi2XFBh8cIzQbip2clVNvAbWU7xiFuun+HVIR9zTUDG1cPMqcXXT3
UVPAL0r1juTfwnh8jUT3XiUH5c5OyRukgZNLyFozzC+14QhCYuqSCifPCUKjOy8Gqig51Z9p21+T
hfJthABclu6DnJ/YDZLT2E4QQoiZSuwMt4LD10nrXH1Xe6bu8+F4nVCup9uEjN9V7mkvRm0Fl87o
8xfCFQGPe+NtgJeG24QZvpRxLRyzSA1aHtuko7hs82kfqHNyDVPzJpdD3cVVQZcE3I2ocXpFJbOU
vN11wAH9Qmpgz3vuidrP2UaVrZ0yHDonugSYVeSzh0dpr4sYJY9DAwuEBgW10k+uUlc+ksFGRNsx
6S/Hj6klEJ63y6NsEbeAgXFlAqCplU06WSVWg6Y+xtpAXU08AwFJA6hAtzVuU5iNSL+GixPh9A1M
HVP1mGNguatMvXJ6ICpACTXnUQ8QTvSEuh/jpIQWPmRX1YHf0+jGwgx6KteK8oeC8IsYOOvbfcXo
oCSJVz3ddn0Vnjlv7ufQDA+jxSBMpmgQKD7cFVypUKnwDJv3+OVA+d4z239tGueC7Ll/Ct1Ffa29
t4A+0uH++hP1Hezubd1hzPZy3dUAdZ6IRo7WjePYa7n2yoDvoRpPshFk41v1h/G91LNo68V2e1zU
EA4JuL6VQtP/BvkIFEpeOGv50JtIZ2dkXvNcJgCsxWspj41wSeZdTlF0yVYV/tl39MLxoUKDs7EC
I39WlwWMjqcT4GG5azlowAh8QEGN3bgq4DZBhl/ZwpndLOZ0kIwzbVEB+aTNSz/ZUDUmhnix23xe
as24zFRBSEGvFjqQHSTlyZcP5Y1iAt9LEEPo2TwfHHBXu6h25y0YXhAa9Zz7ZaUlP2yOg+Hcje8q
6UdMMR6KmRjpSRSqg7hx7GQ66tXwORYF7FJEwXnAv2H9t2FK+qdMJ2ZWiagxrorsieHFh2z3aUsn
wO3emSahvS/U0dnHjAm3RUnudzPjLImd5eYYFfsMWBLpMLIr5yHWOOMuHsdg2VtXzYnoTrnvdSk9
TnuG+9nV7BJQPvzwnT6rZ/t2pMYifwXWH8rKz/kErqyGnL3VYwT5hIKGpm1eS/oZ25aOtVAyV6u4
Uc4l/fEffV8+T5EHZKyKof+bRNzkOhyqGM9BHBTVtYtCWlqGa589XQ9uEDBvJEfl37Wl/Byv77N8
QmNwZJbvHtL5J5R7xlWP7dmvRO7bolrDCkzO1ySc67Wc0rsK9vnOCG9dy4WXacsHpsJqPUUuQa1T
pq/vW7KuxcFGTibTgYSKPkbXJeaU3mxMD9Bj/YYknlUtHHXkg+eHTj4Mp89GRJd4FutTBgAZC2yv
7EIzGTGPNQdp/U3x+fp17i1XZak2ZCC/5yUuUdKCvi4on+Muvqn98ACwRkfmR+FhM7YVIVThJW+Z
NpK43W5lsMJgpKSShzmwKQ94P7MS7RT1SbV3zPI02KF+MGt8sIL6VWdAnkhl0Y/WvPi2bRp/pEnz
JDWycELgWhaOdygcG5RXpqsPGLPJmcNGmrLW7mXUS9EAPO+iQt0iL9Z8g0BUX5PaAZLbq13phGQi
VjXb/bxsmnawt2NsrGWdXJs0qEGWW6iX6JSBw331oG34tpLXTHd6KpMQCRbAKrhioTWTlZfS+rf4
uEUX02605mlsIem0VgJBB3z2mqyr7mBQqSdpijYkpxlcWrTaPSV/8gyF1C7DZfSrRqQ0OmTd6UJb
PQ0Dse/i4RwEKQFgFDu0Hprm0CRlubZiG4G8+9LEGV1EDU2eSG5VehfdRBVEDEyc6JtNoEcVAAPu
Ozrm0i1sESW0KvH+CyeoYQbljRxQtPMhgEuNELbPGcX0Xg3oHyEECz/bEZWkYHSGLdzRYiYza7LB
lMKNTfapaeHngRiprIay19inODNXcXcQV3+ZpEx9ZkO7ZkpDWF2IMT4JR28LSbnbzkr1Y9TMazCQ
fARPAytQAPnS1xyyYQoHU0I+TJRePZS25rlpO3d9nzXegYs4rDLk3FNxBGEzb02nuimjGfMbLQm9
56hbpTN5Hza/8NrEGLIZ6mnhXYhqxCNUdn3fbhytqF7dJjgXFvMiO1ugUghgK2bzyDeXVHmP8nKb
LKbzAlxoOgQTIrje5BrQXJ2Y3US0IZPnpneMA/6tXSv0va4ZgLIsjWhdq5wPaOCQD4Wo5xLh3T2G
Yf5F4oamgq9onIIsVCELqWeLbsDEQsYydFYbCCIDRcedhpw5XbotPI+ETFtFvje+BpYpZm19/YDl
JP+agr+QI9rITOatJBmqDMSAmSHLt72KVrwe4y7Rqn7l2Xx/wcXB6uYvZKF4BXQyOZ9u62Y45pkp
DjBTcyyHKtkW9UJvv8yR8KKTtpF7PdLOzs6csj4kcQndqOnbcUMtWhgjcZLjtyjJd8uSuJcGUMxp
KLmEZnXsb2YN8wgaYLBvY/IqhywMfPkus6LQWHVWXPlqaX/GF2j/oJQ7KMrywaQetQUB5YemNtxN
IQDSSpqurWa5VJZKWJA76YcIkfKqdvKfgznor4hPsKs0TESHkBg5u8koHoVAPS9Y4jHkf70rGYee
gxTZEQ9tN13uQ080ov0mmLx1mwfRsYjnfoWYYitXzzzTvzlLdC3H1nqBqVbsOoDNa/kw6UewtuCH
/M5l/uIlLs+HwJLIkSf+zRC4uclhzoqTnT4xQCyb0AQGE3UnGoqkA5Ho+hQa+akYFaQk4lFcdSV/
MCmVoOsMXRXxggLj4gbj1S4dhF+e9TwbofokbWmpwmk3Tpb8u4L0ewDoQfL7RUbSgttdLszOsZXz
1nCzvn2V99rJXB6jhbXLdObeV4pOWcX298RYwp1tzxUpWWJmPxckvMtClpm6jK7qQPjsgbcR/oba
fqOnLWnKpk4jpXXGTZh2zt7TkuUZgezNiMbpOuoZHpXcPDoMxy+V6moURmKWN+G4399jmplvxKXP
1YrijdS8tT5BlA+4VHYRfZwxiQiTEhcu8smKFhsBsIqFEUHMWYqWYLhw6NMTWgKc3rp1dlTvIcTY
8hgmS82EzYDZbUEXkVdpQtbFhrP8a02ewDHL0AiTQ9xeHNV44T3J2KQbv5Hwp92qCK0/clmbuGQw
APAdY16DqVHVVxAH/UZqF+CXhFujK8Z1XFbuJaB+hoA0JCeHfK2kZRAu94VKCY7WAvQ1HDFROwSO
rYrMeDTgoX/pnZMajXAngKkcg7j+lgtK4oja0hqOzOUGKHxX1xk55xq6ztW9KGuHNu32LllsmpaN
cUgOaQsZW9wJ1ZKxyTw+UseZVNAmCYq9c00neNtd7V1LXIVrJZootitGfCecdgwYOBD4raQWKW5N
y3KZ1mVGZo90IUEf6wDfuGeApCL2GK+S1AjWDTMG2f9TtDw/mrYa+Y6iLq9amxEKqVzU/sG1h/JY
0+W4ljPSeyAZq0Qvxld5D8UZEpkJIFGqafF5bKanu05GSdT8XOQRBhvVTR4UpdiFnTGwvhbpg5jz
qIsg+cyOXW8zTECrQclRVVbrxirG724ZEfwRCBZ6O/GGc6enZMG8FBihvaJNl+7ieg6egQNs7qPK
AMX5MFzSWuvfWUqVHWOcDPave2WVRdU9FtUe8gZjyzA8yBK2VWkUBez1u3j2TmB/dSaGjKmMgsYg
haNCWdvgEBgJe5c+1Am4KfWLfmeGQcV+HvRO6J+1Rz2lgBd5cCrETHQq3tBxbAfwV/UkmfZO/Ezj
MN2YJaaqvqueifE2/lDoffGvIEItY8CspOajQsq4r7tm9V5FTrZxYRcfZJOfzQeSiQUBx+koRU2r
frKJGF7ncjLDEjBx5A0fAzt8mwQdDEpys2rAw45gZQ6tTQaRUuuaXyGhkgizWUSIGabdoh3Q1+3c
BOtqKJC3987tXrGUgOUUckJSpMgX133vE77l0MwxnEq6kksPmIENNfbjnNOVg3PweaaOpKRbPugM
WXiKSPQQTddz4Dmx3yr5fKyF5V/UBEe1nT+sysY9R7qFbA2MndM+ZC0HnqE1oc6LSthNyuIKo3gN
EYxetBXrJ8VZKgSZqLETEhh5Ly7PnW02DwUjsTVBuMumHuigldW7ZaFdynXNXMddlz1a7QtGTbAe
dTvjBmMo4enNq8LYbdeQhJO6AxLwoTg7sxocI1LQfN10G64MIOPSsFG4WXt/mCy3hEyTxzu6ogi9
TR8kCItabdML+L1YFqKhpIid3fd4dltEtdq4VoY8RO/dnOhMKJes6Ltb6aCks4fwjP9E3Q3L/IOW
ipphGRBTobtpQhR8aVfkxyk1goexaY6usWLWlKc+As+27/SPOq7fekHAqofx1Fqa81wHFWplez/O
FcN4MabPtGwX4ChctcZQn1O3qU5MTN0t8QbqpoPGgzxhas9BP3arQdhRNbjQ4LrW2lwknzVbe/MY
P33vJw8JB/jAIrPOsejihOLGnUlsVAp9XUZoaCu3NR+aiJ+6pOFXqET27r7aYbbvdvUIuYA2RCYo
jMmNAiDvW3Wfo0/AU05z18lj49UM6H6gGD8Pgr7nVDQa5ZXnGJ8Xp3gK3KyGfC76GJgt6ajnFQQD
4RALG9U6xo5yTbVX2hjOowRNjCoWlTanHpqUpt3RTUROJ8fkag71eihWZLSku1RoUpKfDk7x7TRg
Cb7/CDsmUmtaClqoIlF4KMx+nwbNFwkYG2gIQ2Mtpk01GjUizQEomV0hfROMujqOVLhKxh59YPOk
wKbdKFU7owECunvnVZUZMvU6O2Gt7/dhA5DEM5vPyNGR1GG8B7nZ02moRzYt00z3reW9hX3+U9rO
NN0gmcEtLRpQHi3+EBFppN/qgGhlR0GhzqSqByqKDs61SNMIqrS4ZJr7WVfsb1Jd2eTutkb9VyOG
O9RMQmg1W96DXCdQy3ZrFGo5k5WC9jGaEdbS4sUwSaJOaobT4vC4IM64cxUzO6zot8GL6hTcF+hH
pBV2HEXkXI6gqOm6D1h9JP+Rdn/HHaE6YeSAhTU3JqaQ4ggqbjQlWtm8F98C0/GzS9hqzoejsIP2
aYMMEE+7r+NINfwsZOFSdXiwdWTMX5pO+7zw2xUKRjRti4tmudxb0Y7lhjcukfwX45x5uSswOeY3
FbkphxlhSNVbZxUScXjRm5pJrtGf1Vjb1Th9OqSJesyYq/VWEdXiNH/RrMnwP/32H3//r+/Tf4Y/
S+h9c1gWvxU9IL+46NrfP7nap9+q+4cPP37/hEzbJarIAFBkuB42Wdvl898/bnER8tXa/wkBmjG4
FBbgxSJbOXWGfTBo+r4jl7Ht55dpjDxAr5RT+Rv1Dq1Cqq2nxdH3bmWrj1EKQDUD72Pw4r+Z6hIe
TMWlOeeV7U5t7HHT49NadQ4DHc9xCD2MxvFWE0QRB4P7KB+xbOWHQQVNbURv9JsNDGileZH3OIeq
qyntUYFHbn0eKU87Emg4Nehb6ftuNVSSaTS762lkym0TfA3GQzbThrjJTx6eqbSKylvBpVJWk/7Y
wguy3HjcjIahXwywNoeQ7PehwatA0VMzqRoPshkxdcihq0E7yTGyM7v2avG6D2/R25vTfR0YJ6wn
YPzXEJcyrYCCzISJKS924eXgpjAEUMk99JX6Jr+dZWSdP/Myh0SpHhBs1Y8qAXZv//4V1e2/vKKW
oZkk9Bq25mm6qet/eUWdBMJVWjvMaIUlaXQWa8+Ac7rMEfvJGrhU/XOJb2D+zD8sM3+bKuMpSqp7
B95O4HNb7vRoGDCLZ+Umk+iweu7tOh0fEtuZjqRzf5P2RHKLx03T1Gz0Ibm8//7PcKy//Bme6Rqq
7mqWqjoujX/9LxcmOS2sbGj180yDPFO1bNTL8MrEF4kjmAGcqCii9SneqWJsmjRgNwYHcDETfENM
QyMX3axiB76zaKtR0ZIHMmgRYjcmTZC0O+YsDkd5T96YyBR3Q5/kTBJoe4fBgohb3FS29+tebLM/
qemivYQJHMLokGROdbY66Jfh4EF/m/L6Ucv7/mA7kbnn1Sc8wotdhMBgQlqXKYhcMTs1ukBXY8vH
ybPtdK9FKBC9WWLgKUecKFZ7b7mFQysCK1yRDj6FxxyKwOIsxEt58QeDj7ncuTz9v/Y6dBNC47Ik
tJsApukO1gGVnsEqaxNvM+sl9DeQBMhxZ1Sw/fwEMcE7xkFa/S+vnKH+9ZUzDOJrVJVXz+JvMsXn
/3lJGYwFOVpjrniTlkTK9VyANmo6GzghMPjgcWBOPOBg2IFTagGzO3RmxFbqmSSgd1731OjoxpJu
UL+lfRCSTmSVF7XOirMWlDBcc928pm1+NeL8GGeJcbZRD62MwbOJXdzKKsH1urM79e6hnjDqykvz
P/5l0WzlIvq9rGZcw1H3l4d/fyGfr8z/S/yf//6af/0ff7/E35uyLf/o/u1X7X6W14/8Z/vXL/qX
78xP//XbrT+6j395sAGeCf2+/4mq8mfbZ90/Fn/xlf+/n/ztp/wuL3P18/dP31FLd+K7hXFZfPr1
KbFZYOD/p/ew+P6/Pin+gN8/PWfl8JHGH//Pf/n50Xa/f9L1v1m4Qz3X1g3bcrAmfPpt/Ck+o9l/
c03HMVUNCpMBVc789BvRUl30+yfT+5utsp55pmaqts4aAXBNfsL5m8PioDqmpRvsYI776R9/+K9d
7/6K/c+7oGFq/PR/2gcdMFU2k3HNMy3LdTVd/8tyUy2hswxNNaz0tCrQyTUFS0C9m5LEvpLv8UL0
CI6tVB+PNek9Dj2ea46tLRycVZR2HoKXUSGEHYbOUjJcIGSLOLHEPo/9AKygBu/EGRmq9OIyTyoI
qqRRem3x98HepLWjVO5KhZezzly7JIYjF54ljdTG3FKP7mLs1K6LX7R0YTZTe/qG8N5oVU1oQA02
Sz9CDHLYOvUiLnhCNTN+g2YeTxxkhlVPvjqmAHIhYSJir5kU/r/dm4AsZ+rgdHx2VNiKtbqLkYJx
MmMxR+Xi9sExn72fMNA5XnGixFh+y9rR9jFjAGNzU/zhuFnV8C0NiicC499C4EC7ODODFUi/VYNE
zk9FBsakuetG12ZaeWq4sQiHW3V0FUDS6X7jBtklruoz0oAaAzApTbnA606K9mw5NJXS7j1M+h9M
1/8IjfI7ZzGoqBWcvAj1GryKvLzoIPn6PD9l5G/WXvnqDHntZ677Fibla4VfxHP672AY8a0Cssoy
MmjnhoZylW7ZxB9R8gKcC8BRJ9OXII5vpFwSRBR6ObTi71OHYhvFtaldqdH4QqEShUNFEzoYNgHT
DiCKWzvysH+nN9fsH3Rzfu2LcDtWbx28bL/PiElwy5fGhngROu/JTGSgVZPgUgbhxrEG/HpZCS6v
UL4yB7P3sJ+eqzg+xoYjZkdYYAHf/7RA311qhUCGIXpOo4zTP2FPIBeQo7q2QmhirmR+D7kZu1S3
yy3dXOdBRqQrsI6AnuYO7FHne7yuuG5UWkYcecLYRNTceyk+AKhgTgSYV+lfrIW0UrPp3hfVWDtW
gwhPe85Cgg0WAZpvwGMNsBAy1LX+7EJ+Rhq2MTmwsEHlp7SgRgtD5Bkd29IaFw/hoHjQYdVb8Zq9
/DWrIaUkVhdvMWx+h8fYwjXhIJNFph8Bo18rffUFNyyJBu5GdxE4jegLQ42WDYEFNJiZJXs1ttW5
aSAYx6fZ9WJ6OFXJ3GQge0i7xAr8eELj620/5WfaHnTi1cBgex+JFi/dr27iuMwiZiHTMLZF0Xlb
u5wGOII22bXaRmsCdxtOqOvKNH0lt7VCJd6ECAfCh6Lr+f1D3E9GGOccNiqOlerBXkZYwEH2M3Ls
JyKYkTe30Q+3xH0/JnQN8lllkgYDc9E8P2mMCl61+aWtptpXRl5XcrgnwmS4ICIzw7NRTduEsw/O
JI6bah/BHvQ4rdv0ABIVdbjZVe91okPknet9FmvVygj7bUs1slIyFcc8rXJ4p6+0lX4MXvV/2Tuv
3ciVbct+EQ/ogmS80qVVprxUeiFkSvTe8+vvyH0vGtc0Gt3vDRxsnL2rSiUlGREr1ppzTNUTEtCI
cFZWgjPf8xt5Jnn06dhMMvJILu6qW39XbvnurH9WlNw+S0FnpynweBC0Agg7QaQDnCvu9B1bOdmX
5VtXY2wVDM/08n3BG++OIwOprmBUqSv9XsvXZR/bWc7P8TUSgYHkt5yPUrc/tblfAvvGDiNybLfp
Njgym59nzJLHtbAS3NAbisy+XZD2MwnJDTozlV4UO6fABBGCHIAlnORnQ6/uNVRhLmKsq7GhkF2N
wdlZGK3cFCkeBYF16nNzb0pmLIzwgwX/jCe7OyBEGw+kRl29HkHLCSJ6q6csDri0oByLdT5+ciPd
AT0v7xUFl8VQbu55lVIYbm5PwhZSx9x3buTgjmQjl+d5kflGwvwq/ZTy1FuwtqBy73HesYVkZGZC
RWDbn2mXRNUlnz9UpgWwb4jJHJAoEy3xUGqgHsqIRxQlKGEaw3nM1zS5tr2T7xuq4+NqwJmKDGAE
gwphtcqb48Rf1sbkn6ADdZkn+aaa/snafqJ3ReAgsXBxsZ/7XO4bkX8baHXLhjWZ6onpY9h/BpfH
O41iBA9dNd1HD5gK9SyL9ogZVBcTkd/a01FBOtB3xFeY2nkZCsXv6c3Bp68F0SSztxVo7OvqnkSx
CLl8ZlCDY6Cs6jwKjb2hbaYrNTJZcZLyqHzD0eCaS7cQKv2MLr9kEaLRPNGva5+d9SU6YyQwg86c
mL7VwBBvvr+MU9V3Gg1ss9Ie6XhyO3TqA6Z0stTLDLGac4dO7QdSRknIsh/lSedpfHWgS3gbkzi5
OrBAtm0kYCIu9Z1NVJgA3bwTi/ZTr6uA60oACTg6LHUb7U/VTtj4IRmGPdLJVk2vaRaN5EtUdMAn
+guJadBbUomRjPORYw5rFr1kxlwGBYW9+UuM2DADOJ+WlRrQX/weijHQ+w4vG8QTAi9MUm7UgKCC
gqEd1uGKvtfebNLnnk6jJuk+VTfKtFbgVx4slO1Jav6tErTC2WASsgtxvcEKs+FaC+Ebgc6xPuNB
o/EJzbMZyG2lU3JTlUz0GhQ63AVNqNK6Ka6GhuHsBKetY/AQ2WSWG2t8sXqnPXXzm6n35sMGjo8N
iL4ffxd2qoIyhLVqWnCDNTUevM2qOl/j9bVIUr3xOPJdwvDRRZtO0n1UBknTkaBVrrYno3nzlTIH
gU1p5udc54hd2H6RayLJDzho9cBBt+qSYND6GZSSJW1zF/iCFeRWH/tDRxxsc3M/Ty0i/D7FcUfM
vCfyOXcdbSUIvk4Kv6T766hIH1E9PXdZ/5PqUe/F5Ti7BBl6E/misAGW58jKNChCzBdr4NKeZflF
i30okz8jQjEfbkvE25N+kebyUU/IXggT7O/TrSUBxfDzfqRE6+lXpkKA2geTXzEZYkZ3g5u2WZiw
8jt1+VFbAehC09ZrKWB5c4Z2rhnbBOwRRhgVjbozi9Kho5KzgLYLjjB8kYVeMuAlyMp0COUYx2a+
QxqWMooy3L6KL0pjEvqp4wr3u7qrTkksro1Y4M/ymtAIn+9u4NYCL/AB+QgR6C0B0AnDydVgpAez
k+bbJ1ex2H9dJcGG3A78TbeCKdWJW9eGD1t2PxP0Si+yDSJTYraIFPm62Hpth5jqS091dLdySEK9
IrA90ljUm1RtX8zwGgY9Gj3FGNkA4xvTzYLbk8zfaoEAmjOAJrf43YgWzGFjgTl/YeZTekqJlyDF
guC2LTM7OphSgk7MU84oQ37qNegrXRJ0YtkPbUH2ByCUQqLFq9Cu9zFWF4OUA03aD6ZFpef0Xz3L
74MdaGINv0bycaX9phkfi/MG5oaP9kqZm4HP06FLjM8YSJL1uynvhLjWxf1XZn5lxaeTvM/d/Vaq
nsG2wYh20LyKE2mAmitQAprt50SZU3cbmJLvJn5toLvC0ZuLn1uoiXZVHb+UnlGG6OMJPUMfRONK
JCz08zLOJ2R02PrRVDELUhk+IUm63xJnpxg44uPWM5B0RQDCcJvXjXFXFN2ld9a9PYtDkk+7Wb4r
Db4B7ZLB7uNrMBXhp6XDTiO6b3OePAmPY+zFp5441mnVmZQ6odBxXbYjGQ2fw4pZSkOtqSPssBY0
zy3D/A9j2i3Rzo6/spGNS/tQGLFINBLoMfSUuqv+ctQ7QOv7Vru2GLAaavvlfkQPM7VXdU29zgJ6
HCEbgz1ily8VeetM392C64ksw019m4BydHhVMfY98qTCYc6IssjvRiKi8nzwwk1iubvMHUwZKEj4
itvb8ZDSc3mxUT9rmhk49ns1z+6MrrKihdz8opSjXNcfU5mHhtWRZQz2m4Oe8oZ5iM8XO5XKhIwx
Oxa9fqiGDVgARQVFHlIC38HBgZvSy6IVXc99mlH/rE/to07Y8L35y7izRXRJp+K7yRpXz0mt26Ub
fMXzRNslCZgobrFfVTSWfd0OGzsYCKy7meGALyVoBdmZXiLirTAHE8egnVXL76TLPzm6zmbiRR9W
7qaPRc0i8MiP7PMjJq6mDwhHQSDmZWfnoXonFoLuNDNhGV1j7c7K92tKIVftaqAC6n5SPrUOS+lF
dTxHP2am1/ZhBn7slOPErLPDxJ7dBw59eQXWO82m+nUqKCLvJqpPqpVB2XH9cCPqN5XQj+Q6k8MD
VSu1n+vsWM6EMCKDqY5T63c4zCs+fDJ17igIessdsP1Zp2l5Kz95WTos8i9AkthasU8kBcTqHW19
o9vDG584GXycafmxSKJbqRgP3GRDWKZVfiZ/ei796mYwu6rFEeFB1uNm33Uc033Ytj9ILW3zL+07
Q+cwDHhkjc6c8xohtxy9OD+kKAz8AYHKRuKzh1N4I3+R+AzdbUSw0GgU+bk7t5/60SFQ8Km4J2GS
+OY/bKypcHsOXMIV4b0k5FO6MRMV52TFnhD7tvOw8ilcSDBdE9hekxHDaMSVW8h2nZDhuMtAlqMw
ekAqOLeDO64eYINFEiK17xMyQncWUuvq1G97FOK5CNfsUK8BhgQRHTPwX7xJs7aLtKNK59zk/tJu
2I6/5/on+9MQer1HYaG27nTP9NB8ESSjVc+skQAU/9QHwsSodVesbDpnewZ784RZBtDqnuAVP9eP
vFZtj957N8/+Wv80nNjsHc5DWjxBUiIO9Xfmea2372rr30kddUv9yFuXD2dTXbxo2+fFk67R3HN5
EYd7tJNF5Y4fZOERRCTY7DoCK7xkeOc96ybspocFw4QrYt8sT1F1XzLYXc0QhXJenebtYDu7sfTT
zUsxcC9P5aUnNJhbU/60jaiq7/uZANgTGNkYqMwalPyv2hmdL6/im0gGDKXOkbmgoMABAxdypx0U
nxK+6gJb8y1YHwYMHP7JBv8njgIVGafARu/Vn1F8R1SbUwa1CqvwUfnOS1+Wf6DPU/wNvMHQLu8L
aEqvMUaDbymPCOUyXjDAqAkot6BOGM4HcRVwQBfOflHAz3qy8Kzxk3UO1sxZgqQ/GiRbxcHW7e3R
XVPyyTxrCcgCybe7FGSMc50IC4eBCXDqeygfHUEkeaAnV3Id1slHvN3FfiNdrt8tdc87rZP0l72j
fi2p8IkgoXCFiLEGcXZob/QlloWnkGtj+EiRHJ5+eoh7wBcXsnnWz1Xf6YUL91Y65OKwuS/9g5C7
HEAhLGZJXFAZUmRIAVjIqy/8aDxbqw8xTGq636KLXKhLztZ4njHkAw9cUgQ3QFReDIkc2aNwnbrj
ADGOVrR4SFGm5yEolcG4h5lboUyvjuCj0PKXnzy4vDkRt2aHRFsE+WOMtsSBJR9WBFr1+4jyaCNS
knioXaw8NXzHa3RZAccw5raTgPAAvfTtfp+wWcA81I9QHje5W7tX6RxY7tZAyuedM+3zXZ0HkhZ1
4jrZaYZMwV6dpI83Q3JmIUq/L1A0LsuTNF51/dmx/SVdgyR2Dv3rwGepIxg5m/oOxNqQ7PoqKFI/
L7FXnDkhWKT0IXLw4APWnCOu/u6PivgUdBWKr9ecpFXqv9ybdwY7So95H0bQE/yDqN5Bo4lADsAv
6WjoKQEPxH6ra4xbbKnsZS5GhCryCWDpT/xb8WQTXZR5VhXSWes5Y9LML7WwrJl7uNF8zCmuTJ/c
AYDhNE4Kc8/SWPVTK5hEs/JoGnkMtdnX5g/916J4qlx98OuJOMBrcgX92tHUouT1NMVjSVFJ3Ciy
rGButnZYyp9h9QsUjkQl1cHUebSTAP6rqNzecpsK13DxsCgGgVo+sIn1bgK5Tnr1FqQka/eQda4E
7FAVMXjh5F77ULN+hAiyadeDvd68ckFK6YacuslDlpDqHaJaKo0dHjbXrHdsvGtxGO5z/eAsnuaa
1mUVPil+QGhLCIZeJXcDZYry1hKOFcEz3JPogOU+AYFj/k79ATpZCbBFhFIDCPJQJUGtPVChU+z6
TfwNv49lBhsPYv6VBx2BDUEQJIKecxmS2owU3qN3k/gSh89wVNW9SkKNulc4/uyTjO7m6bPt+egP
WeIr2bl/y9D8bfx6OHUHrLv5W6Q++AP8rT4Yt0N1kEZQ15fbtdLa7oS1l8OOOmBaTvzYClIp7aCM
x25l+0T0+7Kyea9cmb3lm6XYTDNuS68oQyu7KEloNMHyZjn4WTztmc8CBHa/eXb2oq1h3Yc6mO3S
14Ygnr5qKBCsLos2mjuiRSLySLqx8Vznh4j+Vhey5epRwInN6T3f5nFhGt+BFSXjesK/te3HDmTV
joKm5q/ofOZAZAglWQjdiEFavXg0UJpQ33aDOAggE/jcMLHkfk8jx0QK5n3R8jM27v0e2LCBVEuE
G9T1xCt7BbsT/S9UFefimS4MuxPrhoOWFUKFoGnfBqAA/Lnxetfoj1Sxbmk9KfFZ8P/oRYzgLQQo
bsIM3qz48NU5XDa96Yr0ECAfZxdd7iS/FvVhElfLOTfmvv1Q4ydkYT3a7vbFbEKtf0r4y/PrZrzo
AoFPmLN50TklNfnoWCfaMZRr31oLQ3BvyQvlFbUJ4Zkc0DjQWTjpdG04B/5C23Lavzo7qnYY73CU
fVCe4L/EMGeOZx5vdCT9pRPnbAOTuI8NYIv7EQm8coFH3dHUZKRtHhMTcTD9HFpa8blwXI1PuQgy
7UlpMISFbR3wjoj1jTxcgzRcJSitkAb7iC+ePpb0NhHwid5gllwjQX/9U0J1qJ3Y8MomcTUfYxwh
CluQlB8JeVD8Ns4TXLyLz8mZfmZIyyq8ta6mvQp5R7TmZDB2DKaQwFyCvpPhOFa7MscR6aaIBIjH
43LBLh3Y/TuVLb+Lb6Z85ITuJgTufkF8Rs5QA+k7zazb827IFuRPYDi+6K8mPdjz5OczIeH77pui
c9HW3zbF9JCW5heObHzJqDVDSdusoCe+9SqAnG5EYh8Sd6KaPgnMBN2K4rn6pyLB25Z+riufD8/u
MTqgQQbNVfnza/LOF9s8gah2cq1Pu0EoAWvORw61vqivNJ6PIJHo0XEmZtG1vdjfG4bGx4iQOrqf
wl8hz/jrCxEl5D+vF0pGLhn1rmmy2wGyoC6rT+Q4s48u3AQfNfaQTWtv1FuEqohhJ/SBBLqUdRs4
Zn1A6eNFaX8wXGEPwUgKilt0+mFRwDu7SUKw6ygfDPpdlTZ0+IuLu6po2O7v9aw/xGWEKXliuHzr
C/fboRFWAEPzhfoLfI126LkCS9e6k6PbvBvzU7QRZYHNYSfN4HFZQu2neCf8oAQqfKfGPEyiuLc8
pHiqnJ1OVUt8d37bMUoloMDnGq5DMXrP0sfsT+T4XAShnvLNzdXtzVRKLjUunwhZQ5aJnqM4GOOC
wApxEDcT/WD0RGf6hmSvgWzl9224dNepvZNPm3P7lnAxYG9ZGxzxJjLRnvt85mbTkz291fQbxabv
bf13zOVON9PTIha/HV+0KQtfDeObGEPeNTa9S1ptewQC+7WzXLB8mIZmE4nZ45buEiV62Po/HeMJ
9S7jjcInGl0VGinkPjuJZ1a/Dsrnhu4VvKVj7YDZ4s6W2UzwBbOMGCONry6jO5KA3SvTuXW6C4px
7CfkWWEhUaGcOcG4/MlUn2Ku9uxV+xrlZZ7t5xarNeNQN1IpI69dcW4pNAhnp1BNDe1BnZIHAyvg
jMvwKb1EiPYHh+jjdnteIs23wQaK7XSzm9KZPsD8RfaUXbUO0oUYzyj3HxGttmN2EGzWC5LPCXcs
rQ1ivqkF4hDxYuxqPJ/lUR1y+4DaHQnPcBjWw9xX5PhViA1aKkpR0dbp8hykG+5tV9XH30jrO8RQ
j6j9hrBoo8e0LF8BPXAMCOVdJn8AHlcUOVKBfUKxTdndWcwXmHYMboZv0stAGLlDMQGFG6yDbjGH
hRl412ygwVoCK4JZV6E5Znqzw0z0qzeGHcpG+bR+JHttk+mEckwp1yZ81na6/DROeZq6EVZYj2c2
eRlWCIe4lzqvIsbV5FAnHveUGYS8sfHUxDGz3XyADeYytEqqWGK2WvqXtPlv5Y9Vwh10NcV4ydJG
328JgQQGgpWQsVNAg0+cNotWpbESH1mvDTOe9C/WAjZNkWGpKG7pGglniY7pSy+fLD2+j5XfLmtf
7MxrEuJ5m/FuGN+FUd6PI3yhejM8nc6kOrX6DvbwvVb32sXU1R11ouUCfySzlshOD2uLwZWHaetQ
yWNTYvfbIo3xsgX/CZkj8xCbbb5FMKrmFWimCX9ym9xH0yADqJFQUqM+w6xKLSw5rZ2l2uv591xa
jm/xSTAkG3+T+ifpUvHQJxokrspioAuNDfTfS2FQMYGX9wa4q64mEO219t88wfO7rnh4xoJkx3WG
5tMKd9IUzcuHrfDqIqnhBjgvWUMHFQ8SKnpKJNOmgtVkZ+5gheM689VOPtqzPDBEAMRgIRwzsWPK
JHmTSY/oneER98R15aZFTFleTsdRR0+KU9pdYXC6kElmHyUc3p6SJMvUVJ9Fj+bdGIXJdKm7bITN
GeKbHGy4NZgAvKDLs7M06HsrDObwHdACrbLZMyPjQ8vF36KqaF3Rdmdo03xsqckRIskUq6Oa5aWP
+7aZHgwT4s8Y4eQghQMKhxEkt3rN0L9EPOzLDC/NCLPPBa2NlU0AUM/oZ1c4RRgEAJSb6FU7fRkS
RP9KvPNLajnB7JjglFYboMKyYZhLRq5yEQ1WQBteX/fQW8vOq2tODJqlzVAmx9aCQqgpvM6z8zo7
3BZkxzJrR/FndpJDZKhfako1cfNUNrVyyIeZa5DYOEFH/JakP/uJk938lNpLfG8pBcLHJafWmJgZ
6HRsE7LMAZWqJ0coJWkBW4OiZ3kWeURvuFx/ihuqQwykqTq2DkjcXv3YLn/yQqtCG6ADgsgknKa1
Cbu6oCYY6RGgtRYeQ/uXaO4c6sWIm4z2biM+Irk4GkPNDtYBQgDSZL8figo8/XIWt5/dXjqSD6LA
7jLOYmJdB4djLp/KV3vEnFEC9pYc9jWxz/qcwQgjywLGmn6JnPV3bLm9S4KgFmDZVG4VaYg2eW4x
HxaZzhwYiBPYUKxkIARrKz965UXHkM8m94vP6aAlLRe7mgRUZLuCupUbWFwYTBuyXb/Gz8T+QYfL
rmapTwzLrYPG6DwwkaTfUhSQZVMlF/N07xTrdZloMuUwImcOboCLzt540NLiFc01zBqJtWClRROt
fEtThzBZZgcrrsvToK1fK9LLGTUsP5kKZTOmlbLmF7tffkHPpf5A6Es/Qg3YshPW5t5ftbQNK6V8
t1IaBYz0o9V6xdhjpqgk8oVSv8nZSRIG+i6YSM9gFbrWhM4Vn2jr2jZpLSN4GrMl4u/WB7JTnNhU
SOW6Eg6g3Ctt+R5lS+/DIUk5AKms5V0NIJV6rO/8aeEVsjrw8nORnisHFM2qAUrOIe9PXU+efENh
kXQulAzsbnkTWhWToUQk7+TpsGtrROaqTfeyIZAbVATuS/6kGOBEiS2BiD2CJTeEw65aEOHQcgbq
1nyFY0Y7dq5et0E0x3glXKyuaQvSphlNzH3wuzAwxMG83mwdmnpxLAYahoYf1KzpvAu4UC2MAL1D
wpwm+hOJ0B+Yi2+SdjWiJBhT45i3iPNFbr6ifrrOhvYnGcZPYZfHTO33YqEeKs1gMtCyOWZ2blQm
tcZbJ+gAd4kRKK0oWOpOtiurP4YNla5Zqo8xpymJZOM4Z/19V9GhykmBzprmJcnFzyf4ww9wG0yp
tD9VksZczSXHbJO/LTlX/grMRjVhfiOREGkz7Sk157JtYVdWEdXtl4doRbaotTKjWHpO1ao4z+nw
zhGCsNyov8pJvsR6qxxHQvcGSL1qrdO4RrHnWirTZlPEDsP35KA5xLDIW0iqxPZQg6sM0L6POins
wGNowYluP84l5gunvI64lowan89iya8Kn/ue4S1hkXVQz933GmEaSM2JO3T2xBzyYV7jbzuPFZ/5
iea3Oo3d2UR7OdiWS3bAd5kAf2eo7ZdJMR7Ahr12Wq4dtCmiG2RWCi6x5dLcLCfldM05MEhw5iSN
N86A1RFnKZrvZY4OXY3wSW/pY5XxdLHLftxVLB/TTLqDjcIfDDwC0AqDu44tTecvFYaOWbrmtjOO
wB6Z9sX9LYy71vZwbPyycybX2eAJj/ayn6IEOEeZOMTNo3Zhfa3mfatHmBRL6yOqlIcJ8MzQNW8Y
1v4iqdAZsDCwQFeFWQRpcY571+gWb2PMY2kof4qBqUdbPKGeoUWSI2iapP1ZLqaJPXm+pYCHnQAp
D79chgzdz2TU/AA1Q4XAT9J6E3A4X01xwlqawOxmzw2tLiPblyLSfctZnmXMWGpo9K85gc0PTPez
RVwU9DWN6n6dA2fruTL19HJxSjJCZ3dbotQKmmoFAzlVrwVeur0uumezneJwUUiySGvOyfZbxRoX
cMzP5G+bb2ZnnkCYMirRshQp2jCegFSeW460PTATBe9UhWkHyeCtXmNuk0o/20iTihKORCV6GR3A
zM5vFBePW7vAzncQndiJTghRg8GtP+Ep7lys87dB77B5U2LvTDrNBYMXQ8QfRfVTWqiRl/IQty9J
X5Po27bwiYvmxnJ/tXN6lqpebRy1HNudEIOHmsYhS43zK+t3eI84cJZ9LYvKmxOYCvWMlWOoGM6t
axLvii9ztEp/Tqt9nKaKB+3eh0X/6XDv1W8RkcvG2jXym04qdmZGKDBu8Zp5MnmXGtiqeol/GkPj
4ccGsJfYHIOKZp+icKlB1k2Q/ZZTLRmDvId4d2/LWGMW8m6uBRr6aOJmaUZv6PrBLqn0K7IWNPGL
U9FuRSv9JR7kiN8YcMDrlgiF8eHVsVd6pHodbIvOzJyMpWzbG0LwRi7Dn9wEG06a597IGP/1rTbt
bdEGa0O/yeheJvw/MEP/5Kl9na3kjDTpp1UI2kakXFSnoaIb25p0SmIxvQ5jnYaoD9wlbt8Nh2py
y3VwcdZ7I8CM2AxNW9q36M9u5AMgPILsL0/J4nDFoI6+GsavnQCbhn8le5Ze1s0lKkSQcfhqPUOl
VSCmjPWu6Icm+TNv71o2NUEfIfZqwAhXp1ovH+JVZcBnC+b/g0okkmMcWnE74utb5nSeA06F0zqk
FgJ1Kte86sFfxQi8lW173rrlnC+S5LaGy3OWmh+LZZG4jDlMTZpTVTcM1w3tll+17tTReBrXCRCI
Zbt9Sa9/TFtMb/0L6THHROfKNpgMi0q9D80AwHFMj7VWA1Np3pyl9HSkVbwQ5cY+sj5EMbygxhl9
gdoeHaBzatsCeKOzBkp9s3It3KBncpvQq+91azF2hlbB7Mmyy9RLzqqkIymEMYww1uM/IVfOXGhM
rsjs3ExrT45WDronHfy+W76HFoAKMuCKuZNkSlM2/UnEE9eyQdoBnrq/VtlXx8gWB63Slb3SFZ8g
+iVoeGgoSnRQrUmEqkYYNFmPHdo8PusWjveOJJ7utC5KH2748ccpaa+WVXCtIBWONkQyntwIoSH3
syU7qUt7yFXbPuFnezTr7SCU/haqCcqLAFxAbcXtHn7Xa3h2+PY+ER42kJ7SZZ+MpOYZM2A1yH5N
yLU2rObcPscJDToUBvfmSEbITJfOkeUlT9X+KKsUQZY101OpxW5AhYsjJj62I6M2x/pGgB0fi7mb
99hdTprGLSQRMtuLNaIk2LYnWcI8WGIK7oQt3WuMxUN52+8no5X4YM3hWAN/wyWYF4+J5K5FjIp6
RJI2Fi9xM/qxuWRc7QR5LRYJbhPcxn1MKwNUjonbA3glsmOs7ZPh/8PbBx0nQ0fSlihS7j+iZ0Nx
VLFXDXSdkLIhF215gZxYD2ppXyODCT+D8J2dz+sV64/HPZSrcQ1GhP26xRlLqahGGZct3dj9O9d/
kV0oUsaRXB6NEJe7YoAkhxffuhkhFiFhU8sOdPvH3Oj5penb3wFwMAJNwb7GsZSJcgpJJLapeQGn
rRtzLMDqKauSzUq3QI6Z/EkmOqjJMBBNar8e1nI5QnW4oT+6A3sleMdR+jGRYcBr0R42dkOpU4A6
tSbnswXmz2YFvD1t0ALO+I3rLCV0U7OxsG3zRNQeYAar4n6iwOuf5/YOZbZOU2aoD8aUfzol7dtc
K+NAHVGY4iNT1Hk9gAK8xGJjFJl3WajXGSoMgIlmwq5nl9CMsrk41Lf72HST4K4DDteo/VAWhA/r
nFXoE1fqET2C5jwn0AMSNch7tfbTXi6Ac4juUVYHAW8RNX61MEazUgAUgvZBacujsM3hsx9T7I/R
zhoV69MyaEdUuvlpIEcocfO5Pc72q9Nk5amJu4GPCDMsoKQTYDQUa8bI/Jr2UlGuTJElRalNi3fi
K+wLnI3+vDn8t9R4Xhd1ekqrZY9On6qVYBKWTvt7IwVg8//VUaTvzWGvlnPmGdnwZSnyTZb0CQvd
WdFVG89Ta3zPyGjzudo1pmqfgOEd2SNNZNUpVngLfUFbO27rzM9dZQ07BFjXEZGAGmPBt4f5HQo8
oZp2OrilaQ9eNPKxU6ugNardnricKcpBuyyM80xj+7XguwfJsICjhA5Gs6f+TSKuiCubXhj3BzNV
3kx4y9TSZRbEixNst9CY1jZLL8K0400SgnMHmC9tjga1v2dY9VFa1MRdTkMsXeg0VOaxaRjmFXPc
7lNK98SyJ++GWo7AJVwzE32SbXfffcKvTQBeuPMvFPgJBDsigG8XGbXy+8oMbcJpcpUWSNzrR4mL
m0g6Re4wm564IHfEjJ9sM11DWcIKGyQTkmyBHh9pCbOdvjU9e2PKq6cDI3SkwkOOfIOptSXr6erE
CyMUBqudyaslI3obVcTrKIq3PoJ9BfVMHTO/KOfaLxQmBHIq7jcF5VnaiTeLXgWllrV31tzXEk5u
i7lYNPTRPrU+wW7wodUNGQBxdFbL8a+VqvA9g7ktc779lctK1F/lHK3XAppwH0YqmEa8U4zzUiWw
buQA6Do2JBp84/XmIH6J8vFctFDkRuNRShSTyhyByVQaEMmDCE3F5u1DepZXaLp7i/BqWns248HN
Gdu9IDMZkQakF6t0dHeLHB3Bn0Rn3G+hiDs0KNgIoVxWLS7lDXMVApjIWrZjFf8d+7h85TDbae3i
uHZl3bSHarUnA+ysQxvfF6CK+O/cSjOLd9aeHyZtea7SLX6QzvTAl0YlrOkxA7z+jXM/fh7pkkc2
l4zRr2QM31TZyLsqGFYWC7NRJ1k2Zhkg7FU1KnYNoHWkvjBO1ql6WuoQG0J1bzcKbzsCT7ji7xJX
HsN1oJCTyRSvjRSYnGb/ho3TRDgJalZTG9PfsqELspl+AX44FP4NEjiMA9SGOiIfxYEsEtNOR0Iy
Gcmf1LZQdHXKZzLymgJujkhUMF/YDtZmG7hqqMQB6xSTTi1REmg7UfYWchFOiSilcBAdLwaZtP6E
AzRLYtOtbPWxabmoD+lywqC8QzaOuLWAA5XyrRTYhfbkvbtDvW5snuVjZ0fA91bEq2Jd3uBPrDtG
B+oLcAfrzkz4wNK023YWuSHnjSnAlpbYPRTEwEVJFFDhMFVIJKYX9N9R+P8NYf9XhjAb7+n/chv/
D0PY5e+Q/KVyq376/+IJu/2pv58355f9L2xg0pCWKmxNd6TKr/y7J8z4l4HdC++nruqa7UiB9es/
PGHC+Je4/Qp/0BRcDjWsWv/hChPqv2yBHUxqSMYdQ0jz/8UVJv67J0yVJk5aWzq6pfLlVIln7D8Z
GSElgWTJUdWMk8HsS62YrRbqozIyfWglkzVtlPtq5eKP0LZyLc74m82Ls10l9iuGMlSONXTZ3jkj
2bfB1JFsaLHZxlUvd3FByVrHTRSsNguu7cIs79GcoZvh5tEd5g5Dcm8OgpK6uNfQj5KfcJdPY33C
zovHQiDdxJbG4JX4NCVT/v6T+Y7NbrmLyfaNarv18ihdj/DCh3NHHUlbTYV8w6FkEzLlb4PePVti
Jnnl1hMShX1cSOpFwi+Sfc0qxTEy4dK5AX23KfhP78L/xnn+Pxx3fLrYQ4WQ2HsNWDT/zSaqmqvT
GsTvuRhr7otSU6BWk/W+1K32yChrMSVnTMs2jEPbM4fsXcfN6q89YgAVpOW+z4xPqRV3OnFsiw0O
4f/8/Vm8Yf/FEfjP94c03BJYDHVVxZX4n5/+SsVRdrT7GJG/YdZiZifiK74g8zRSnUA2quhrpcpe
IL1HOEArhgmYudus+Gl0mrN05n8j78yW40aybPsr/QGNMgwOB/w15pFjcJBeYBIlYZ7hmL7+LjCr
b6t0rbPsPvcLLai0JIMIwN3POXuv3W4w2AQnL2nLs/tuxM1jJUKbEX0G2odMplTV7xNdVSwvy+cd
a6ZMVfpVVi2+slTef94BeT9fZjqLwNlGtmm7+mJG5pGeNBTZrs5PswaqG+/CKpsPmPXR/XsE1/WN
degczjwt3WXgY46zKjlLh8x6nl0J5CGi1qzcCbijmCnSq/gXKUYGtB8y/jAsXEmjIQlxMDkqUxyE
SHutAKR3NBPBBd2NzXLogtPnDfLJuP/7iy/+vPiWaTuedIQvhI8pU/5xc1RyiY5xmRcBqojPLvNx
TkjzqfIowMhx5XDfqZuea1rcKYUCXsd2i1vgahReetSV5ELVBHAHMchSYT5mBRVoxFxeRf1lIhyy
COY9N3x/TjVbthVUNvyN1D8zvfqKR2pEQI1ajkXBujpJ7i01PA2OULiEojKSrGqOfk1uP3n5VnVe
tiuFOZARozvUTzy2TA0PihpjFfnouruf2h30X5vOv5iQfyc3eIsj9b/JDZ7J/Ykr3uc6ucIR9ucl
/G11KkKPHPW0DhB70Ql2g+cq9TPa/hZZXvl4xj2KpriV6mCZ6GOCyNiF9XTLE+/VcXPBrDSnu0Hk
ybqXTAhc0YDyzUfv6CTFm/Jgp7dlTFLHfIzKGTCXrxK5cnzcK4XnOVsHDnvaGA16Trp0JmTkjZy7
H6FnkW6scdyXiyuQqDsPtC0eE0ZN/4z89Y8yxomg4oKUSaGmYxAwTpg0ilkmYC0m1DylAkID1zZ1
eW3oLu9Vo39GY5xcSf2Mr5jovwhdy71Rdh+4DNv9X3CvhfAFewZJWA0W4BPg1YQM1DD3HpW27UPT
WuGuzXOyCTLvBYm3QqAz2vvAzfKVtkJG7fQN/7KL/48fFB/I//NJSV8qSy7IJDY6l13u95VkcESf
WR0Tc3qGdOyA4ngtzlW3Sx505GCNVM6D6Ps3RdCBOVneyhmwdHqA8XybfsmURzPqpgYl3ECUnyAL
VBFjyVzvLli4+mSANVtsUZJ2VxVtQ8PpznzMzEFbRmgzxdqxYgGHFINuoXdsi7kb/X1CwYx3oqzO
5Ek4Z6IGUJu6QXX04wQZe6r0OUiNm89knBftSQ6YPuu6Ic9MZc0hRi6WaCzNMONgPZpLHGw6LtNx
hgT2AQO2c4yCbbsYdGZ32BZ52hzsic0Lp4ckPX2fl+ld6aXvqRr1hsK8Ocxud+iE/8uocOdUoUWH
Ph4ZLOYy3pGn+jGZzP+Eh0jNxbvRBGjQTX+x2gR3NMgSjKXiw3E1tK9m6PFjkDGupvAxKG3/QpjY
OcdOPGSoQDTAcIppt9mGhAcScaZxe7pL62WY1DYO0XLnMhsPbQtPsjLgVrZ2S8TaQofAUDg+zOmV
m5wyvAkP4FfF09w5T2XpfA8j45ZG/JdQGm+ekN6O3xCtpgl1YdrinhMmvRKVFMjuTSbB0Zh+iVsH
bg50KtWSDJcaiJ4brL7rOOR3FjbaE5rtX1I7CNZ1PP6sGwDpnpHx4AZb6SZoQpe3qWrwjGn+ZQao
vCc+5KdZpYQCNt5eV0F9smtMdx4oRWbu79YyJ2vsGqt1tBkcl2O4O5gQQhrvxCB8PRt6m43Ds2yN
+8iJD7r3i2dSI3bkCSDL+NLEMcz/wqCNwjDYybPzUOmQBUMBuUkk7mhwRIAcINcAjD7XpnErO6JJ
ykFmuwzAL4q43iTzxSOyDVnh4FmnGt7IVjDCWEHWiDceYic0VcGPTMNk6iJz79flIe2ci+y6GoVE
+q5M9A/0wnEPr3rGiOukP3IutJ+1y6iwJcMUp2vxLZkcZqgZ4gSYx91kNHg7bH0ugoMtWu++6m+W
jrodAenvs+w/RGDjAFnULb2kKmH+XPVHmHGSehA3yxLA5fh0wQe8U/6cngNVRocp6B60KpBhCKBc
xmQeq6ouzvEvekPVsVfqVXjUphnGzbHIPrRQb+mESlwx93edUzGhofPKdaD8G03Wu8yZon9D5bCW
w+rv2wU7Kh0ewpml9KQwPxep37cLv8dMXvbM5iKWE8Uf41QoxCyLB5lAtw7jH0uuTmz6OPlqiEQP
JLycdyH36q6NL8mov3e2+43pzJ1toHOKhQtaMLevf7/1W/9KJPLM5Y2ClfFdNiiIRH+eu0bHKDll
MEQ0H4PGox+Mp+xm2SyfAAY/mbvDRZB73RpFuxnoS2zBifz9e1iqiz8uFqdSakwOy6xUtr28x98u
lmlBGjY0DfyoIWJiTHsQ32JfYsA855Yb3XklNpUUG1NT7M9/bY01T8/GrcIUNlw4ceuijZcBTCUD
f+MKNC5a60bQIVzOB2iP6IM6jBYCyuyQvCRMTqXal4WiFx9FxokUNuP0+YoDUrt3MS0T5WeepuVL
3w0mweczJUXPCJ/M7Zo+zUg+7RIjFiWMTbz23uFEubL9utsSdvBJxpZAsUETJyeXjHBSWSWz8Rgt
SNjfy3rcuDTRn+euWuvJ8Pd/f0ktesV/XlSL0z7HfenapsL998c22AyeX8QGGrtult/zDsnI3OD9
GkZaeGXx5BS0+3uqkc4xdp0GaphJIpRrK31DpIbNJPLMdZ1fveE0YzRdwZtmljCmFxK4/b0/Ro8j
Dasx6V89oUzmPNG3GvDRavZvAZ5MK1YvTA/o2yAnWI0Z4r3Oe5pROKzTaaAZOuAkJ+QMqNHaNyrv
2AA8SmeBAE673xY9wj7rmWV3McY+j84ziCU0zn1ymgbMrg6G+B37zhrIo4U3l0RxnN5buU/GnnAR
SLSyRb6nBgk6tU0PnSnajcxZNDV6RARpqFrl/ZjHpz533p0KEZidbW2j3NUi+QZFTZwZru58tJ9L
P8pbEZ72EfXYTkVaEwHZWGtBNbWS9kgppxiE8QlgjmRtLBWLktPaz4LG/BS6p5A+K7NH9gBf0Kjs
KwIHcmPfeKZx9lX7q5WaFqKmXyPb9pIrhFqtGyncXVjAggzQSefiGUc2NTE+7KO9NqP3cVCUEMWq
qEZ35fraXKHPY3isSKySKbVdQyfWdvrtrNCeM23UeOWRmLlItPMqvyuRUUaSbnfqzs1Wp+/d7P/I
rPYDYku9Hum9nspuwCz6KhNjXFUCD0EYPNgCwaI9wbaAg7nX1rzKy/ILb9Jbu4K8T/XRuox6ChSw
HmcJOmMu74CPL4DjsZU1m5vnpScJiDzGvdDiOvBcrJGtBzvKzTZR7DxmoMjXVoaLg7zsIxBb+RC/
GpPzVYfLdFWMMJvHr4OLeyHrujuKjic+hu8UMdlagMmbA5E8QOKbUDEV+XZcbNgh419UPbAFQP6h
iyirR+Fn30sCRHbVyHVEtzRsLPJFAw+YqSCjSUKGaFV7LGY+kFLk1VVN3TUzmCXa8CcogsxznFsz
+JDwftbukaTjlvIZCjPZZ8+mX93KTDRvupnfUvzdAN+YTkx+eKvRBjNy1dgx+mU4RmJ2as+0inP0
8VpBEGlaFwLymlyhkjnUU55kcpdCI1oTuEes6KWOxuCaZ3eYVQbl/kRlQGiNH6ut6P2vHf2H1Vyh
PExozNGhO2Yj49iJ1LlNWCEZt3mssuSt60ZnC58nwqRigo9qDG/DzXt2FAI0d2qvIV4GCkJa21rw
wwYLmeSAvt6WD9Vs+k8iQOtme/Z2gFX9FPr23UydQuf7h1MH2ZnUL9JV7ZDonFXTMC2zgSKuSBMD
FEtUkhP66I37etyZMRQ0BvnSMsihsizE0xI6DGIwOkC0fHd6oJVfLXProbTw0yS3onIGWudRt8Jh
fUh5CtdSAMGo8JMkeKTSxAi20Fi2Q44v1aBboOYlPpFI20eZedssddGXtjUEf7u/Vez/We69I5S8
jaWpzi0aAO5ziq7aPs21ga2O9PiN8OPTPGBISDjmZdXZGBDcOQrneYVpXQuWyWb+DkaNri2HMxwd
2eMi4p/GvW4QQzVzvhAJPAKxM7mpCoH+GIVGErbf6iwL9xWFZB4O7xYm9ovfVOTParKtQL6ZqbNA
V6leBFvQ2s26GtENzfW0RQCqSxQoeV2NZztnJsyQl662546MyLEuhUQJTDbe3Ww05Hqg+ols/QoN
bpubw26esuCqO/caTGHHwRL9Lp2+EORmSoKyjNsNPFtvGZ2gfE+Kg7hjgqGjes28hrAzhv4o8NBy
Q/SQmke+7eFBAFGkWo0p1v17w+uDFSdKLvUScGz0oVo+Vahx8pElCSfKOH8Tyj2zUfC/lRFn5AYl
A5858iYrDTAkNFjZiCQps3A+wR0DTkDNUBiq3ZglinmDvDoOYx1nfnX2zerqKo3TfOCvbdUzJKh8
ody8WtPizQ6by42Sg0hW/+a1OLnYg1a2tt1tXLqU92P4ODNaX7sjp3XPDQ9qNK5yrtxdapsXl65Q
yPXbWmVDzZ74HLB94zS27g1r/keYjSzz7uTsmtDAIU1ufLKoFny0VF0bLtZExuV5ZUYnZD6/JLxA
GEO4G0DD5PvhNKg6fPItMR0cRGYrslPg2VMyzzlaprzLrb1usRz2TXn0+xy8sz6HrfnOZr9xW7zG
JK49W7V87i2LeKK5ojgwwr3r6pHynml/4BMA7EQdJWr1nNq94FDMvpoAizuksnw1ESEFFe0c682d
A5KSasrIpv/W9biEyUSjq4FKFqNoadF6se4I6doGiZHvbKqfeKAPqo0qJIKrR59dmR9AY9Uu1/Jm
OdjTqAz9O0PvSMotAVijw0LGPq2GgjnZHNdfrJzFVw32ozOql2ErGXHnrIdH0nAvXsVzU6LBWTHg
w3/d4AfHbJ5s2r2XePiyFtu7mD2sAtnJw4ksDa+lczS3J3Kd/UONeW5CQHPuMC5Iz6geIfX8sABT
Sma2x2jsx7Ui6Z5s6Wmr22hGDlx9zU0p1tJpHwYjS/bat7809AnCNEP/Lyac5vTn0nBi2jgvymwM
Tr0v60NXRkyZzOBdfYy9/5MFQCN3mX56/i97tmGSKRq9nUKs4qMEm7H+42cv6NnM6kxS7oeXsQln
8W5E4LsZpqHZj33TIDvJLZLx5HfyGRAo9zn6XOnjFZ+d4pA05VLepd/yWH/0CM+vPhFU/dw8KIlB
yawLtvG8ONLSdS7QUkksdvdUvj/LoDe3huzyA9j7fqNc7EBJHHITTGLLintWOdCByvKHUx/olKyg
5j4q3bO3DDg5LlFBWsaj30yXekRPaRD8S+tuxtyUvPrm66gz52oy71wTHNhtIQ6sk7m2sFKhzCCn
hms3XqY43TVF12GxJMZgVbaEaM3m8IwDFCvwRO5yVcZ05VmgIX2sIz9sd6WHOKigi25abnXJBQ54
t0WR2ftORdPUHF6MtoCRME0t2oMJMiU0AVBzSzV2nDmc77Sk2+pTF68je7xabQ7Cpp8fI6d+0+Rh
3IN79nX7QDDod4a7B3tuWyaXZCH3Vn6mofagHQa7Y1KVPIknsDrMayHS41o2CULfcTJVIZn0be15
a2D6aPLA/kQ2MKrClTsypceNHTJb8EmSWIIuJMSAaVOC4KTtFL4CMB2XuSdUkan8BXeqOQlnz7qO
gtCb3+bSWFUSh61T+fe1F9FjKRmy5iPokmimiZP5DHud+axrnhwrwpONMnCdNOEDVNjq1MfykGQ4
N+0aC5zhq1e3iYiPmYMLy016HuuWp5Lv0DDBBDLggIGp53w1lv25FWO8gaNnr3dm0PhbpE9cU0Qf
oTsOT2wl3y3ZWEyiZ8Uhv4oPADQm+lPN13HwEnw2pD4PbTudAHqlHN6rS9IyxIyN0Dy5RPBONcJz
m9HTTTmtcSAbfqbHuUnNkBQ4mYS0WTxxjaEyI4raAz9+j9CtwojfEQagjsmU7YAUf+3tqL/JMHxM
x8fQc56t1jjSTYl3ieEjYq5b90EQnuJw3EiJv14Dqh/3dofDimHVF5mSwSScahfHbba2LHHDwvED
tjzJJUziHLToEJ3p0NM5jxO2lBLrIbEj45MuRlhrAJoei0lBjuFENgz4Ahk2UNiMNWpDBItHQhni
tf1sUXjFhGUcR3J2qiV1hhnJUQEd3UZeuO0L5MAYJmpuPiIEFinMKlm43OVIC4999KdI7hrfIFYC
pRVnu7G95uG0Q1v9ZqrEPkHpf6wQ1Tz4HnJLFJSnz7fgTu5rV0TyKOjBMJMhzAW9ljVE92nBLTM6
cXnuJoHGgSYvsmxwSfoVZQ+TkDI+DyAERsv6ZUAAVMQhrKyCdFTZJdg/0xZ9XG5n33PguBfgoQAM
AyHR0aQrtBLtlX053CauAzu4G+W9EdEhneJlstM+iUrad8UQIKPq84Mdzf3hrx+oZvwAY+tpRkL0
CAov32ldqwM9pOYse5McOMIqyYNrUPo0t3SGT5aHtXcOC9ZN/A7w4cyoeJj0tcqy7C6p8BVHBH6G
2VTt68xwjlNSvkFpgutk6o/YjKBo/AQp/7UIWn1QKj2kDYTUoFDmpSO1IgjZ2ycrvG+50S6TmUoM
IMBni9yQ588vqY0KaTLR+H9GRbud8ZJVxL9ERXarowluh1cY15zqGj2KiUvfL6a7KFv6bC2NwnFE
GeeGVvGERu4tmPLibI3MNvmzjX1mTN/dcihOrZtYDyYxhuxHziaoagpFJXEFdMvIP4C0GxSiudNm
L/ZDRFRkkbDWAKGL9jTjmI45JuDxLI02YuyOHOPqm91hz7Sse6EouRdmvdUs8UdVtSuNib6qIIQZ
eJuNvSUnM4q4gyw04DrkTMwA+hVpdEsRpGyLmE2qcWlmQwhxtdo6A26XbIZEy0oJMma6dDZBSdru
xvvB4wSqmTjZ7PKt5Gw5xwMYlvLSpVLfmrDfzLKNz0Tn6XNLzwqWd7yx4ogIsUQ05yYkt8vpKgfG
gZHu61xYryU5ieuZnCBs+Qj60rjVd3bWvCpnyB4y4jVex/kw907+tvwRyCPHhx5PLKQo7zb3BNxM
1QhwneZ35lbx2nEh1oweklt2XvvSRN2l7mmeJNQ5cLKx1ORJpLdtyKIVmvlP03kdIm+8hGs+gmnD
DE1tPxvIdov/Ky4HfL/SqjZDxLczeUfj3N3hTyrXaRzRo+5Q4jsG+s55KqhfyIjZ+ohMHQt9ikcE
3Wa2gkOVioHmglvRDPW2nl/5m1hLc9vam2bQTzxnpPiWEdZcJIpw5DuK/6Gwri0dQRjJNQ++c20c
fzyVMzdMZUqUwsOJYq/A23ypYsGyqiDuVF0x3qYWHYI0FZBHcOpG7vMAOSl5BYUajtqrr55rqIdC
ICJVvgv8hhNKpyb0jD5QSBX6etd5tb5Gyqae1j3H3A4YZD7ACxBYaZIgY/JE13TqkpwcC5HdByxe
NKsCLHSOOOUIy1e96AfyOIAXwCuInJ5srfiOUJlfnyG7stP+ZgiiX5FNhh3GgzsrgwpihYEFO6QD
ylgg4Dabftz0uagupKWGBF1DXIkr58XpuoszLaqnmZ9fZsp8R2zHerXA9vu4fFIebkQPCOIT8518
Z0TeQZC4s6+aPHyeEha/DEeGKcT0rSssasCQu1qaMJQjekEpGWivzCyBCSb+e8McBgl0jVNCSbXP
ktrc1EI0B3NOdlU3j28ZWDKSbzAIGVOVH4oqSwmTbCmRQAYNJOl+bYm3icE+3pyeWsTVYlvXiQ/2
yG4vrW0DiE9PorGNm1njwkOu+cWchLONm/SExQS9YWVSeYcDeQb1K+MZciW5vCzm3ncjhsEry3hP
Vq+L1pHDR9V08Z4YlC9hiLG7gmwNnyLnp3g1e6EaSFJjkV83UckseypePJF0RwDWNB5DRk2mDaGA
YcslKPvyPJsvlUYx7g7EuZbWWx6aTyl/gIosh6ZgqBHZekfCKo31OCqFBjqDbWWBrymL6kiUIGqE
HEV8ylisYVwd0xnD4MpUnf24UeO+GCNwG1F9Mjt9+rzjO4VxJiJICbQlAnnKoDdB4sAlrRcKAwZN
GEx+DpiF8WGDhYb0VfpchE7hzSoo7/rBBS3lQVTo8XqhB9kNJrLlrqxwh5d1f9dl9f2AevJci/qD
TKU2StXRntkFTa9pFp2w2o6Il1d8JhFpFbytcd6hwJC4RjyYZ/wd0izM43wy5+YJWV2+ZmnrHzBW
ftcTFqCKid4QAZHhJxAgBrULTRnNz5psUAyTBujhByrG2Qz8SzRsTM8UNJBwKYy6/Og9qigIktHZ
ynD+D/G+XPo2fuICCDIuVTpz0nctc81KA0BLd4828RbQNblshlv4PDJduC2ZDcl+Zhis/IufwYFz
oaHehR1e/M9Z2ogUl+ORvaf7VZ4dEi+Ip0HaHaAYhimKPKBqq4No6crSol4UicsVC4az7TArD3oQ
SEEAjZCej9j5RniwaBTReAS2O8lfRRmJo1tgVSPZosG5yqdTFe+VNq37VkWPfUng5STbowEe7hgi
sgOZQ6+kHnHC5O7VsCrvamEKoxMXsLUj6FjXFQmXpY4ItRywrTFlq9eyztbJcvfN4M6k09x3Xlij
7H0pbFSZBbJjOfEEdWW7LWg6nQeAmzn5CS6V0rQMB4fhq7Hc6I1R3EGibHazA+mt9tRDCE9/MzpM
E4nkwPWdLlJGK5gueXhlR6a+nW2GHIU9HnNzvibz2DMEJnPKrHuBWBi1SSMeDag4jLKbg++gP9aj
BQvTn+a9MJnIYZqLsPAmJm8gdmZcyaWFLy61GAYAhettgiF9HV+7AbAOwM0ftBhIkO0AVzTUwXOM
4p0AYuhCbBKFoLngGFcaT7jsShcFa2R8rZeB7SiK1zhCB2wRpQ6/lgQsXWXupkvhkMwtcu5yGfh1
pjrpoVHcXhG9e0WFRJLhD40yNoP1u0qFPW8o4Ak9Az0Ph6tDD1SpD9FpmBzVtfMr7CK98QFbkxF5
9zKVoXySZvCCRAkILJReqEaoE6dEUBw1CGds4GcRRdZ6yhKaLm5SPHb4nVeJj1qnYcE1Arnro9FG
aBG9tESh0sJi7q8n612k8175NSyW1PHPVTnaq0hhRooPMlzoAbRitu74xWmn8trze0gwp+cHK6c0
/Ye84ow1DI3DGghp38Gucv38EppmvqG3aDEgTrhxEnlm/P3eMoi7NkdabuckSO8tNetdY6MbGqbg
3RpSvZa+j988cT9m2hercsClqW0OEYzsVhOT9oMyDNzQ/SLgH0FVF75NkWl/FXo4Tbqdr0bkPMeB
tA9TzDoMRIFYuH2xgI7WrkP0FGJnMjd4xwN+QzziBboSu5x2JsgYdsjnlHWCewbOvwWr9Q5+7DfR
JtArteXTq7DO+ZIwnZRQo0zKUbeCCtBNEdCx3hv3bmffeaHkN+DaBtjXESk5m8BG2mrtBs38Tnb6
I+TWa1XkzdnsZPfgBc1P0bTRF1J/mq3jNOqA7OXDDZ2JOhcSplkeE8QA22gGCp+iAchgvKum/pIa
2Ss1qb8KUiilGgKqBfQKjO85TiXoskHAPJeoIOpELay7yCf/vGnfHcyR2JSMt9ydb1MGMpIYmOli
9TRECn4bKjrr9jxUYbUJRrggTZjATDOg8M3LgRhTSkP3FJAT9aTODnnZ++umlyhug19Bk+Qvsz3/
yMoYda1Fm8L3mbGG/m5usab5aP2ttOe+3BY4CdkoEfpOQ0TSXFH3p16TBFb4yoH5+mNSPioGTkKb
rhqTayjs6jBYNRCLjhOikNw77vBmlTm8qCWUeAaE1Mc5GC0jeJ6QIl4di6Z6OTbusyBdcxehStzU
NctVKp9xCr93oRPuQuxoq5jrvjlzyYoN9YjeLTkbgX9Mpyg9+KBk9w3GmcYxx9MYtS9NEfT7qPTn
8+w8N5LzgvQbva+nKjyTe7tmheNZsxnaLuMy0LMQBCvEkw9150/UmuObdu37rJ9eQ2DVls/RN+pe
tR3fdbNLe9CDYD2kTzj2cP2BDFjPtONW/iHxkL+jLZ+wgn0rKo4KtcU+IgdkmRiSKjpZm35QABZj
DPtiVLTh0+JrFxMHHrQUbcKhHeONMOX8+oPG39oq3Pug4jSDp2kK3O8FNwfk2O414XCHFp7d10Gh
zuFrRdDCc05qXNMB16Vl5YxJufK1M17J3nrLM+9+nMW4R146rnWkqoOtAf/YMdxEvGwvk4ibZ9vR
dxrNIVas1GmvugRfCH+mQSCKeyYwUqyvrI7ohlAF4W78ldWAI/NoNHZNoI96jC7UcNhgmm6BOIQs
PmF6sroZ7N7AndPRYCQr8K6PafdEpgXTrv1aAkgkc+Vspt63LnbfiwiAXervoxGhXlf3E8Bu8y5t
NIML25uP7fQRSqYNSV6+iJ6Cqi76RzWEIZrv/o6kCyyUcNxjwnMXTAQk/WnT2Ut50r8SkcvxiiMf
bsxNM3rPeRO8y9b2eVuKufoQfxhd+OzRHIJ55oNXi2eO2fNDaQqGs9rJcBU7nLFoG41w19YucapM
8qcIa9OSvqvRBocD62IZFB5UsWrd+M6DUbMXcJr0OGHwbM0+BL+w9NfMaDmDUPRONp0Y/sDAp3tj
+DfgwbWn8VmF5whJ13/yohyoYmDvYwVHAfcg2ojsXckIs4QE5o7HnkdXtXdtHl/bp73vDAh5poei
GE+Qr5HvnyBoGeRq2pTUcz99s1PrDR/XK7kSG3yC5OraR3P+JaJ2nxrJzZnTG3EOw/o/TUGHtM7x
ffihxyCPnnFVSRB55WnIklvCoNDO3DsdYGT4lBD8M9nk4S+xyh9BK398+78yd8UWSD//Z5k9cKbu
54//oL0b/ijz35X2n//jX0p76x8ecmtHMUoVKOvRzv+X0t7w/yEZdSCWkp7tSIdUlf8rtZcmySzo
YBYVDBJ4V/JG/iuARf1DWbYnFauytJE2Ov8/Uvs/xOAuM3xEP/T4Ld6bL+w/9b4oWGIpK45gGV4s
l+q5w976KJx0a5Mt4XbexX7+FHl+fhlNEsGrxs3vCntpvvfRgNeqdF+NJP7uBLP+N+IV+1Oi+d/q
qeX9cZZxuGweRgVSargQvwuC0lT6nMrRmJG0QkOqJ8Avd8w7jiXOw1QBPA2cNth/fvv5pbSRK9WF
8V4PlOhx3BgPDQmHHOhjd4M0DNDJ0r5CGkQDoqvwLNszYbWcsb/mKn3kpLqHTNxc+NzyWzPh8Sbv
ozh2vXdPP/sjHFpzMQ+6Jzw25jHKnQFXd25C6zPSeFe7w167cfy9DTD8kGdVoj0TyCbDDsv2euht
484Oe5eO6DhAAGGNDYUBloR+z6utjAfZtDbwgNaSe29ikx+1RGjK/Hc6Vnl6LufBIOBMIxqLwOWx
Y84sp9ZXAm/i70kF5IJ2Laa0T2966L5CXIifcxIbDEv08IALtUHLlb7mikOhHTErrDrT2jn1iCce
xsmlHVR+GyZ8mC41ovXPv62RIRLVAVBokumvTi3GBylR0OOsFbqZ9pWW6lH1YGjGXu1UHRvfDcQV
bo16WEjrl8mp/cW3cFzMQ0cWtBPvKt96CL3F9psioYpqJ7/ljBBv01b1AerzifOW6xgcVeg4ME9A
sBQO4VNZExu7vIhUNx0sejoH2ckbO878WIsi5EwRZhe7rCgzBtBorUIYrkKUMpE5PnQ5PT1G30DQ
6vI+d1xnrarYujkIL06ZjZTj89uUGej9isDMe7uX9otMyA2VjfHXd9o0iI4w85M3haeELkwJIgry
fjhqY19j8YXXsOniKjpzGD/SjNhIf55fknZu9kKACy6Hs0r9+e4zkezzSzFDMic+/jq24UC6ECvJ
qaKHcMiBU1ylprqclrjXjMPaxqgwJbouu5FneTcxDu0j87PxAZ3DtHIx+CIa96+fsV7TcpRc9HBH
I6x+dp8B5GB6hrWXMk0mkyz+YVU5NZ7pvyddSmojuON2Ut6zZYvnNBHpfXWKJ6ehn1238MLS+WQM
DliDVYHGIAUfSvPQ40UMnxMlKNMwzai8t13j3AXOjQhCOIHohO0dbIpHcpunj4kXRjLMXwwAfbTQ
mA60nfnUCJYSlI09k6GJ+B9cCOku8UBMj2AKHqt+K2VaP8ai8x4lKphr5RbXEGrBgx0gChYTAZor
TBYbK7SfXMIBz5+fXRYmP2T8QnHB8Gr5MAv+IVEpmE/d3vlV5Z2BaF3bTpgXvXxRS4KOXjxvFO/G
OYion+OiZRbnedW2wzb4DToBT3JT30ys7okf1tCuTfNl7AD/+0aSfCvL+gH+XPT9t93ln7vw78YD
dzG+/Mta6Ak0NHisoDz5TJ3+MMYUygY7ZJkZziZ3wUMRZ90z3buUQ/czBDFzKFPXxirPK5wpZCzX
GqGmNGCOdLP60mF59MaYY1CMkqdmlrmfAxIH1JL0CTTvWZemdRaxPpIsS1Tn1EMiV9leh2MJmMIv
7uyaJoxlJxVtt8m+5IheVi45Psw6q+TUO80XRwN7suEtMM0hFW7OJ4ykdGyOSujnPuzc94gCi5FX
e8T+Vb4Ka62rePoq4MLsXflQOyE3EACecZd3WXlOFtfV56tseWVAlP77i/qpKP3zouJyUxaXFMfb
nxuMSVeHNPqSjvBnUrXlE8tsBqZ7JjgEeJAU32uPDvfnCgXt5M1xJ+/Q4qHlVN+MzskljKM3WZpN
QqYq/uUqEPDBFenLh2yJQaBgy1dxFdr3/+adL7LNf3nnroez2XQci5IcrewfVp2A+pApz4AxlTys
y5QMJZ89M2DD8a5ivE+9OLkPbNt9Cfsno3GM19qv3qqY+Zr1qOdZ3dNj9+9Doeg+5oW9TzAxQOGY
s4/JC5/TrnRf/Cyo8QXT9hj9/0PZee3IrWRZ9IsI0ATda3rvyqn0QsjSewbd188i1cC0SgMJg0bz
ZuoK3VWZZMSJc/ZeO1iXedefbRwbf/9FxO82DfZ4PBoankITzxFC1bkG+C/Rb6d0gVLUZGV16H8G
0Sjgy1GotOqmURXrEAyqCQCac3kce949y+hVNnTPdyJM+F1CshU91Q53cQvycI6vH+ryeY5VjTzH
5ASCaDfxke/Or3SmL9vATXpvPy9xdAGHK8P6B6rK8G5U8avSgW2j12C9Of7ExK5uQe0Wr4MHDTdq
wgB3zbBQx5IeT9sN5o5T5E+9HtNr1n8aqKbww+v10Taa+qhOr/Qm7v5hQjL++PL5zAwN956p6ab6
R0pnK7rQGnRIK6zEnO3ouI0HQ6hvseLXOxVoI7bh1LvPr3zXMDcRRIMNaKK1Z3fmK+lXoMh86L30
sH+iV3jPmt67pHYK0bsAOuYWQF0TBulP6Bw3gon8My1PMmSGtoEfCldcM6qNRnzI97LmEFwYgdgw
YbFw7cnqpqEgPhc5SDgjktDSPVqTf79rdArn329/PgGcqwKjKCNM5PW/V4adX9jwaQB55xat+DzW
sSEoUB0CtJ1RLkEHZAaTAGkaZ72PxBnVOy4Kh4Qft49cdCbRJyMpalRfyAcaNFyYUGK5NcP4Qg8q
OtJx+s8FZ0h0VAbv9e+/gSamRNjfn2AMtrbgEOCwouqTofa/i1vUPrHsVGgTY+Wm21RGB0T4CL5C
LUNqqRrbkiyaUzXNdI0InUhnI8RAee6fRyt3L4AHqcGtNmIK4IQL2Jw6hHvvFhMgdK5SOnS0bzHY
TGaHDp3nnjXZgSzNibeOmbTCOzIe8ystwhkeuatGgjfgBKq/BJxMVmnsa0S3D0hCPCbfeEsqXQ2f
almM2qpyPtOAhzStVff5wrPqHtF7ukTccPoVrXTvnTJ8S7NE/1RRUqpqNKHQtHetqJ2VURTK3syt
6FMffqkkfrWmjDrw+zzebpC5r7Q9FCbPSAGg2YHMopxcOtUoX5EmUkGHaYkeJflKcEZ6szM13deC
uS2D3srWjxJ76VvS1eNKRWl7ZkW2MlUhqJV6cqmnZsuc1gRF3ACDz+HChg64pNafbF2V0+AE84KO
lKWugSYvFbJP4804p3E1TEwcSYHoOPG2KnSxV0JP59hOzIM7yPQ+Iv9fWSFJcEC8rKVQ5XCYoi+Z
+GT2OlPQ2SyCdg0aqsyk/nUIK8CfNpt0lkt9jYSAmXUYprduegUsjGK48JNziR5p5TsOu3wU1ddy
QhoEGhJ+YSnxLZCwiezMwfZUZcVFrTVewRjFe4wq2TWWrQrwYb7fYxLllLh6bWx3P1ih8jBsFMed
4NFfQHEmT8PQniODXdrx/G7XTW3OIvFcaOX4TtxpF/ZscXNMQZ+RcHuQBs4/NmX7d8eCKWC26a6r
8U+hUvA4H6KUw17TVVthY9LBi9zyoOC7NbozqrHwhoEwzKv+DCSnoshjJpPFYPGU9MgXbZ2z1DMW
qebuOpjAd+JSvHvh2NZukBbd7OnPpJJsfbO6oHZrNj7IzV+vctGLXQo/snPi4dj1Rk6ERSiHI3cB
Qe8KuUuSASOKBd14EwRMbXWlvf2qqhMk44UQi7rUi6/oNwf2/561ma90GdiNfZ5zsQc9ss82hvQD
H9t2fjf/ucf0bGtGNUW0CZPYdqJoHxLn/iaBkuVmWxxFrcCqajA17+ZTbtpcnMlDpYWRuI1IZwm9
GJGcTWqUuPdAmSZFti4GBv+G2SDDwPEmc294tlJt1XSpsa6DQgV64f9rL//dRDSd1zmqG1AChEZR
gq7w9yUNc6hSoNyjKIEtEXjwumo8LSdmTNVehmgnxk4woysStCC5wyxYVxBT1wDKag85YKahI6Cc
+hQY5rtlMsBEU/ZuhbF4Aw5Er9PvX4gz6q9WjUueOSxRfQdbN/vPOsbkleXCHGGM/wSErNp2hWVt
FMCVEZqRr1Jj3XOGJt1zdr7ruj+eGLtlmBCtd6+wrrj6CTYt/PDw92V+TnL/bZXHMmzgP8VSTei7
+7G8oV3YNqnoaFImLYPfKnQ+9Xhq771mvjsaGU+dymNmGNkDkWL+iArm6nnf3Ko2yh+5YKSTp2G9
M0S2tposPTm1am1N224XXhvGDw6wFoAOBLwextLdECA7nI8yXVzE20jzvjLC1k7SbvJDIoZjBP3q
qS+9L2abIMFiCwh6AzRSFmxJyoaC19UamDOrfgyu+lxjpbDg4pGVbb9bDnooT9bVNW0bmiKiePQY
+LdhOmKddCikFzUEGD9WzafGoMk8cExEgT/VTAx2vzEZIOpnutgJSWh9zfi/1uCQzcXa4PbFe9hn
n5RIMoxK0+BId0pjXOeopzHu/1VDfXDmca/yxUCXoH7gTlJV88P2G/ZBHAirIDQp9RyAiY54iQ1/
j/b/W1sBk6dzV704gfHN7nCZqAE6yhCUX2G3xhsqgaXigYcqTIaVtmwRe5TGzrQZ8AD8Of79HjL/
eKwYy6P+od9HyY+V+UOx41nlWGTsjEstoLhCXb2c21j+qBWH+a1w3HzbMVFd1mGoMQR3v4NXbjYw
Y4bjfAEfCRY3s18Q9SuHpgjL4xiX2tYy6/o6lv4S7KiSL/O6im5dGxIKg8Nn1qRFBOVtR0Tq8ztH
QbWKrKDZiECvr3pXuxfbSLQ7vqZ9N9KHD1AXqUF3NSNw7laeS8pT8uHjrqrOVY86O9awCVfTx1gA
PAP0mGm0CXjbWeIlNC31rDpNs1fIS/7756j/UTbbqqkJOldUXPzH/fCVZ0xW065MMVTPB82uUY6g
Wwn+CDjB0QhZxllCoAvU6j1RjwppUt3weQo5T9J7EAJAqwya+FWB3c/oVfPdzHNsBg3wVFsG67nl
EJgb7ElP/3nYzUslvPGtHsX7//9XEY4DxxRMiyr0j7+KXrcFjFOBnC4RYNGSUUxG4CkmwQwYGRFd
qPhWu2wrr1v0XV88ItvTd65a2FsMnM+59JRllTnd2XYJw0oF0GnBvDIyj2Jep0aHNGrdFo+oI6Dz
Pwcfn50/g8O+zPLB2P3jN5r2ht8XStt1nbndy8Oozmee/zoHFgrNR6MAThVnOjkIUiWGxdtisRQX
ObUMJRDBIoDtyTaqT6fcIBywZs3rTlY37a52IUTbtbH3sCbQ2Kj9bK8mOBUmrWcPqOnvP7D2Z/d8
/ug1GvWW6mDu/dCRqXBMqlHN7ZS3tnhxdUa1Qk/1+/xK9xtJmTpemrJS30KvU0kVD8ejQoDlpQYM
saiiODzW7JdofbkQnEuBSgzvEpmG2b7mmp8iaVDx1BDNWkLDoFJyl0NVDjdQWu9oriEmw6teTqVe
plXmUTaw8CKmmTdMK4DDpz8bG6Z8gHuw8A+QccMAQWfXxM/8CNUJ45NubQNdUUmCI4ql8340VnkJ
isK5OwBwwZSNj9ArDgqsp7fBJf0qdx3m57JtL36YwDgxqP/N1NjP7+Y/b20j2iZ2RS8zgeyJdcc5
zF0mu0UUo5aVtg9bkDNVHpZv2BmWHaP3tSzKgNx3RzsWKJyxZub0rX0T73iSw03VAQ38ugtD/2E0
OEd904s2gvKCfJukO9XIh3t/tCG1wSOdjB3viYd2jWRNhJy9+VSPrb1q+izczluNfkH90Z1jRTPX
rQ/Xs/nV6OLDhkitkl/8qyVk4vpYWniyLz4Yk8mW2lUbbFREDbV47qNpibCz5JNkt+FXwnSGA4v5
Yuhn7dUEnBtLshXVMA8eSTT8o7owPu4MFiWCwfEXCaFrC9P9sDNkVgSDsOtTxDnyqrRd+e4HgVz0
Y+hdbP210Pz+UGm1vWOUQnfPN296gWaImnPcJDzfL7bvvQ5RDR1Eb7HwUGpd1Eq3QIcfOgHHbuqa
BokfP6Z3CT7eoM2K9xFs0qQWOMcxkgdhSkQZhM+utcb+F8cD9fyHhYHf0dBBrXBGtkA3fDwOcMob
PJ4ciPB5Ya1Y3gG6myghTZwqMVT5rzydSFjmY6kis3U3gOeJM04OmBOJVUTHxck1SLeJWfWLyPaZ
v6pdG3B+UdGze6Xx5pTluGnVR+HZsKU1x36IHLgTFnyzdIOntOyDJzwl0+YmKnKvCDmZByRBUqJ6
yFvv6I3CO47CnJiL2psXFclSap13qrRCxbrAOUwMkidMh+hedh29I/No2T4FGzOReentU/zMFNbN
ToZ9etMiOFVGxGCAVA1sQVBuzqnUaUIlcfluCg7fToE2SmnzL2EAstDHILZA1hlfJrkmHInwwnCv
uuAH+97U8jrkaffAX1qsaZeZB4b347XBL9yJ5A7r6SkVUbzvyiB7RrXkbLMEI9Mo4m1PSfFk4tNY
GYHR7DQne7Zh4l4DN1AXSm2ld09gfE70PDAWBtG8G7rPIRGA+ClQhkefJg5MlFfOlwQGwcavM+yr
4KRz70eLcyVNquyzM5QvnniZT6gu8MNZjT7fe6G0g71aCHfZWQO12vRcp7J8VC5ftJO0zWII+uAf
hYLzsVCYbjnLcG3NZXX/szWDlNaRSFESXJIJzfH8vfS8fl8Dy7savpdhuTJCPkEf16gQP7O+P6hG
2hzdUsvpf8cm2T0NtozWJ54TjuXGruP62UTO1xnuftS04i2vsC82Vazdkc3xZAWORb4KjTtEJl8s
BEtHPVKzrSZCctfiTlsFtWk/e/itkHoiMSv1Bi+N0NJdqVVHr4f3Mt9FStFxyMjc4SBZ6ONUS5/h
71VPWqate0ear2Q24drWNVQjDSzQJFdexz5iyGbCr+8aTXkVPcdrnUaHOwbdsYjIhEeqR1hfoo1f
UhVgoNLFL/Dx6co40dQLlICFEMsYZzY3e6+ZGqE201k7UmIO3CCb16qmXaoa+FnItPQlj7hB3Kov
z/NSzKXG8ThdNNSMTdq2z0mkBLf+po6eeazA8qMTIwRmmN5Gnhj2f9/L9any++/igy+cloUFDI9Z
uPFHhe1WKFdMgeozUqrmXOphvfVrlfw+aM93KevvDVELqD1j99mFlVLbqbIHqsutOkKc3aqc4mgk
SRjlBj+hFeufkczGGMjH6jQq2Ze0KO0bjWFSxjzsP3//6Y0/OomoBLhbaQfD7HM4fv9+7O4ZYxh9
6Rdg0ptdrqOTyzqMJkXHyWn0jG3Y6CoKFT+8RySwJF1iHNXBcVdkFsGL1LLopEpU7gYcYjvUHSC5
bMOxmRh7cBLuna+bqAmzy74xPtyWQY5gOi1LUmLVYRXlYgevpUJ3jizVazFvcZYyVzEnvZOeMcs0
G+/ou4rc2z75psQLaHTVFePQBJbzr7aw9TtvZZomqIaGS9jmwbMYlH34KNrWNTs2ReIqQDVAZCqj
sX0uU3IkmI2TjMaQ7CKr/N2JG2fZpDXtMPSy28odbn2I9n8+WGXtFMs2vcX/PSCYVfoV0HYk34zW
90WZN4++8s+6T9Omnx4ZC4UqUGYlP89vPewxQuiv+OAE0Zyk8mQjmG3PoxewCOyoWEAZdWhdV8GG
ReZ/FRaUql/SRqWnYXsbuxQyWFqpePixIi60cowXwbg8rZoNepPi3dOGH1KzgMsIeyi3FfZstKbD
spc+JqQhhovfeOLiwO/2kvraVMp3Q3rkVk9N23JI4f535HDGrfejLEqgYppVhHvFMrzjfMkU1Ogt
E/PFmMl+AyAa+kCQ52+xs9Y9tsXUFz85zy+QV2vfkSPdc3LHAdck773AzpijnT2NQZ8vCPSAD9di
kmxJnD+m6pRgY7jpI4X/jkDefYzaIQzV6FE4jk6gM6VajzTiEaFz3rRKqZI5G4RHQEDWkhl8sKpb
wc44+NI/EWYOOQd0zmsCs2uV2H1yT5NA3whsxMuCTuGG3IwbXKr2ebDr9pmCbBEOaX1VW7kDXJbs
EkSYa7uBEVl5Ag8e3fCrzq66ddVIQyDLW60n1rlAVE68hrLFfLvRjK48uRbWQFvx733zM1cidW3q
o08LMkCQ/utntFNMT4XTFjfYbNDBpKm+D0GQsmHrwNJTEjbTvPv+a/WGEnn61Yy1EBMIH1sYl6go
vnkB5wnFcBs85Gl70Rj+oWNwmoOWgd2fWua3VnqfgA++qmZUveKTv0Ln8t/NWLm0ZntSmuJalQ2g
MJOvoIuJ/Svq+ptimt2n0C/vqp9YTzKrP2uBna3NgNyIZr655vdt7Vzp9wFvmH8/h9gUNJnchBqc
87RgK7Gq3L7bQ72KvdE7htNlfkWnHP7yiAm0dhV74zh2iaWR08wgO+zGdf5m9ojsUdAOZ7PNoV31
JZSHKtTXfuOQ5Zm4BYcdRM4+zPayjKs3zPgGfvYfBE1A2PLu7lCoV0Wx42uVI1ySkPX7uaMtuY/3
Q0xN3vqKQOVaJ2tlqnFlMBm+ASEsAJQT/lznYw3WmvGQaJp4F8aUf3g5SBkAx8i0bJO7uXr79c3E
YYmwU3jxMfKFvUiKSjk4DX5UBTX0EgxCAViBE9UYhq+DXT4UIOJoe9XuNathxozcTdZBQ8xzrCZ5
YhjzOGWDx4FoemuVjnVvYxwHCuFtS10DCa/lET2bONZO0Ddd/PBEaarM4taeGeNXbuAaWMqL9u5h
BHPAYZThIvoHTk98PGmwsE5aNCZV6M5M9WPDwfeDlv8ipQTD3j8UVk+hSIfcLlp+FYMYzGUElWq5
e/VChoc6MqA1yuYpbJL9P649VB6lyIGFzKdk+7vJUGqhVSBo+rQ805FegjCqH55BknDvlcU7g899
WKvyHnfm7lcxWHrZrlEAkSWh9Tkxw2BfQ+g2FhhZNu1YWwgsrWlxi/qQMPFIS9amyG38bYN9HjwE
vn/feMXHOnH6UDiwML9zLNu2rQ8dgDouGzynzJTqYiQBt7FrzttcwtEVh8EjF5w1rPewlmpujrNK
z2IIaQFMWcsM7kndH8qoEU8VgTcyScK7sNqDmanGy/zv+Qx3RPMcmMk4Wytu49PAbmyb9a2LwWyG
cCAWGjpR5geMAxIGEHalXOQqbvDp1p4xJfaqHtl9+bpsyGqK/Cj9hu7/ZkZq+mpoTrCCUHppUnOK
jsbKrhfBuK1VJ/5HeWX8H7uyTW1iTgoWqpSPMgsNdiqNAj6nwNbVr0OgY8yXk8ACRcojUVtO2D6T
PbcXF+gfBXuvRPXUJf2tCAvsCCDe0O1jHuJ/hxA2prUdKLM9kUOLqqyY4rbaTxKarB3U6WpNJBOZ
Dg3QSZEV0TFRpHWZQPZLKXhUfScFs4sP20jrl9H1jRdMFA4lAqSdAvBaQDc3ifvp4Nj1HD2qf/SN
/o/RtWo7CD5VwV2DjPPDTdNmJikMeNWWOMyMTd70+clrBjbRhJDx6YJYAitFqby1TvFddTzkVIbD
JGrSk/zqdznu1iOA23R8a+3KntgA1zNWqIObs2+E56ArvH1npfWpVfpm9febXvsAaJ5rLMZz05QH
GaoOkfb3clNLoIFa1TQPrsiSjjg9HOdL2eHJ/d+38ysTVtuSXqUpdsGUx4bwnVh0SWMUJ/IdMKjY
VMQKAOhXUpLCWCrmXovOt3poI/p2U+vGML5bVlk95jetIwETe169m99ag1UdjIqzKJrPfP+rs4tk
5uiHVb/z6kS7OgmSfyw0znWkZDwVQX+xndo/pU2oeAvhQaIwnffWGcPdXCSAE/Jw4xGYGqBBfPQx
SzKuYbh0hS1fEwXXx4K+Vh3QhEgT66U2MOtJm0AwQw+HOyQ9d9MRwbkuqjLckCHDyKtHhu/rxqHF
TkQOAdNWp9d3c6QLhudScn7L2O62iiu+zJUPx0zlHgIpoCgySuIlcFxBm+nIzBVd+nUoo+FodbB7
qpC47GloOV98as8SK1x/L3tVRaTlyk3O+swoUKbPQPAvXU8LWA+Fu5NwCfhuKmw3ap4v2GixYU12
yUhR4BI1DDMUslh+qfEc+KmBjoJRHdVY3aYBW342MvU00SW+pF0V7n1VustZZ9fSgNpXZuEu53Wb
SDJs3gCt9OmsqwhVuefcDcDAyvpTaQ2fDeSnWCESPpaItu4hJSD0PF86eMcb+GwJ09WcPOghgPBP
xmPHqZPSfExgj+ZwW5fM59slAQASxY9P9EJSGau2DSzuItIqidPcp+aAyl7YBaGFJmHJqVCP1P32
OTTgP/lj0q6qiPBtN0H4n9sYF1L6QgvVUOqHnjZrr+vlFaeN9Y8Fwfg47zYtaxJ0m0y+bXQ9HxeE
kbtS2iqb/TwIKwr69EIqq7n1ZBYJrSf3XpGGIRQmE0TMFNlRj0tUeQq+3bFngDOv7GJaThBSKqtK
lP6qLcm8noV77OpHrFkv5FU6j7a0XuOWDLiCNs+SWJSc9DF1SzBy8sgJA6SvsP41U9BwaySahncs
H8OjRsv2H3Mt/eOpm1/cRvo1LSEwCv9AE3pTpk/dZXQv5yFhnWHh/09H3/8xt4zdYuiu+SiPat73
q0z1eAQ8zqaplb8NZNUe/TH/3DpRfyszVX9I31zhuiQ/K9SL7bz3B6Frn6Wl//z7Kvjnz25rMH/E
dPAGUU9t9PsiGFQjqR06B0DS4N5FzwEzaVvn6Ftef1FNuvVu7PvfcrJd2k5flZjNFj5AO1IXbAJ8
YoYqXX/UZWi+Zr5RrewhJ+2nsORKV4qeDktyMnCYMF7Son997OLPUYtGZ4ttWKAeM//QDiIr6nxK
hQhYPiZ8dxDxaS4vrFfGRclbO2SQNcqd0qTBNu3dL0oSikvWZhZW+rqHDOVWd+gtT5y+FiEKnDtp
38mN0wR2KLh/x9AN8VI2YfMoCOrbeonJs55pGfGUWk9giQBHpUX1fbCHQxEb2dmKdkaZgiXUPeiv
kaut2qYN95Q89XJeuAzZdLde6JupcBnq9NQOJTCkUb3qVWmddeQ8515vgXSBvD4p0VifbaJ4h5x7
Ad+edSTZD0U/qFWPw1Nk+P2JmDsLq+44Tkie/pyVKRGLmnFJSZK+S9/btLViPjfTZWr5lGGEz6H6
SnZxfYdJMSx9jO1bJ6eKSiN+srnWI3y6XvaOnqySIaToUIMHIhQ8zaYOLiU7jjhwn/rpYiYBCEUC
bJYj8K9dwCT1OsNcMt1zVkEvziRcQ4Ccypshhc2ZYYVddkbQkmGD9uh761vKCWxcuET0zzGiLXde
rsRnpJT6uuiy/BlI67gIJHp8hxIwwtG3GJvypHite/A4MP66FElKFNiQnpBC56umFNWtKDpoWgLs
C5nQBGSPQ3EdByNZ6V7h7oN23IkSGkMY+a+Nm8kTxzGTWLc6i6NPQ5zrK8Kn0G3FYB66PFqVpCS/
q/2QQKK2/Q1Qtuy9rMQjdMZrmIzgDISLOa9yfsxqrintsa1aWihaVe5GCbHJGTexhe7JzCNCyCel
gOPp1qtMPOJ/iyG/dJtZ3d9kNDcTp+P/HL3dbj5GBKUwd3QQ70ksgyMj6lXfliAskFDsNBKh35S2
eVXR2S+gXZbrWTxBJTusHA/0xsJV/GRdjaZx8WnPHsOqxftr5DCyM3goaBNcHUd0aV3mfeI/mwXg
rPba+Y54MLKBA1AIBkJh/ymJmuTU1Ik8RpYGFhJaoBI5Fcd3We6y3qqXFYbHz/nUxfGdkalaHJJo
X/nNXpjN17it82uekqyIEwIOMv2n3XyDSDA5S3KMSw1YKeHKwZPih93dgPLZud09y+siXjci/9pn
HjupMUTPiqR6aS3lc1saiL/RO4Ezqx8mnwZgEgfWfOiEGcF1bUVrwC8PDOt/zu8cW+O4rvYmLcVE
O5oc0o/QRStic3wx0a+UpyRw0cW6w6ccWMXfF15W2Y/7JSgzS0zqT8juUw36of4kacOqFSloe7n+
59DWyQEE2UEoNhdnQtt3KjSxSE+ju1G70b2CKnaifXed/8b8R0XbcxzgIL5IrAQtCvT9ZdZHcutM
yxS/Idilzv42vyPe9zQgSNm6ckLi4Yu+lOJJAhNoBuNmVJ9mXRkDCeU+uLlzMK9mdS3GjNkiytFZ
SPpBUoqGBEgdM72NUJ3qOWTXsrNqD/x4GyqyPdpyQIccA9pKJ48mManEO/Yxt2Sj2K/0u75HnV39
jOAphh4UnciVYI1AXeP7tF6JuGKxRgLL3wFWZmXG1swda5XIW9Vx9iyM8csMhkClaNxSVGvrlNp3
n+EZxiZBGPMwcoKfF3YfOaHQo+wZdqu3QIc+jS/GcVHg/FkxbS2xE7TOPSKPN4zt9Bl6t3LkX9IT
9Hw0MlIQ35qE+1Tvjbc4Lp8zPfoZyvDmc2L5ltXxLaPi+rX9+wM2zDr2HoaaG1vXBEaXEEs99388
i1jpIJPHQAMP4HQOIlgcuGvFxbkvTPBGkdsOXwuS6nLaF59oYJsk7KpLGVf+s14hdRNYDdZpbIo9
DfJ4zUwpXhkS7zMt7nfTibtbNzRXpZPxumqqk6L5NUzpbcqteExi1TqOw6g9Bar9Q23FHfH4EmtZ
+IgtkBWhKwg0pcbaBYNd7JvCjPelYuJMK72NK8N6PZJ68NbZ03mjZbFrW5PO3cS1iQLmSWo/zfrB
N0Ey6iGyJVZ+VvB0wra05YteEAxXJ060bKzgTkXUg0xLJapNNX6xXEBbegqDWE5vHSb4umbuNV2L
6Ar1XndoLO0/F0OVINLJrgExkd1qJPMIb6DEzW+H6c88PYKhkurGqlTiFT6X6kobXdvC4OxXnkI7
uy063CHhfYqnXQBKrC6+21QXZwjrX68yFW+qFhBPMf9be/or1RTkB1x6XJXkRsWeEJ+ifGLuqEZ8
8QdD2ynuQHu3MfNNrabiHirwAQB6xG8V4cELPSrM11Fzb1D/E6B5uroVUnpnr92HeVy/2pEkK14W
X8l688H1u/JKaoB1QuKVrshzzL/i8QHkQtXlJ02+cs1gPHIGor2OP+U1K5hV9dV3T03X0op9uKBB
/KgFQ7iuq46pz9EOVkt4wYD3QKiwtarEAUpiAOvK7XFNM/U0g6Kq0ouercIJHkTUV4+Ez3rXVxz1
57eeywKrRa5YIEUodzJBTeaPD+nEGtk1XKIqecX+VZzndy62to2mWOYqLMsnnL3JQfXTfhmqWrkW
TdFdokChmJkuA/ZrPNa6JBtG2LuAXDUiAUT53PblAUgqidOpT4yiUcjTr5dSR8trswfYqD32eans
I9gWA+vNi1qZ6r5sK50HoWPNz/tVrBTqUUwrfZOO6pEE7AFcoWJy9SKXac9oo6cevU1e1MolQG+3
IYKdUigOnfN8oSzuozLZ0cD44qJDLWVU/sQecFOz0n/3UgW1N6ME+NA7heEObNROu4CD0S5y7MeL
tSAVJ9pojU7I5jSkFsCITpUugdO2oV0jgKDiLIYnIOTps9VRbhdSFEegTeHJDdj1qgSxWSWIMcSO
M7wYWVWzwEhOlxx5X0Y5AnYSarsxCvtnOdpfRFlzoxA6hWOemSrMOeTcPJJ6wBMaK8HLgA7H0JSb
NmKzZ8ZNiy16N8m5BVy1SkF3yM6Wh554mKUKLjFXxpUMQaRnOvhjkbdYpQqAmlpO9pNfenCiCoT/
NtYtA/0S6I7y4Dreo4r3bPSvbGf2qpbGIfItcj16IIW5DmspUZ8KQJ/w/XYQZusd8CDYZ2TabmoH
AIqSp5IN/wtwhHVZ2eMqBYuva3m3dsd9OmRfDNBqqG0ImbcNwVhlyXjqnCXGiEq6/2IOQJQDKsM9
dkkswTC1t5lZGctQh6tNtLeTSNbpkiNL3+Y/qG9QaBQxQctO+QZyEHFdHVxF3n9RE87wsAuOLbPx
RdIxgMaUywuFWVryYvh2svVmwxT44nBQbkyKuP3L/HvT9+pBRfGwyOAhrAdJDdkYLWTG0sUEiJTU
NZBhuMQrqsnKiY1wjRsyXuSK1FaF5tGWeeBuZYusIdlqNAHWntJpyyI3ikvCGr9oXRU6hSpeVBex
j6uaIyQnkGg6KE0oFTs/L5mBNXC3/f7Yi/ZLWmIhsGzzzRpKnb6/uEdB84Nn8KtJ+IcguJcevkFo
TE/bFYGFWKig4skXn+KaE+a09M1ckSWrwSd7pI8xWRRK1qwMxzsEzXiSfgn6LMPmOQz2awhhEPqP
WFRsiKvabM8y9UOCA632RIk+YQpbwwQ8ldVrLUiORUWbpi7AvInOVJZKD12ds0djeU92ODr7dmR/
HH5YdX+Mq5Z4Zyfcwpf7qflUkZyrTl4ceSsPUf3CEs4asJM4QMy+IoY1Fm0Dya6B1aQKeeeDZ2vT
GnURU2qqMJsw5S7c0qY9o/cS2AqDPJu7Y1UiCA97gGuiMVCSdFj54jb6DAt5Xbr5iE0FNLoSMDzw
oiOssE4PhkNi6c1Rmjp4BTHyu1lE2mpVs5RIBUHcup/d5ifq/hREjfrIHALKk8j60khn6toQMc5y
D9IfwOnOshomTBhLUZg7DfJrI/8RoqpdKyNukjLkdmBozfLjaKRUVXCPFAJCaTgoP8C6Pud+9iXr
1VUh45/EBgEK9G6IKXY8Ydku8fX8QAtwT5vrk+G3YhlZ+sakMGC9wAGco5ppLIOZ0wPgrbsQheSv
N91iaFvU2cjsRp5FacoB5oe5jUrGN0NTAV2hb7oh+IqQpJwhamUr9Gpqo93n2SfHGZjc2qyYmTlA
5OmhmKYS1iAB8Xyl1goQRMZYAiVa6myMtrmSxfqzc4uOs1XD9K0P99aAmbimdFjakgnrgHE1T/Qd
FRB3mSRFXtczfjhIhdZgnB07SFZCHQ9QuRnj12S8V4Zxc5DzTUdZ9tu11WfqurGdT2B0weHo9qH8
H8LOY8ltZNuiX4QIuISZ0tsqli9pglDJwNuES3z9WwD1om/0pAfNIEhJXYbIzHPO3mvDxDdRQaya
oerJ+hr2OTX5Lnf8YD3JABpTWh9HYeCpDfSTXVffpwTxt2NuDbNmuTdfUp+yo7O7QzZVn5U+n/RQ
rXPm1c8hEzoWzQZlS5dQIPrj1pfBm5lPG4Dj+ia2aORlw6lWWX3qK/RtkASZj0EfCfJdhNGYztQe
pfoqTV3O1h0aP+px/PMREDzOu67+J9F2NDmhLPHTLCcit4muhX6Dkj4r1YeXWOm69oedXVbhwazN
hgS5T2kzR0wn1utAnu3CGPalW4ltOsD4sXwJh9BiAtQ0D7KSpEdZgVpTBjeQVM1TpFM9NWTpErTN
FDPB5FAS8LSuw7rf2BFhBLKq/wQuaSYdJdK6UN6vsR76K7TvY52AOkuMlzCAJI6l4E8aJhfQZPvY
SdZ60YzHDiRkNwSH0PbeB0mEmx3hXk8jAgSCqW0xmWQvbkAKmYE3a5ub9Y9SwHZPY+g59ogXAZXP
Jpf0KqvMDliLAIV3Poc2U77HBp5J0WubcQAtGqo0hHCbzR3d8qkDJkMoyj7MnZpzWPx7GgFsjQ0x
YUkeBpxzh0c/qv5AwXpMpCQSqkOYkqS7zDffi86bwJcWuNRKzhQao/10CFhTcgsepdYxOe1SMj78
E2e3cZ+U4VessivOs6coULfUs2+cIV5dSEZbbRBvgjWway3YejI8DQWTu24I0fT7P4yJtAXf+jTC
ZGtAmuu94KOSfI+gd960kn6excZDS5BwyhI2qyGcn4Dw4Ce70a+YyBdRp93RZLDZ1jI7en5wKhzx
EoVYRr3RRRMYmiyzLINxfuJX+uyU1gsjXv1CEPIlxrif4l0rcYMZDYGQLGhQup86t90nwx9J6rFj
d+rKei+enZaWfQ75fzDxyTi16I4lWKLRjT90C4guAUJHv9rnfVSsXJlcmxgmHcY7o4UcTYh3MuvF
82FdZwqWAGBB8tm+R1AoVsG4jXUSKFsQ+XyvOcnWg2xXdk0iegwts9Pj35wvxZZBx6PJQbid+LJb
+4/rcjpFLFXfMI+bG4WIqAHtcwiF+jIZznZpNx4cO8IfrdUG63Fv7SJKQd5WdbZDc6YOLFj7eoo+
avwYa026PgIjsSuhd6G0iqwD2p+VLHJ3z3bNiYudx8TUvqk2tWO+NzL75o4+xL4RrWaiQ+dI5Lfc
48AhurbaGOg2C89ah9ZAB2boWC4ma5UWERs16GUrsA7V6I/rMFHmfOD/5tpwNJk34cpS9AZyg1Yo
PGoPgD8HXViutDeqLg+2ppL9Ki5xIJZl+Kdv02c9WSsYX+ueTteWNdqiW4LJWc8KtSP14YHTqHUJ
bSDJXrqpC8TtcQz20YNOOgwUHg5LWlcIGAsB25clTIR+TCPGGNhjwVhn+blEHeusNfbyzLjuz1SG
37llo60UjVjFTTXTn9ALJvO0CewRUxB3Zx+CmHjxxmTFTwul1oV1NuLfljjLmORSGF0nv+PIGgKT
36MTRphNl5dpVHQa4KHT0kdi7vCXI7MvsE74yJcUbRSPPUcvf0a4/1cuZdjKJZ0cffwK09jZ1Pvf
TU/enBl6xCKtUMwS8F3D1Ldr8ekTlrdx9fFjCjRrpZlufKxSFH9Nrr8IvKa9Z+DiCrx8rcHVja2i
2kTkHnNy7q3tFMLCS6nRQzCNm5yw9I2bMBLgrxBZa267rY6BT8ZGSQegh7qYT+4uYTZP0oK3G1wp
mbxWx0LmYjVq5c8AhVEo+Ywa5COsdKhyK2xzh0kKQGAAXDdR2v7pNAON+aTtYcoYK9t7JXktfGQJ
dleO830Gb1jYSLdKpytap1n70uqNjnAHpOhyWc6vBTVLWHEswUs/5cIxX0enZRI9OP+BCnD/Ld1w
fFc3TZcZq2cb6DH+JRLXGjgOAW5v7uhZNNVX3jq1TE4VLczopW2d9U363OVbLEDRtpJtckmTQh3Q
YvHdMVVtYic+LXYRzXU2mm88mDTpdqyB5UsmWyQ3GniXYPStnRcJeWosvnFznq0vl3Xw/7rrAdpr
lhrnWBtfq1LzH6IJgVXpG/HqLpzqHFCVBcl03BurktgGMDwmWGIvfBFj0K9afU5DmTucSHSfiF/E
MZjpyVGrWueWsvl4HUnh5IeBBxtz+fQAS0bfjjNARTX2t2ZRiaOnqvZNBzh0bBNBlFNjHiqhfaN9
Oj50XfUtqoVAjjt8ulVfXhki/31wC3WNW8v5D++L8e+OpouIBLUUzklg0aCd/tXRBJNP0BUGk1XF
AL8KLGQhYOlaHZr60ApvD+4Em5zVPGimlm2GUMgrJyyGf1MNia7XMo5gzoGW/n/oKY1/2+wxx2EI
434l8RI0w79NcmDnEp8QbxpRadwdOvxOBZ2yDwG+dtXrqjyFY4DkyMm7E7kL+7vtKZEB2gadGjbF
YPdf/d9/Dw35kjzEE1RhjEyhQv3r04xc3wEmj4Ke6pJ7WnX2Qw9vblsESFvdaXjVB/lTN9wTDuHb
iNAbhmpsrads+C+jsg36ninf/+qGXRt5hO0jNbUNx7XN+f3/MS31QRCFaqzZRJAvpHozPvT8Hoau
3LXtDJVppv7UhOFD2OvyjJHHPocGGU5+FtlPHohnLHmAFkBzbPJYD7ZkEctrXYAYmaXmZg621rSN
76IdmL0oN9qKUsjH5U3LRkqE3DEtQh3MD4IHGfTWmztxVlouM81499xhhuAhqmNVQLo4zZqYoPJ2
veV8/J0hA3AREBjxvKMRrXuYflpRMlcAl0G+PcBqQPb9XofTeQ2NXttKshiXP0sdMXAYK7ytHPpq
25CysbVzHwC3G335XQ9NCI3Nfsr8fEd0aAE3u5ttn8BSq9qONrWiHXbHZ6Hk8K4q7fxHfX7Iu9TC
c4cyUNRPIteezCRHQ9cG/FzvrpzQ9F4ctt2Z5oWmMaHvuS0bGIN33V9sptA30G2dlZdFB13G5NdN
9HGRP4rJapkQGsar53TPALaNB6VK45WjD8ZAhZE8UN4G5EewiXRP34mAcVseYM4IBrIyNZ3UhYBS
gJoU8NJkFMwGZ3pmjMSlzRr7kdSKogubN6NEA0ox5V+SNDEOld4EVEwt9gmhXT0CBx4buri7+6I8
eVa0GzLNvUW+v/Gc2Do3ESkfPaeUwm1/k7lkHwPT8G6A5uIT5lw+c2y269RXEzF6LU0oTPLyOoVw
utqwIPu8Ki5WM/19FhFUEF0mCzoW1M6cwRZTnQvJXdN1LAFnxFbM3IL4Mm4fVHpz1MBuecRZCOg8
hSM1JLBZ2iIZDkTm5PvKb78r9FmPdq+0TRcJ+wQnRpzqAsi2WVtHm8gCZxqvzJvEoY9EwYrmC4q6
2ASiggpTC6pmRxSgd7QU8WOhtLO9poZ25cWCWAjTQ4+re+Zb004hDfs632MZTmf/y5B0z3ARpmds
LA2TC7TsMcbX+003P9Ns9aRqvTwsLxlaCwXJHd5HP/mcqtLeVX4PbKrUy2s7xx37Lco8WyIPzWLm
IaLWC+zLAbYwDSnKOo4mlFpKtLd6fhhy73THtAUB7McQdvZ19PL2KcvEe1y/iJToRyup6Yv6cWWi
ZIOSOyl3JHoQC0Ba+Wd0rMYzVkrjWWm2tSmdOoW9YOsoK3nobKZ++aBuy5UuOP0Fs6ksAgM2Q1oY
AwUPyzN2DudYBvqLJx3ctoH/mmKu2MB+jwj2db6Zi2KueVGS83/v5u5W12F762ltnYfCyc4IY4Or
Zkl7bbql8YUYR6WbXg0EWFjpLYdV8CytQuOEbE+Pnuy6VZ+h9QmuTBvkGcEu+WZt28P9ymGwQvGO
j7Tt9/UsrDE9B4JGrmjBldS7G7tusYskCWnWk0H8kj+J8SbMXgeBx36HLCp8DPrvbjgpCM2IA2go
cOJbrpF+lCCQu1+LRC73CeZYWam4NiWhBpndC5gIFiL1jArQcRtnK239hgZMnRb+Xq/t7g4xUQfE
u+Dve1aCOq/JngrLfru/x7T1ezgP4ot8JIauIYQn46hNLysWuwGo6PL3mtHOn0Z1y2bDrEuVuYsR
3vE1cJmS7nGFZpWRaKWMbZrrRBvQ/USfabz2jche6uK3EkRlqHnM0Y6/miBWpGWWctdJqf0MCopg
1fuPFT7cB1Ru9S4gdX6bzNO1JgZBbFX2b8PraHlzy2vBAXcffZtBNU+lm1WPmscnVz3/86rmmdG1
Yimuv2gf2CunQLqeEJoIGxdhWiqzTWBH1b5CgnSwytFfIwL55vOb/4QctAL0L753zUsEreYlFTl8
1oQkDF2R4xgbbbcLdJVsIWxXbGaz3Vy25dYsCLYsbNDe2YQrbOpGDzlsPwQ7J/BJxZjvu2DEDWJV
RIYvdyCAZATfJf2xu8+ypSo4MZy55LWL1Kn2YBMEZcGJGdemDQsbzZ5Gq5xf1RXoyVjuDcEPclTd
9wLx152GsSAx3JmLsTzzSXRnlekB9YWFeU0yn/wg5l4rQV2PWqRtmNOPcWpeVPUSBGZ4GLXkRhJf
einnB/IFb7XpVbukaek/s5O/Vr4GHhDhD2RFRjC4Ohxy4S3mA38Q2q3H3vNuSnP++C2UrgB+7IWB
MDHPxOyQGsPl8oYM2lcPFsIhc+lXr/rISC/eDOSek2GgtxGenHPEEQvnjvKQsAAkEZlCbDJVUfcm
A4jglWHJx/v+B+RKP/zvN0XAM2lVBYhOBwfUdWTRgbs8PzW7dwqqLWBo66JnInyPS/+X14fW8e6U
bAFCEU2ivYVdZXzNT/TUIokjAPteeLjhQ6d7a5sOM6Go9p2maAtgzh5oSBBPQhd0rQ0OJ7MinIDr
5AAl9Kr8QlEGQU0ndpPloKkeyz+N/Ys0qvpbG/fGIWm4efrJpx7nhL9FjX7tC396de3IpoeUVOnO
rrPpiqTY3OqtGW5lV6O4JshjvSz4EdG1mzGRNM5gJsddkH2YAdOBVAnvnNudh8FTvQVmvem0ujg5
3OWokf95qnw6YrXuft7lWotya8htcQqxb7FSS2KAxLKaSd2Hbiw9nwR40ZBIYHqrxcC5aFmkZqlH
u/pRJ7nxzrxmOqqWHX08y1CTN2Fg54BVkmwzYVPoGqU5sHTr4J2LNlwhE2JunT3MjUYHtrFNa96Y
z0eLISUFu0GeRxxvM0d1cwDmmK/qCKmVVjXRC8pzEhwjy784y1GcgzxcdqSuTuUHZ/zLK68Kh1M2
+zSiYTRZE2tOkyjw7p6Tf9wnrfst8D5Un3oYiD36nTpL+XKZOS2ditRGAjVlhrZK4WvtSV+edrhH
3U2SieIUGunvRZkKWvCvRrWErn3W4+w97U3jYrjUnraPp2k+zEllpc8OV0RhPCoF7Mp1esSssguO
ZGYxpZov48Ydn3xj6g8VqAojy/LP2tD/xCO6s/vHg74V1bnISMVtMgakhveAbPyFMYkbnOuU2JaJ
g7oRN+LUVDTECG+8BrGW4AUv1fc209hwfYPj7eDtFvNCmUmokHmU3i8He2gOsUmasDuF1Ysq+y9/
bLwPA45NzjnutDyk8zMV9x9dE1lXODTJzQ/C3zVQ6M+QDZRPcWfuRVWpTzdGd6vHJoIC/hSmkq/S
vEZJGV+JYt7etas9AqvvVA20WwI2Lspm++gDdNvpoAHeQtW+RROtYyAVaAicsH5M6uFYwjdh4pSn
77gW17bZ+U8tOvjDZM6hHWUUvwZgb1gMnEsDqeYhNPwIKVD0RBRpdWxUs8UZbFwrpzWuGXrC63KZ
FPwuhqz+gXO7eCziroBHW3FatmhbL5fLG5p8ulvLlNcf1OAEaytU+c+JoHgjN7+mcfzdoEBduGDw
AN49SqfnJB/rBw5o1ooBaQIHdHZsw6Wqt7V0LETchFxUDkH1rXJ0/IjS4itX07YmGBXhA5AgoE6F
U+w4xTGXbECYkukA8bs0T9yo9/qJU4Hc6rYy1hDVywestPY+cCGBB7IkyGgg3TwMw+EKfb3dl6E+
4MKK232kje4uNcafE3fZlWMxocqt2fwo/ejR4I566+PMYKJBTJBF4hf0iuQ1qrR8kwMZRiY3e/hy
wE5doXM5H86Wd0UrpwOYW23XAZ3YAufp55M9UFQRGO9a7PwqGKo/GEFjvjMq29h5M7405dgdGmSM
q9micvbmCgeDMWBWmZ6Wq+V1d0wtYufnPyL+eeqh38DfOP+dVv8ROr5+chQRJGA6FVB7NzwvD+78
rEwQRa6Xp7Eu/v3vL/9G7cvf2jBgD51RoQs0tEq1YDOWdsEuiAa7TtGAg5S8W+UV7U3peM5j7qbe
zcCLuAzu24mpAPD3rRe7zVMwP4h8LNaUXqs8L+vnJEpowsvoKyhFtco6ghHQeu/02XUT5tXfh+WS
oyOp5iXZKpkbWA+NmT21ua4dbUdrSN2stDOGinArjLrfsztbbygXQesTIgR8LL9yLCtJ4HIIssCp
SERFnaCO74iX9+xwG9qW+p66zpF7R72JvDpAkukAAhkW7f6c5MU0cH55LcIdt20/BG6oMFf1YbRJ
GKDcFS9Cz99SvfbP9LafGCxGl8USwV2wZ0rHZ98wCC5KwumBEG/1YOctU4vav83/FZlzc1KLnK4w
0N47Q77bsa89eij9r02Y/wgQTzHedn7ZdvKnSdPoLUU1sGtrxzhZ/c533fHN7W9kVVUfBbbch6iP
X/nRbnVs+78rSbkwmxsmz3x0RKrvggqIqyvqbo32X+IKHvxX0ZHcnmcpionZFm0ZfnZQxqivdHek
jU5FHNUVBRMB7VNa5dD75sHmYFafNsDpfTv7ETIp8V2mkbdd1N4T8vizWuKM5+OulZMjHBYKnypZ
piQ6ifxnO1BA4Fx6azXxs4qaD1J7KYrQMFNIDkTcZnn9EgIWe2ZDAF5QD/re87z4O+zERfa+vIy0
Esm7j0csEP2blYafwzhoj7SW7be73cGgz3RkvGUfvTJ+LnCQPZK0t6BkYHxsjCyQNxdt2ImeI7TG
ENMQPdLg2Yn88h32Qs9ea1NTxUX0jdsiWGmTW7Ket/7KKZlqNMOYIryvCrqpqfwRqeHgDbX+rre0
CkyOH+uwqv6EQtMfsdEyC56f4QMOdxOS3EeKbV6rdKrwFMQZ1jZWVlCgP6TmAyvO3F8MZtC8+bVJ
jzptDyQXXQ2rjB6tZEQf4/YUAooQF7/jgIkg9ZR2/GNeHhJo7tbhQQjoHkmLLbRhRc5CK9qj4x8O
nTCSfdqgTBAz/6k1Nl1vJ5eWHMU9Q9AffFah0RpRT6sh2yVje5o5W++kSGPsH6f+zPIcvZsune7Y
wv+9vFu1+tdQiuISMs/x5uM6wzj9Eo4E4rk6s73Upz7yo7Hdp/zTdBVig7gbPiKaembEF5NkQtZS
4pT5EczH7G4ooNbsI6vq996Q8kMu2mCrKpXslSe6Q4Gt4W2kW2dQ8n2BnINVU6j8UdfVdUSOSRr2
NB3LcnBOYcWhjTzVXaFgg5iTXV0rl3zbka3wJfAjb0Xn+DNJo+rBmz8P2fx50ObPAyAWtN4x/CXM
I75nUwnO/GozdbVbi/5cxS1xx5ocYabzdxw/P/xzuluOeIVZnfsFqi1TBH51gisNV3pcrM0ujTHE
YiCO+95+NgMNfESZvrqegT0m9ps9CHZq7awoTWxaojzUY/ujkX7z6vvk0disaXuq/EPEdOyx83PO
Q0ZR/Y74lSXd70ZL+5WZB+HermSxI7KLKYiWZL9ysfFytLWxnf+Q6K42vu/nxMRWpO7gcV4LP80/
/m7YundF+kgAsyoo7uuaej8mU6aYyEcJfeM1Z7u+dqHWX8uSZA7Pu7RRNH5oRZNfHAc/aB00+jsS
401L3ujCQJdBPmycgtkiCcgvxHg/d1IQ3530lzh3s/dAGqwA0ngmRu9JzOiWLB/bdUDkbI0d4bUn
zsPzycDqqW9RzzaoZMuWtK6YILJzSPrbXhOJuBokuq7jVMfAMJv9dc0/lA0RXsx0alpF9LnAYrYi
VhgIimq3XFoLILMnaP2rdKrx6ptpSK6C5aCWJO7GA3jIZ3Xyt2B96+tYt92GtRXX1gwx4Xcy7LWG
NKapoBMmSBDYLfbqPk1/ugARRYLNP1EWdybcwpWOaNlDGn9HveeZ9Sv3+p7m2aRfKqPtyS9sXseO
aFN0dqCSHmjiStLP9PrERbS8OhHSllbOGw2BBCKDW2FQsaMrbPPqfZrvrYx1wyGUD997yLhWSfFh
+FB17drrN6E3gshIJmIvc33TEWSyyWxCrAtUD6T/4jHYLKxMuCg4RgpX2yVOw2i857s1BuSyiRn/
Qv6EuDG9hmhXn5cH7gIdP4Bd7oJO9c/+A/q14GYkzhaNRv7aO1XxJBudgAJb28Q2O7kaMb/hzONf
H2r5s1G472TjtAfTcMf30eiPEmvfD52oJa23gCdyMmTKxrlneWCGmHKQ7JztcolPhEwZ7HYdAaVb
tdg1RjO85Zm568C8vRjiL4VG6kzVF2BSqSfNAyOGrIBSOjWoLVUd+ZvFVhI7uTi1C3xfDH16xbJV
Y+OPgmPti+Q5HIrsdP+y0K/Y3OIltjWvidfRjA6p+FhuvKYC5LbAaanYUlqb852dqzy9yOAw6QPq
rAl0H0fTAbxRlxKaOT+156SxzIA+HQwst3XM+DyMc/MOR2Kp7TaVqjz7+GTQ14vW1tTQTzEbbdvO
Bh8o7d0ViPKxm3MTlgc/MbSt4Itf//Nai6/vmlXRrtFpodJcZwjQwx3YiHi0N2aump1gX92woLcc
bJL6nI+k2dEp/6paK7osIRW9LasTUwcyO+bRXmF0AxaYqN6XHtKbuVqyEgvFRJzUG8uKikvj+5QE
84hltBosnXb0hzlIwKkiAPNLFuqrLTWgqakizWOBQU2mh94zCsvNctkaU3ogriFYOVHQ7Kxu6LGE
dMZr2lTNCaUI67rqi6dqSIJTmZgK1HHYf1FVEzFpOp+QouSuncdgRSTYDOfiduCD+D8P0uxvucGU
f5L6z6y1g9968nOIx2fJDnXqmnRTsSifY4MTDBSB1QTgi50cDtRuGhX781jGB13HKC7j7k7j9pCv
v7QS3FWGYBV/FLKeVNMRdzjod2imLg9gOZ50OZNDM/WWSr7ke3vTSe34thwyO/EpMje7taJpHwdG
wex+4dmbz/quMxDPtFz/fVoBEklBmVxDr7zKSekPXWl0q1RJ/xR3OqMDuHPQuUJIBR0lGZrlWTpf
y70BV/skJVXfUuLWSkfnNWjphWHXS9Qonxv7QmaAfITLSIrK1Nt/GD+gjCu66DJ2dXwhZ/nLKxoq
0k6qbeMa9io9kFth/q5978XV9Omttat9qXe/l1+f5Hj0TIDaypk7rvPn+smvWGWjDVFc6LoqApld
XxJLDix2JcMk+8B4b/JBcdPTQJ7HJnEZvcxTh5RAihs8v3MvTYoDdHBrPAaQxb2WELbYIz8hp66S
XgkkmN4vGRoMYjS+2wzd/UUWTNxFGkbfJkhZ67y27HMAaOOl9akvnVA+6VUQXfI+/DD4Pt45rjPU
Bca1XOnTehzL/D0L9A4rM7AAL/sZeX7yi1jqi6nIuIutZNraiAZQuor6oQFy7cj4dSHeDLX9FbuE
bIYNOqe0rAAB1pj7PaMNHorA67e2Ev1zkVUC0PPUvyc6Hc22KJhmZFa2RaVXn10XsuV8Dlz2s0a8
1a0xvBm6/lPL/fnUEFPM9ldYgWSsqF/M0keW9tp8QdFNJ74eir20i33TAly3s5Y5mOszq2qRfq37
aUApPL+4vB0awruUtD5W9tQCewym8PrPQ4lCx/U6HN+10LJfSDpzrdJOg8mGTUUxP0K8oucyv+oM
0Zyj172nZlBfiR+GMjWyqTiNROwyXy5vKN2sx5V06voqa+GfSi/bLu/+80fSgWFuM2pvA3bzm4LS
cNQKRKIFKihYILzmWWN35de4h6dKfI+OiSzRw2rvVlN3GWax/fIsb78x/WmJC/EZFJQeQV8yg4VG
jC/yHEQiSLfQZIYM498ycExHGdGGr0btF/MV1Htx5eK4Ik24EE501nwzv/zzAPGtQdLu/loajmGu
z1QVME/1cFalZZ4H17HWQjld+mFGVvc4cGzYtB6AoWU1EaWEyluiedfH7tjLWK6zkA9JFCW/FjpY
IRPrGKfAkPBtw20QXbNf9qGuE+llyEx0tt0Va1S2dawueqFHdiwgRl0WMkOk2hE8FkHeS9iNj0hI
frTR6B1689TaubkWLOrfRs2+lWMx8U18sKacQhf1v6JeeYl9FupB0Vsf9e5HWJJ0n5aBeXS7/jgI
0103VA4nmWKOj3xGFLpqMyLd2uabF2Z4+3SHrPAKFLI2VU9eh4V1dg+Ax8NXNYD+cUlNHAy/+YH2
hXuhNsJrwt57Exo/82ywgqNFkNN2Eb9MVD8ry2GC8bf3Sw2/7SzmfGi3XDpH4zQnpMpz4gMy6IIB
8JWEu1GRA2copPO+CwJh2TuXBrg5eLhtrPKn1mv+uXK8cwcbYUUHVZyZLn8RS66YmHBVEeWEWcSu
gX7/CCAb3FRKsiGIspM+t00bFVRbTF6MDTuGAgbW5y/SZtc0AMvfdLf/dDgM31gbk11N5OqZ9n93
1YiHDotVbKJGB3POqG5yaPKiBuD0M++jqo2YB0c/K/VI4NzxDqSSekmgBi5xKxsehrmTsQRFDAiy
Oku630JRdJse98el0Sg+DGWPa1HGb+M4dPv7sLvL+vhcWqcub5z3VpE5g5DHJ5vLPEdUX0cUpczA
6Y6dWdnorucQcqQJXGv+vwUlG7TKaWCnc0DF8loifrJPjmuM19GDRJeyHlQPmIGoYZzW9bbhn92F
iRCvc7f5iPQHf+V8GasgvYqEM58ld6pF9ADyr0J4O+sW6Xjaz4OJ43Z+13Oz8GxJzijM3o2XEvuo
3/rxp4+B7piMqNsYQZinGFLgRgD3Th03ffOHId/bdV4dGU46Tx5J8qsigLnphPYBfK+xzvrBI4Db
09Kt5fWPQ6+J7dBZH9oMlPTnh+VZ71kJomczvTDEe0e6MT1J10lvtbBCGJBB+E0romJbZOIS0Di6
kq4JAwbOyDcfPON6IP3g3PZ+/KaDQIdBZ5wWmcMdMKm7pjqwrVkc3RJ16yPtxrRHezcb9W3M0+Ct
CRLGEWG3Mh1cdr7DzQNi/m+hF/u4Gf85UC89R62Ixz1+mDfpqTmaSWrDsXDGJ0zRXqPHK8a9A+kc
IQeKefy+POud+nvnMbha2nWTa4QPjn4eHe1h8fEyWVklE3HwHAsE4dTjEW9Hs+nmwLUIsm3kGkT6
GrpxJGTevdIfhvkzFW+dg+sFmcD3oSbIrAmMaf8PfD82yNH0igLS6ajjfLSTkWD4Bto/6Re3zmjm
9HnWy1CrS0SU4VRf4kI/e3WAplKAkjg0ic+6XDXppWj5UFeteXD6PDhJCvEaRxN2K97LkSxdqlo+
VEFjddRDwcSKoKOQQtRy8iRktNbron2moWRk43z1jAAu2EKsiD1CeN37rMyFEVy6ebjVvP4ziQxW
RO9LU9kzXiPwS5Y4Eu6Fk1TCg8vN8LcFI3mHPGJciUqpB71ukSMkaZWg8g3to1UT5qYQ+fVaHp38
gphQCHlq1WiGeUz16G916nrTsL9/VO5MM3BwMb0Fyh2VjXJnTQRqt0nlrm1mQ4xJTe7QjsE5fpXd
IgMMsa8+z1cWPJPb/fvq6F88OaH+JEewaiICDrPUSTThx/1CrBuckFgyU482iz3eoq93CazG3diY
yddBwPmEQX58gXAJo3uemwTVq1aq4iP1pUTkEOdsD9UcCxxqx6BLXrOBj7WQwy5sDeu8DNW9kDZM
CGD2WFXpa5E13xXG7UcjS2iBVHp50xgXUjpKecCYkJ+dykHU3lhPWmFGn9LRKO2pFqaMoeLsI1hk
WEHjx+uqbTG9RPVXZdI+takEX5kfvWRGVB59zlR7Kw9QRdEc3S8QFT0jSDCZia/toZoH+tUE4ICv
Y4Pzrvsc4uH5/vYEJSHTPGxglautrMkl3TyZ7gem1tXekesH+wjBsw0C25Gm8wuDFUqdY0ji/b42
Znf5bBMEv1STrCKnrea2/vswgkokDs1rTQTzhryV+sWeBTxWuSykENHv6BpkCf69HncGEe1rfhKb
CaftJkn18GAU6XsWxdoD7R6x1sop2GpkpsZDz5hpSOb5AVL+3kSG5SF2eqCP8a5nMr9VnnbzikGd
aOogFhmq+psJt2m1PERl527bBUiHEVPRFruLHtBkkQXB2WcVzfpQVQvjuIDEBp8JUcBskliHgP5F
45XG1db27ADlg3TMo6ABeFzs/sx+GxGWey3obJxm+mmZPojZ+s54NQ19buV5rNHn/Yj12VNE2ct6
G7d1vWkwg2D/QBFkxdF2CEkR9xio31sxNRKiY9S4Dy3in8/AVdm2ivrN/SaCVpEkhNNjMLI+opKO
bKV5EBaFqV4AZu3tZgKSmeEgWkYROoYCEmiJWxtoXmq5+Bi0PPkVZShReoL83Io54QIGC5Cb7lo+
86i+SaHCtS3PUlRiE9acIoR02svyEOn6d5ORCEdyiKUsrml7jC2kd3GAlLscri6xayyAOTGKi3xS
TxxlbJKGpc+gQKk7GO1CVTumbxl3W24/+r4Oar1xnpZbK5A2O2MxPMrg/xg7s93WkXRLv0oh71lN
MkgG2ThVF5ony5Jn+4Zw2t6c55lP3x+pPCcrs4FGAwWVKGs7bVkiI9a/1rdW0oSFIRt32plNb8gf
uwm7by+lv8vUlA5+hT0So6AJ5/Ye81QlXCSCiABXT7FsJknC05N4V8U4vgtO14saIzLl0rnYBSUE
8a4fcfWyJ9uDmqmulJwz+50OtZwA3cwjpYRXOwU1yGKw8Yuq7KwXvAF7xHhU4GJYzTjain3IWmE8
eB11oZO55rXJS36nKGm2vDRV6dxLLWGIPrsSY6t9aArH+Y9D/gDKjTLeJVmMSMRat4vpYcpaKzyO
ZfFrfodmWK+YanRIY2kIWK/0OvCINhjd7FqUNjP9TtTuPqTIJZ68OjNNFs2roajmgQsAzYach5lY
UxgdUiC+t3UAhE7vOxca1b4QZbadh69FOr48hnnzu265oIanVVPncf2KY5rO6DnMTmEbew8MVzdK
Ib5rkwxLaIj/Nq5FkXFqAgaaaakzao7BqfBTA/0KCkGWKgxABRtJQjtkqYWLto2f8hRBli4Yc99b
abtJXNps2j5ZM3KMnvwqjR8BK8D5x/3gI/PdrFNh1HjH2ycjmXzfTQd3QdiwOn1ZS7TzeYGaoTcU
sSL2oqP9VJswSKUGEMOj/RytPn7s3Nr/XfEm/3crptCS3R4CYRKMHvUXWbI4Sx2HHlApejovWO7+
eTPbGebDtDOelamVS/MKcs8Tz5r+GO+poSRuGxQtV3yjsTa+zmVWhiAIZp7CqGeLqqIcagYrEEFz
1qXNGQN+LJ1Qcaqfh5JQdYcHsUZh2IVNFmxaHUjvdEpy/MRcpkHor316aMhBlDkcK7AO+D7zYkWn
1MjWYBoqc6445pGbbSvYLe9R8VS6WbbJsp56aT941GSm/AgQBxU77YWWGhgrMFqh5U8ileKKUGEC
GWIiMEhaKK1nE0MVfGomG4IPeMrONS4bOfl8j3qPXUBj+FaPDeW5bZ1rWBsa+4Q0Y4PvO+RgKo8q
EZkaW7YR9zBesX23BjUZ8D1HMKJttnUs33gq3Pe8atUfqDXfPX/0s4J1mJVrVSxTWg6e53sUCZeo
GRiu96ZedAtvGqE0Fueg0hiucWK1j7LmFGHG0YW3KnXe05DW6623Mnf03Yzw9/Xkislh2N98ZAUu
Cz7x3hFwhwk3RR8+xgiLqdorQF2LRp4bKzVRAZc61BOuB766h7ChrKIsfPdpMcvpAy/ebFnaJ0nI
qbQG8rlWDlCH9chmFp0MOcpdp1I9Z3l8IA2IQxsM7PkFoCF+a/YNkjT90s+1mFIGXFoe8FWvDev1
7NlS4Khs5nuekPGmY3i69Irxo7Wa/q6w42Dr+hFMhdBnJNqWj26O32yo4LOjhsgDyFp9O8SCCruU
QQWYIO2aJaF2jXQgIpzshFvr24qQ67LiarEPHKqF5xNQ0MvPprTgzzDff0gc406O2ZdKD9h9CMcU
w2/ExyXF9B0Z0t3VjfFYj6FyjP02IeHNN1RjJ3sjP/GVGYy7Adgt/Uj6DwExqS0DeoiSUt2B/CzY
4QUXGspbinzj75mn01rGJ/0Z5q5nG4sJkAo1hXUxTJMo+Ypae0fuJnpz3QbLTV9mh5zC5kVlmh7T
H4SB2hw/G9UN8NzR9hH1PbU4hW8s9IiQzo0rbkMZTcPyAnPtrjVa/TlWonBVCUXuGZ4n0OMSY9kD
mqASr8kZhWMAWY3CMXdWUw6PKNCbKMJVpcP4PnVmXF+CnGAZeEdrjTNFPCsBrc+J/0bYhx7gLj/P
e3tO8Gyiukcl/ekmN1GiTT+aTNBpG4mkLJQtpaiPXlxFT3Gs8sGcIjS3U5/V6M+zJF7EIYhVF0fF
LInTdbwktb/V1KLZN0Ftv1jRsMYhPnxYHhZLzG3KXmnEl0LCjQmwalwszy5XOoVbRxZR/pPBC0FX
3UX19Og1iYOXPAn797EuQygN4fho2HG1bodg47bNQbamQfOT+DBxpiBC1/6ZM6ZPv7xWs4G1sm2q
ZpCnCPPh4k7aJz/C4ADW5q1vMH2pXOxWqjOeuU48FH2BlECW+Zp4Nu5gKdttI8zgMYYcwM7hToea
uBwc+HteqrzPtvqbTjDkuUrksMUa3CTJxh76M4JissEBTutwYxMnCCtYkmNfLHunlhcLENsyHqDX
FAkhywT3/51QSuMal+P3/LfI/ufxjlEdkbiACYBHdfaM0MOPeAzCrnhtte4kLPfTqKmfiV1bnFWd
XJGqkT9OTEyMqdWi8PHuWLHqxNcKFrBF3sWvQt+PYFYY4NF9CynJXoYJKSmKLN11Dxhtbfj6q+Jr
jHCC0vJPEDXsfngz4Q+3bdbt2roOt7muU8eJ7+zcoASFeXIu+qBedwb0tWG6WIgEqRRfNqDJQNf3
fat/+jH9TXrBxxNnYPoGQ22ky+tVM2sDTBi9jJ1Zpy+eMxLgRb4iuZNmDxr25UUU6/2hzehlEHla
nUI3uYZuVV6GqihOskmqlYIRd6UUsb2OnN48CDbeyz5wYdchnm9Lach17lT4GyzrVSvs8oRYUp16
PY83TOdpnHZ+5uSKmOIrCY0SC94+7pHgqkvIbwt2PF5nphguRShe8MDmVzUGsqzrzpcpYLG7Hr7D
WQf5UxZpdWWTq8ppNHP0yV5sY63Q0CMRjJSW7hXiytMcI8apLr381SHFGCJ0gbcVz+xaqUSxDXZr
8HqWSZaMu1mS90JMtyHlOx7bgWBaLcZZaewHt++Wdmb1m2xsOY0WQNl032qWup2R2gnii+JL/x0g
kdFF8DiV6o87UbpWtch7CZW6ufdJAZIJbNj9YXqjAnuhISBdw6F+d+xJ3nKwbHpuaJ9uq3Lcri6F
tzJbBIUhAEaZ3cZijLHp/Sx+rFilOsI753lmvtAMkJ/KcWSlOh1qQGV3I9PtldyDOSpSupZj2k57
V8cQSd9vs6VSrXxijs/wMzGyH6E8DFzsl7c8zu1cZASc50Lhqqc2TpJVDrzuSbjZk4wYNWAt+ZC2
z6IuQqUpCkwTbZQ/zi8NFrg1hrw9587q2qLJgbSNX5jeiedRTFHttuENpwSTj6Zutpys8DzT8ftU
8ddZS8WyNzTBke+lT+wU2MgKjp9e5sgEWxJ3F43EgSMR4C0O0xbDUWo+KrW5j6u2vwfCbj4CnpTM
n1VM0hVQlZrwwiVLDTw2qMMq8/z9kATDhWW9XNWt6RBVqmHOcL3bSmkz6bfI85ddM1xvozOXXO7K
yyierGPEL1wP5Za1h7Vh3T2s55AFuJg/Dpt6bJ7Hy0yd1mKcc+HI/MGfQJShR1sj8zGyQgk+CDJs
XXVv86GzLSOhdIcIlpd77CP5wjKZfb1Ym4qlHQQsRielF7OVWAQE7Y6hIBBP8fMNjVchB567mXqu
6h2/t0u5gKtL3DgxA7DKk9SbGeGHsP07sx3ENxfdOzqUV4bMxGnOSroFBQnlaJ9FSeYwTQegCRSM
DPDtNzR/2g+KyvYtNzk7Nt4+ue2qPZxHtrBM/oPZwej88KqSv8Fgr7brNDEwPjF8erndC7Evzad3
TS+jRe5lmCfj0nqIWPDfSHPzzxHTJbdC4xrpCsD1onXmkdlaua+94inL1HWHVxXyrjWuONsF3/nY
kjIu2u4gacFG9HQ4YbTZm05V1TqpGezOKjUryNXt9WlsA7LtdOXRQg/bEFeTQ6+5m1IrqpcRI+je
LvuKZbipL4MOKFqoF2vL9NyfstAfclU+eflQPBlO/A37NvokEvXd9QVQAq17V6zkwNXNeA0HKjUY
NTKT7/1w6ctwBXkhvrbCR8QeHEI6da9u08wyoT9BxZ6whm7Ux/ctbkDStvApNK5ZGwocf3VTgavj
l8bOqRzYPWFy0fsRIz877Jtqpnppw5s9MKBWuO2rx24ce+TDLfBqN5dc2PHCt8b4he00r1yalvdN
oZU7PZwYK+DcFBbej4XjlgePHvBFMVn45se89kdmgFcrU76oRWxsmPS9eETOSOQV4tXRVdhFuhKe
tJngW0QJNtAAdkmAbW9lTkMhKpqG3e3cQhNveDfDQW3231vS+0cvs3sMDUw4u+7dbTwWdsMINHXJ
DmUEfZDjfUn0FqVWi/THXqLeR3EnAZ0jwgcAwmBKkjFQJzQnOxuMi9NrCWrs3sarcmzzyl+rWad/
tKFcNE2cbdkN47SfuJ/Sgh/Tu6LdifkyQZxMZJ54GJJMXQq3jfZe+UiOXjy7HryiiBn1igiS3JZe
yK4+GKKTYfO7aqlsrkbZMUMy8rsxTpWVm3eklzQ7Hg63uy7D4jVyHdVNwAvLoPzGjQa+qEi3Nc1S
ZM6Z1U7nTFUfGmIjZ9nk6rlglL/taEk83V7ATmLqlyHGywyf8C0ZZBbVqbSEsc6nmxki2cGvUcXO
QYnZ/82AH+lqur75HEd/OCdKhG3egVD65yypZuIBsZhJzhSVSpqeyhMWqZj9Gdw11UMiQnZOud0s
Ylq1j7efjJ6rhTtZkOa0TeWPdIP5aruyZ/E6ViH3ABXfdX4sF17Zi5NhxN4uYpZ5uzdvhEi7VKyI
8+rq27521Flc0uRIp9l8bnNSLFq+P0yyZX6YcaquCp7K86BohVqC26JokXItaF2j73o0743Jgh2T
+buLkc/havoMwu4NnF6FQ8eT61nmm887ratXq6KXv48mUZHWbMwHkcXx0o4yrnWGOAehqi5ViwlS
JggtaNiEKlIY9FmN+YNIBGA8bUJTuIPiLVNHfKuwxQ6JF9WrMKmCbSzKCv0wqk4xzSXss6FhB7rm
LvnmyrkiGszaml0+4sJRyazkZ7qTQtT9GaL6yDUpnR/565cUCHXzc+Yno3cx9qWqOdMsXpAxtS6e
H6NoMhVfY+OsOD0QeReZ0p/ItmDNQoR65y1F7BcI271jh/IeTSxnpiGVd5DdLMb+DMDP9+QUig/l
2s7ubQXcdIjMeG9OzVw49auToCLsGTegT6dB69+RlXKPdZp9uOyXj/NNGOgu4wVakF1Otq2fE94q
XGNPEgYtsmblXmJZeI4kCKna4lyv+E58Nx+CPHpze3ia69Ji+UbzR/puhC7+LOyTg6q4+3iyjZDQ
bBZDCNjN6DpxynXMHmFpdNu4AYXjTI7/Kmlf4iZxHsouKFeJWtk72Tav4Zj3h0izQ+QSVX2A1AcE
G9Fc79fWVC2BAhsfeENGMNtKOKsm/guE2nVTQ4ed1WQpaWJvyIzzfgSKSAWgSGQieAPnS0o7GMbr
rZGgR7sfg2jBeuNZFssCcWPblvkvh4Tcx6B0RLapS7nFTBtL8xj2IqjhVpMr4E3FO76rX27Mz9LF
3YNaUjjnd4Q8iGFSSEl8rAiS5346UFoenp/gdWZ4u/fnU9W86e9FlfYr4lbFK2HiVTh1Gjq1bq3j
so9hBsUl8l238jR0XJICHQQW4P2aYLIaWHA/khTSOoD6vx03Rr5+rBJdf26ie6VxmpUUtbiUcoBZ
4I9f2aByvsgV9SKjrDooEJk2wJ0g+jEY3vVqFy+aauLKlw09wBqydJPfxao/TiUf3jprWOQCIw1f
1UIWCypRh7ugSMJXP6DQRTAKsvW6wBubHQrHi15ziPoAzwDIzM9yi/T3xrXTbd5BajIcegq06QIy
39Su95Tzzjl6UfvHQ7moH2qfkX7sjOwyfcO7ksSITvPzI8l44JYNq33ejkDKm0cKSoDQ1FCT9RFz
f9SdLctsMepQnpnYTCVZ90QrY3qMBeFHV8agTMoe4CDRXubjyHYRog8jTnyHXVF2y9YidQQJqX3M
Kjw8ulnxUenLzWz9mG/q0E6wpZAYDJNo2KTN523i2Pmtvxjy2v6GRGWgJP8UIT4vXqruqcCDu+hU
PdgpPf4SZ7pROkEJhekhx5CcilKWDPmg3QeJkHsdTfIQe3g5uqaVH9FIPTVolJdS73sE3VZbJ6Sx
D2pBySnWtckjJ0OJ78+yjrTdoBrVnbOcD4nuAQ5OBh2MklNusjAej32MKIj7OGOIYVXvSt6M/BnC
FWvga2aH3cUJU6bcAUoMCCrqjTgTlXpKKJMa43l5WRm6vw59IN9GrXen+Z4/H1pcGvQ2uaKemw8a
9GPDi7e181AVqmATw00r8vFoFQebYc+yEBl7G+HBWSAxfY3Iu25L3+uwfmXa+9Be9NGyP0JzZPJi
XWuARneS6T4BGoI/i66M/M38oOKX/nZQMPVGeUE1E6bzogzHherE6UYXcb/o6io7JMZAJDl22O0b
d0Heaiv8+0x1DDGBhaakGMX0r3610DGBvUeKLXcZRVzLILciKOuNMa5bovyFwSmzThLrIaPhaOOX
hThUrjvcWXpJWjAU4wt0sU/dUJSfyuBvJBF+qYn80lFBhywlWkzi/tXJAE50iXPfN1ZPdnMaZnsO
7I9e7mviugttKgft4azv8wmFENYm01YmKUOZs1tmzH9W4Juj8VJGqkvKIEQXVodBAtlEKhqWVlvH
h6CS1Eh28TpCqHgURpVuvZxuRHZrv2tBRB6hQWCrk0EcxtyoLjdlKNetRTuOoCIg6RB/o/m6ng6V
DuOtjDOxrT0qo3S9LY6km3n1QMvuiJBSdFsp6qbKNJrCArRq1zLSCyjWAO4NNCcjasvPIDX3Zkfe
r2GCtc3SPN0Ondfv8WZZF3WogmWrWcV3CJaxTHGWObFzgv0E17APsj3ZPXurpoN51OqHKSD/WQ6q
uxrxDBx7FTPVoI/7SmLNUiPGc2V4CZqcsIXs60fd8+5FKvp3rlJDaeNrnjbNGAvLA1lCsvS259wX
QucXn+7V0vhKWro6R+s0BQFfKOE8+o1vXwE9mM9IVF5GYokkWYkm5+rLmOaRa9q06cbTrOAu0vRh
r8PlgEc6DFutabPFPIrGHyVOHUaahT79kUHdb7rey+57KOMBlSj4YB+Yk7H6dtuVYgYFoYPWe5pv
VAyzJC8f5wNJEo4Mj2ZsvGKaLibw42TWahsv0oeFMQeakb4ZKeAiXf9n2lZnv9awqaYnWbxbZSBe
y1zLdgpzba7EHApE+GVkOuoxLNwTxaYSZy3WWa6NsIGKvacMyDLG7/NFGf6veirUIV0MytDcDIZN
O0UKiSsvrCkTO0dhh6FwjymnAHXqOQbr+hIVjnHft2Oxa2VNfZgn3eU8vVciaR5liCNlfsl0izpn
o/JXjtFTJIuBkZR6cSqH+7nDhfyOuMv64jgfsTEC0DrjmG7rWilKgw5y/tVAARKBvijbzMF1q8WU
SzP6e6LoH/NU0p+8o7FC+AJqK0HJXBjbJm1QY6erckys0IqTxxJyWTWq+XsAhnnjJs65GQznNLRh
uBtsu9qnmlKsCr1lVI2KVBS599paKmgmA0yhTBX7gV6Q9Zx4CoS3ado6v6vi4KKMvdyFigqqyq3q
lTH3wfmaxUXAyn7dDmG8TAN3+m/TzDkDesTe2ghsmX5jbm9LmkxrH2ehG06ivaQBur0J3bSh8IuM
ASo7qk4nKAhjErQFan7NycmwL+aXRCYsL9jAQxxeJwUqGPrtdNdG/z250w2TdXsr4uqldVwmFzIk
OewYHpQ1msUqrWPfmUb3tV6x14hL74jMRh5LjMoKOsMytilE76dtRhJT7ZBRwICahKZtQ1u+L82w
2A210mwrmUHCjdJLUBvpIpeDsSM49GzZ02BaqX0KW2HrahiRS8JoacB4dmji3FiIGqIE7oBpQt2M
7gqSUV4y9Uoq+/VmBhsCP177RW8tvM7bzzMArcZVSHILA5E2Zto6VWLshJ1xN20BlEzNvwJbefCs
2v3U3Bc2MnfYesJvU68/yQeHz7EMvC2DpWB1u6Q5IxDxtmKZVbFR/eJDdfFJab7wfQ/12GXLtpDl
czx0cBrU0voxSExK8nQj881VyrWQDFc9lMf5poU2f7tH0fwjEuO4zdgnmHc2MOqTk5kI504wVURP
CZC8a18a3iC7ebtrRrlBsyR4V16WX2QOtIuRNSHZL1seB0u8hrpnngwd5IAx6hSVjp17nYH7tMT+
SiVL0NvLgssBOV+jhG6+wejjbgkLdoukd/94bP7CIGNCsxgzlo3ffXDmwb8ui/QYpb13nje7mcTB
qpmEbLtgNc+Oej0yr0FM4Hgyhxdx91L5moGP2kFWdCxxnO+pjfk0wGEp11T12scoC+SSXK32qsf+
Tw1C8ofd65JEySo1x570ItGk0MTRiHO/A+g6RZ3dwIyW839TNCAjqxgMEP/1ddMyPknTQOItgFp8
k3aageorP04+sikVy16AeE1a6cci6WFb+AmgkTE5ki8ys8V8lzMZky/1AM9W3LWwYtBiqtNsDyvs
dGBfZPTrZKLtOTKyQCj6w8TMlYS7qn7ds5UxYMJ1UJ2nm0r3jxVZ/iMDRl+3tnWdbogBoQ82QuEv
FdcRPjCqm+WmAyp5ln5TH+BQo6sX7XmYHvIngLnHWXNVj4KimBKQiFKeiqAdTtV00zbxdGPS/pip
1ro3h5KrHQOG1DA/DU3JFpnK1dYL4DeqdIMfs2rkoqPwoZqLggIVwy/buoueGO2RERyz3knQCaLG
Xaol3qwIOeMRZs4imM4iBMK8EzaJT49W5s189OfjitbTeaDJBRYd0nC5PW23BgFIN49s/L4MHRR0
86+eTqIoL+VXyx0/5BES5SaXsgTS4aXWk+RBkd51NgaVblttaSusN3gTErqayzcV6xGy8VcPqGRp
o5Kf1XQEasOnXbRGpi+w+OXr3vGw4Ux/tTocnAV9y1SxZIl5D2Waoek0EtVxSS6rlgKumZqnhBTg
AvsB70s5S9qxoyzo//ClGHBsaK8ZHqFFbuWEfMl/wRkvAEBr2Au8hg2HNaLGFMzrjp3DNtDR0lWf
iOxuriULNQabvP/3yLYTcFpj/D91g2UO5zo3yHGZNZzwIL4o51S2d4wR3JeevS+lPm6PZT/YzB5x
eygfvBiRZTYYWl26T8HG507/BoPRXUGm/fZspThEc+iiiJD0hhR4lU2biqMpyZ2lKKecAcVjIf3P
QtPs25GmYsiwiaYjkvHFyA/6O6xdL/PRfNNikTPHzrifj2SiAQxOp+rjAK5WHPfXvC9+aUjXYUjB
BTLI6yzaquDs01Y6d76CIaxgxf/BeniZT/UQidJxQ4c2dgRFWxQuXvRl5yv0PKXolkbkMvilIMPQ
xuYQSLPZ6NDO9HHLqizmfW0ax0K+d4IwzCqcuPm12VnokgwK2pD5AycsJntJiqNLNa/jaKt7w3Be
iZbGxONoAWDp2d3VdvKGb90+kL9KNlNL3aLvW29rURaE5z0pL2Pdl5emVfUbfPJ/ffX/2/vJ4EEP
XpZW//4vjr+yfCiZidV/O/z3U5bwv/+a/s3/POev/+Lfd8FXmVXZr/r/+aztT3b+TH6qvz/pL9+Z
//ofP93qs/78y8EaC249XMmvDg8/VRPX80/B7zE98//3i//4mb/L05D//Ou3r6yBLch3I8OZ/vbH
l/bf//qNcOF/9NpM3/+PL06/wL9+e8zZRPxfz//5rOp//Wb8U8BxMxj56Y5jq4ZFm2b3M31F0ex/
apKVp2qYwnA0EAC//YNEde3zr8Q/pZSqSZ/k9H94EH77R5VhV+Fnkf+EhqtatjQtTRWmZv3237/4
X/6Af/5B/5E2ySXD2FPxjXX7b1RISwoDSKVhSA2sqK3ODZf/QT3MB4B6Udz+CiDeg3Pziah0Znmj
akFRhqbcgcPDT5+mzyTn5iVbFdQmKHSm2Dm10meCbABvxiD5Ih424BZOUhDoWr+cHT04E+9D0BmM
nToYwewL4TgeCvUOS0wAXserF03J+sZsg+JZ09KliSXsFSqrTotBH60iq7dXERfrT53ceVV26Tu5
bBBgmLi9uhDrOeBlaGa+bkMzQnezizuNbe6CJU+8QEuOngas2OvR+OonN4dbmRqunZu/o62Tl4gl
NIsktpwFucNVF+fdis9tcIiL9GHeKg8x4lAymb9t5NcMpkXVyegylrZYsx5NVreFf+PWuDybd0mX
L72/YgSMNcmbkB2+5x3uvGDxg+5LbWS3r+DiEEBq62NSdMQDjaRZ144M96ns6lVbqTlzHK3d+WGL
gmmqYjn/ezvNvl0/bxip8iPnIQNBn3pMpbbtnSqIJ0A5ic5qpGdgjIL7fFSGsx96NBEO8FyCoXH2
t3lBSLkPhABJ2GpKXM33qNJSDv0cwyJ4A/6ltMPVqBAgKdhrr/Pp+mRN9vOaGtOzWlvmkb6bpTEn
NIvmEtXWhv3Q8NbRubkNGYxumy5VgRDe3eYK6jiIC7x/85GsSE3Epah381iJs2t/l5jOheIJbXsb
1RpA3XZ/egVqxKIV2ZtD3F25hMKZhTwIuL2D6lINylq3n6getU66rRvEqExs1u/ISvpQApsAS7m4
/ZjCaU6FDctEUekdgRvjbPBkBWsTBABSf2Ft52I4HT10aQY6NKiEGjaLpQBRN15ywYrt/vbb2A4J
qVir0ksNxmhtFVg/CO7Bs5NsVZwCiv9cnD3f5KGpbW4/gjHG2TTxNA5hD19wKNrmoTOIVTAi9LyA
Kj4l36SGov3OYhHsj1ff++hINBUpB9ew1F1kkknwpolzMN3ANV3o88SOKZmGnyMcDrydwpXumC7A
+067mMVdPPjGd1kBdK77o9sV4bNVdNQCQu5YdZTx+NMqhZRfnrEuVEvpH+d8rUMag8n6xBs2JzXO
9it+Qe0bYHxwwrCKMb+y6EGY7cdK2qznUsExK+QGVww16SJ6x3Flv+BPZIbc2l9pktvn2xE8Iib5
o0vzRqascJ7Rk449fCkD7ZneHYbGfqEBtB6ccT3b7CTC14paD/URFgd2AqrTpwNnerhVMdIpSYMx
uFrYQJ+etMx8ajRiEBlNUZc5hk9w7KNniHG1g/gXHGd8rtORGdnRmiVVt7v9qtAHX6oedOt84+Ty
IvGRIYyz3A5T64pG9+2EilwmuZHunMkuFOc1HvyVEilihzqSXrIqNBh9R8kKB2pIxyExrvmZCrCS
VeAxsSb+k51b16LB3MAPBB7UTn+x8AXZEhn+2WcW/jF0I9MpS3MfAoLVG7rOEXS0/JU/Ubx13AaL
N/rJ7w4oEWpLYnYrFHWkJSRKZ1zMKC6Amd/+NPoOaNhbzmIfhXvfuPLq1Sz4SaM46pg1z0GhZceB
HpJ14pjda1N3Z7fzL1A6/shsRV73awgn+7/etnTyRM661UbJmo0RvdeQG9bZms/zWDXvtMXt1Zzy
Sqc5Piz70t931D7PcoTsyjOvGkqx6b5QXRM+Kp61V7JeO5Sk01Y36GAK7itz47c+imj0mkB6Q2or
d1YDhIHWCHiCngm43ykXXGnYB0+I6GYEfhQEobOb6SZjPlIxS94nr73yAA7h1zxixh3B+W4eRzJB
rHakUXZGlySXZooW0orIrj66R9QOtkODoW7G7ECdKBiRqNVON43VbJKab/Bk21tHfUVHbAzrPFQe
pFthuuEBMsGWE8h+du6Ezljdk0XlApeZ5aaZrKFR7gbwxEmktl5PByIi0KIfUPm6yrMekzJ/NhOi
ynkfawtZD8WtdJPg/xRnGGCv+1GgLWLRFXvZj9eUMS0mJ1Gt5sB17eiLaatxP7/57HQ9ZpySaUX7
PWqaV6/Q84PhKOCncRie0rGs+Fj7wRKRBXyUUj+IjpwUrnvOjJwaF1GWJR9hTNenkRm/mrpcOdYX
uHZynXpgr/JKDpu8ZAKK1bQmCodwXRDdec7R9vGa0uSGN/hSYz0D/IhejdD/5AYjZuO46Wi8Dvpd
pLXZCovZkyGpHpmdSKaIhj1Vbu99fs1UrTlTC4MNqgWfYbpWucXxyStAt+w1NOIGJxHeutlgZ45K
fBrEsK3HWrz0fvCp5WPxprKBzPHTL4SC3zzKJV20EAgWNhZK+vCK4bHz1fONySvCofxW9YPqZypW
8QQPbmSa52QMD0TZGbn6r6adhcfEJblID4w9uaHbkx1DHgawJHYQJdOdayXEY5tWP3md/ZUFefL5
lztAynDzgiCjMQ/7LHG1lc5+ElpOlsDY4Dw/Z6da3iIn2GibaICnDvPA2obCb06Mm8Sq7vXu07c+
Jr435DPrzekVlkJ6JR70kGfi8A/31DXQS0ER3JKFq88Crqd2PCqLd9Phv6RQ3qcSGt3PLi8tpnyg
t4b9oJQ6xnA7fJhvpofCwS72wNOuTNxGEMPWm91klzzD1y6C9qlJ2vapBAwmGIQCQI3g18QSOoQa
HvF+149GPNb37DpDJOMyOEi/YKDk5+NlKHCRsQF40FPjk8+WA7wHruo+01Ntx/rUYc1j4EamCWId
saTYVG4H9jBxjZXfSXnnBK1x7Mz8yUNFX83nO7+EF+FTZDKfmbXp9FzvyZYTEU7SVwVY9XJEzb/i
nQjIti4MO4r2Pvbx5wBl31Dc8tNtUncJd0Q/je7YnbAYrBHSqx2LpnLVj2K8BKryMbZ+smgVPNRl
0S5VAfZCdH1yF5mpdZfVOsbnyaBsa+F7a/CBMDuhERwaivewV4+BTb7fSqJ85SX5TyFbQYg6Mbda
52pr3SqMVxR2BW9BFxMEMteZVdprFXcjKRJgOXkdrjphRxcReKiwqEarfiCVUhUsOGblcewajd1t
tG/C/Cyj0HyxMyNe4J6HMVm69YNFlSM1DJihXEPsc1/ddZWsPntcUcIzyGd0erkxrHbR17H2TSnd
Jmta/9q5YUqpWBkd2hR46ywGBm4Bx8PrsW1lOEQdKiS4owb+AOwGdDkH5vwoAvd8OZGNnqzDHnUk
aaSxJD8fEAcpzVOBk+/EG9/nDF+NZHrTFsMUTnKmzWLbZ7yEhf1/mDqv5UiBLYt+ERHYJHmFKsrK
Sy3zQkjdEt57vn4W6M7cealoqbtlCsg8ec7ea0/vv8xVlfb9uQjJlFu3CmUQ4prrjTgEukLl1HcD
cbcOsVqDXuxEguU3cxwi94pqPuamsxx+XSVEX+03tDX+avPWFrQehxHwdZpr1nF2ZH/D+Z1fvl2S
B5sdYZdNffmCE5IQKsbcF9wHNEE10zpHizhvRfP2Mne0Oey56fzJGvYZwki3Hy20XqUDc3EVKTuW
QQLYZqAsw65CZt9eF3aDf+sfyEdq34SlPDWm8SeIEnHapIYGI2AvblQgllmBx2tI0mvHQYs5Z/Jv
absfqFbds2BvIyeonYnqmcSN1PErglX6z5/WCzsuMrpsn//vv9Cmi9lIeWoMrX+MaMlTUU4VxjvE
2aNa7ksWy9BV53wP0ouINkPtj9vuysyucJ2EN80ujGhXVhE93X7GcDFoQ7jTSCIKoRRcrag8/9YJ
NczOD3zgQPjr+S+Jr/9RsVoLyYTgZV+UhCH+dgrFjfbzS5AHp1ju7NbxN14GZ5nhWVfngyoy/d5M
THQnunLdLiXBYnI/knvgse6PcRddt5du0EH2rS//73OdqI7YF96iSms8k1vxPCoY57EfAwbiHBmb
4jq00H2z2YGOPnFBBZPu2+1Fhph/1LGnnVuTpryKjH83sXXPivPQ2CkJmxiTCAhD5hSekzEwSKeg
j1svpXmzfRjxgO3rskWR5+gHh5HpkYyn8DkOnL9gNkkp47v6cRN9lAyZnhtyMyiCUsRJapO/OibH
7LDWvlTZ2q4+Bp8VfbK7AY3XHvOIDdQA8cGcJcudRfogZWjfxRqoqDl/JGDS/y0c14+QdPhA7m2m
AMyFrb7v7vspjK9NPjMTg7uxz2D3zhGIUeyLl2RQUFMNzZFY0PIhJdPxGEik3L1utLfpZCGjRpux
XUPi2X4/tXUT8hwjlCJScSG7StsZvRE+hmH+MUzdBxduvCpdjGXGcGBZ2XqHIQyY9aKJ5onALy/p
wZhSBpWPqlppLkZsxZ+c1EHEx4/R4cbZyN2by6fX1F2Oz/86CP6TmMjIxomWP0YkWJFotArOVtmh
Dc7nrm4X4WO+Uw69jV8Gv7evroPJ3DBOkBXE0y+AzErL8F5BY7b/Zaapy9DcZoaGQkK3/gb481wn
tbuXoiAmIlR+kjVTeaiXQ68TtYJ4YzrJoPhTLmp46X9BcV1ELOtQ4SKL8+LNVMpbU9V3hWGgcQFh
520VtJHFhutUGh78VQMZrc74sAepUARDfVgUoZ5nXfmeQ9QRqsW0eNZaDs2IRGd7JKFr6OS5mQKS
WhYY6a2xTP7Kp/KMZHUvt5HTneuxzrB51AQcQAhaR5Zaqgyos/O1KU/eBfmy1fyIj+JT6MlDvPT4
NTQKVYf5qlrBkpfak1TKJ2RxL+ghoczjw3OtHzucdig6XiMzeaKx+lJZwVcIO9wQkMwXDPo15HDy
tTjum+1jyIy+hbmvm1ggI3I2pJqyezePbZQw94XxRXQFffPbLl4MV0IC3JuQRKr63HbqYW4S2ksE
h8RGI1Bso/UA4OAk8kUtrUeGeooXU5IHQfNcDrGOuW65BjYWvVU67tk1Zv3VuCnRDOxUp12F6MmB
CQJ7Me/MxSGSroPw8p4JNpVi+eEkYe5Kp4u8Rpu/AnLwCFsDZpSu2vFl5DTbGbS7O7INCRqMb7L6
L7n2+Y3aSFaE+cNGtnMV6qJ6I2AlBhTuUt06euTsC+SOTAv1A/wDNIgp2nGgzw/GZN/GQjdYcoKZ
KCu/yGlHFTnkY2Ma7+B1tTsnFAw+BUmHZVffioRJnpDSPOrk6h2RLqBzC7RH2ircHYFgpIXcwtLa
7mQXRIG3ZvoRL1FKY2/5g/+HVQWAdmAr4bnHBXUkaIE5qHrnhJV2NyjqZ2vlI8llwu/TITwFCC9c
tUz6Gxkqh7QOD/AuoyvTouha026baq06jTyAZKe2QBuYhdEc25t/ccNIP2lRJgh2O3IHbg3x3Day
uPSkQmGQKl4mQXhl7zw4eev8I1k9A6hv97MA/89DZDVyuSq6tSKTD3DgTeYRNFKasPMSrWdkbUwP
aGnCXdJNOw6tqotgBCy7/giDMXKLoZy9vppOpsXpkiIw3xlyPBP+XOyD0kFJjP3LXcOzCUaFhV6k
xXHOLWBpy2MJ4cbNgyDZ1c3JsiNsXArij3rSX50cikAqF8s3myx00SaslPiscEkucW7IOXNIiQvJ
xkUtY2h7h/kKv4kWHeldUYYYxYMyTz+cMX6SBKsiYtuKERF5fdIcJRzTBM157zskul6iMLzUaFyq
ONgbGERdQ8P66dQVJ5G5vGU8v/oD9gko1KMOA4lyOH7I0nNbOMVJVclxAqdSehEtEHdMQSTUHY6r
phqocNYAgFkjbZzrgb97ITZ+1Vb3RMyWenbMII1iNuZT/cRkzVFGb07m8jQEzYGZ8I8RwnaLE1Ck
tqaae32K3irZ/egvwVLeN7FaPsqZADErRzwusV0zaUKl+pzYxp9+bMJ91ZQpVGLSea1mL8RSkGpD
q09HL91q5oUh6sXplF2m1jOzFqp81gX6yYX2xPBqRxZM+1To8UcZRdnJae2CzlOhvTZNiDw/Pesh
6O5+qO7UEGmjrf9TKwtndU7ODIk5Rkowa1Hkj0Mc9/7GnF/CJvRyEkd3NN1oIdu0snB6nm17vA27
7JoagXVSHAQNQh/PwLYOS9JTBsnhL1tU606jfmdN7ZMcY+2ClRyPmd1Bt/uIO5UTJFoB7zEu57Oq
RcpHPra8v/A9p4hJKyB4uhWzsM+DOr7Rsc92mSzeFdWuL8CptMHJfAOSLqKyGg0PdBC+OMIS/bZs
ljcn616CNP5Z34Md4+LXWZ9/UNFFfh3ZKabU7g4vwY+BRROU4Ji4eDXSG8IBHyyOHvRBlLiM93hk
nNuKRfmagmql2Zmd6MYiw68brj3m1sUY2dQ7GT6amNKYLMQx3vaqI3nKma07uXLwxlIq0EqbCJNA
WXlimQlDXBNLdAdXdPvUVNXiR86fSNNvG1B7HkgWbND2c9rn/xLgC0aZtG6hcxs0rdbssipzeWCL
A80B2yXmmK2pjSkXsQUILHzRMr82nYx3qHQuoVEk6JTyn6U3pdeUdKW7uuE8qC/jntjDhd7aoLvt
TL5vNsKExyt6XPKgJxR0/ilFCOCpiEFZF/cZSnDi6bTDNI3JRcarJt88Y/LDK0lwxUJorT8iQdjr
QfWBaKjlpJo/ZklLMzcgeyDNOJ3ClSKIsCbzDCQdJlEEHM4SnxgX924eNailE8JmC/M6kDbXq0p/
JjJeb2z2yV6rKYuRnnawYTChp//o14NuJenUrxZJyYTu6j4uhltq3a98GTwqNNNtnbt0raVW569X
t0N4URErAiseKuQaxY5tvXQX4AF7AenJiErzOsfp2haxd402kqbR18rdYD+PCyAxIwO/18evRVY0
JyIJKO2nSdtXKqlHiB3p+VM5ezqxWPDIMmcX28UXS8pnjR+fqqvcyRmRjMKCAlZn+F7M+ntcJcJG
GYFrR7puRt1BByn1US8k0nFo020nvbtj6kw3nyhxHKYDFN/uYckYNeRNy60vP5iylWQIm994J4UX
xRqmOGHdh7LElhnrSLLDit5OS7xRCKNRyeVrUjrGoa5e6tWWp1bdt0FvzG+C+mCYTX9XVoizeM++
64UuThm8qaPmnHhIXgTR1+dqIV7IELCrKawlcMiVxAhcqC6Z4vaVyTJBToQFlG5nDm0HfjPVfMIT
ArEkrq2BDkEG+E/WNMkN/VtY2t9en2hA0MrZp3P8Egjj3OH4wjQVqExrhveorKhycQ95+tjcIBh+
ruvpzsmNzq+DDEJGn36wNP2Tdkjqn0hRAU7NHoN+BdwbO8XkN3Nv7LS4X17asDtMlXgYN21VDgQf
bRJMFjgwfu5Fa/BfNzZ70ibl2ZKgaNgz6GD2VXxSQmQUTjk8xtF3Uu04OchjJKYOUlbuLYF8HyI6
B9VEw49lOaOIq4ZVYbkLChGdlkZRT1D6aAcN2YEz2h0UVOckY92XTdQf6CqEpKF0ghp4hgWEYure
tFGCKQJgz9zvnAisTxyo6cto3CPB7M8FEXzkRbQM0JLAh8+XwGYgyBS7zYcpwCfHofE3sdPKq1L1
Ns5hrgKHNNsk2OfMFF1NJRS2z+sPQeHpLdqIuomEd9x06uhassXLuoJkUg3uCwbROLIXDic0vU11
Qstb3M0Mq7x86BS3c1YzFk/CoGAEWk8QVkm6Cxkwymnpv1O7EbsyKos9kplrNLPximEcwRlXV1HV
VzwBJ2xgJetGeJOI4Au0auPC/Mtx7hG5YzWGW+kzz1E+HEVLW4bpSXUTWMx34mp8XxZUkKVGKkyI
fNMFFv6JupulBAZtoLXZddAMV7Uy9LVVHmEhsOngVUuH9sCsmQ0671MZDHdczavT1J7DesjEzDrI
Ja8JfEIhQi7tyVFTPJq4nLygvA/CIfMHtbwzLJIhTBtCcJAZPNrODGEZbQoGPJmQOxtPlV+lMDoH
rWnYUZPMmy0C7mB3PAaK/KuHKjKqghZbRsljBwDtSRsAFSPpZeZkPyctWFbgTcS/Wtbk6hbi0MZ2
egRrNCG6cX5ba6W8hU6tANXlmFjfFzIsL7Yzd+6ikzKqWmAguJaHOnT2+EQqNELk0tU4XWzO1A0I
0WOYfmHFa3ymB3Rs02CXxzjMTUZYhLVDiCsGlYcreccrloII44nliJgbSD0kZ0o3UNTmbBJONs15
ctYjaCESfZlnwe3mh4CmADKPCaF4bVTjJ0tCD9vD/ZCVOaV6chvFiKpj+hMVEulu0Bg/WvVTElAq
qtlCMnX1qlAgkfKXmLuT0JSfaJ4KSoWBtVBG0Q7fwT9tJvo9zgN0/gTcGo5KMlVOprONx/gyGcN0
HXWlJ0uQjXGxiF9YX6DMjpfQCY8L+tZTqeSv26eJssT8swwv8eAY90Yzd6TuSc4gBXPf7XOlPIhq
5W5FoAT3itpZl9gRAP+whcx6Yt8w66deWSLOrXxUqVGKrxPrs7Jmd24vS9q/qyWqUAAIAGNlzQ28
YqdzYbZnURfgr9cPbXyV9wYjrjIe75dM6q8Cusme/gUdLDUoqbrsYZ/KCH6KXjJQL2KmzwhQK6rM
M6QAe5dXA306hRXHTJAfZOWI4G5Bee0SKBheyJOKvKGC/78UQQ/FLuP4tdGerUTjQ+n3iQmYx4pa
D7syYOClNMD7ggJsCM69VBXW2O3LOR2qgnSKm/28TMOrPYOEhxoxaJGJrgEjiJkiX3IUKEZylOGN
Fg7wMuOJbTr4ztcJdKRGxb1pLh96Ptuu4xBwyPzP8jfiHu1u5VeEZbQEYBBW/F6gZkpzZ4BRh7J/
Q1jT3nwQTWNcyeFIH+XSsV7Zo5nebCzBrOnftzAIZ4lWL873Ks8QnY3GYCWchcpRJELz2dMD316J
X808n6zS7g9htA1++oXSzgD9OkPhpqjeR1oVQwgGmCnMNcyW89r2EvUSIyk2qVUgHOoiPKsGTsty
7t5CNcy/RjMCV6KbL0HX76tJBquGw/31mW9tU6Lu2K7acE/xbCPH50UqQ3apwwp6fmVf9AVy4QZN
VVatxhgHx0Hpm+u8TsCc0PQgEBB7P8b1brsLty+hZ1BitIEzUMgNeTuWYc/Vk5M3DtR0ltPYTKIg
fKoYThqqGUloGjVLADev1s7lStfZXtJwAX9C94pYzU1piW6Elg4tahDYqzpMSwsoRUgZ6LowQC9J
8D0i1gT3203B7VzrgtMkJPH/ytwV0f8zYpxmkvZEB2r8upEXNbGYgDsOv5S+yJo4SsA92iV25RCw
zFfcXhC2MQfecIY1cRgMDYlscJR81e0llwlfda5bNxhweh8ro7EPkUruIqk1T0mMdfj3q3cOJ1er
1fwyDTRy69dwLdVesNhW3Efi/2T5DqCX/W93KTPJaN/ed3V938nNm+EjRmZ1KdWW2ny1Gy/0HQU6
y/OWYsVBh60rC3wwsvVd1SYCBQChk42R8nvrVbyPrGM8zyPhfNq5csb6LnC0AU5iaPrdXGB+afHQ
7fJx/OtAF4DhIJprFbbOxZzoCfeyHs51k/0N+6Y6Wms/d8rXdnENDLuw2uahD8Jj0BUWAvrAACAy
r7tjXAVexLn/UqnibXsaUiIF9h3TdG8LHDNSk1hrp9cuVQRRCAMdTsjWjm5S8+/2XUxO1DehfdoQ
k/Xqz9k4k+XQPP6ulp2qXjdQ/Abs3V5CaI9JqSWXLSsgT1NKlbBrKLvC/w/jbJMQPqsN03e9Bpsr
YrtxSjQT3i8HTk05x9U05gqA6ESF05lygLh5ooilvz2FnUUUWMU0Qb9rovxH1JV5K9cXKFFEAcqE
VHkJSNFyxmNOvuBlNeBuqQFyNDt3MnrzJm/Nb51sswMTgvjYJ7nNQC9VbqjXI9cEc+UtsVAONHLn
t6IprtJQsqehlWJXJQAZcGrvYS0zP0M5c9huDrp5TPfPCceXPiM1MyOkR3RMdIDrg2noVAFgvJ78
IskPrFTFZ2GTrjch3HJRpuTunM2pj7StPEtFAVm3SrYpR6/dyIxmW3Y50KXn37+AJPCdKhGExzzs
dht7bTZbl5QY875lo7Hoag/DUmG9I0odyRjJ60QeEOIgDBe1jXoE0aLvJTek6xA4Q9XG7VutBLRB
j6PTxiVE01rexkUPENhSvK5r8XQA7yD0Z3zcuDbVUsJOhD7rDkH9NmoovIUBzrrdBDq/m0lr1uFZ
AxXqDaZustX0uutYqM0aJGr/kuApIqXwOGopxnCVTHCVPFQSxaOQYguL1i9yaUJHvpOmiB7KUw0P
+0aZV7F2Hc+/ivxNC1UNJAMMTb0bRtRiYvUHbCKCCnKBN6Ysz0wjv0NjUl5/H3k5FfsoAbKw0pRU
kHIcATim/IqHHD0cQGcz6P5VxRrGfUr8jLpSebNUedU3iZGIin+KXfmWrWaPm/p7/SgcKc2TwUJ6
s0ZxBWQVRcIpqdaXaQc+7cYSivCzooDMbBFEbw76yyjsu223RMbib/9tBSkd1InGIOmf080mW97C
H+qcTmyq6CCTJmwE5mToH46wIcgbh983fTSo9LYl4tdSO6I6kkqNq14FZbWtctvLEs75bujZNn45
cLVaHRYt0l4mPX8kxWP4G1rlYzjRidNJ/LUiFN5al/p55/DN1yVocQjEM0xgvFo74hY0y/G3MJtb
muBdKuYDb+KXiSGmVpFWwT8FxNyYzZ/Rjg5xSnDQ2tvXsattKAyDbMUlaLQn2pe/v3IUivGo9/Pn
71pGHOeJzRLI/rohd1nfHXvMhokZGAC3quwdf9jDAib2L8dm3zD76WVTFU37TlbnDQLWxKgKZErT
iCsyzCeWMuc0tvDgxjL4wSnZ/dls53nO0NmCgU3XlVMACS8t2/AQ7dGnoOGEEwm0GU8SS84wnzWD
w/FUK/FzbIyHjoPzXpPngoH1te+KxQ2y5knRNeRqs8rbFQ+svdh7gCkuNwmbEp4T3+6M5kw0MEfu
iSMbi396ra3xKQ3D2t9oEfGElAjg/QkmgcRmYjjgzsfyEKQoYuoQlmpoWKgoLfJ30pEYuTIPFl/W
KmG46olOe/m1jZNghgw7K1T2WAs5W7WBxQYik+ooh9R+aozkq1Wa+imFx+xPjeFvrBNrrD7TWBh4
8YcnPYuZEatD85DOUeYhB2z8XOnealA2R3zfFZOpt3zsJkqrjlCM9cMsGp9mui8328+QCvGWziIl
/F28b4NuU5MVRoSZ+XoZf5YmxlW1L6Z9mgSf26ROUKPvhkpyiqCPdD824DocQZMhru36luBQeCOj
wbwh1KzbAakBw05Jz9zVbJQQVvm/MeeI9ltaWfpRyeevzQzZcyedDGNknQTHIwcS1o1OJTPDEiPX
p/8SSrgcFYt+F8ZX3Auwh3hZPbxBOJekaaMrjWU2+WYypl5HfiDCkGpk8nT7u1hGE/S27JmOBF20
tUotCyzOm9RfjjlOSHxNt8EXP7V2JihtuNsUjzjOUDkx6cHJEUc3IFoQ6pnBBFs3ColmNv9qdD5e
6ZmYAEelwt5PCogigFfp6h/ShR+xACT/lDx8qQKR/ckLgC429hKXMPvsaujOUSVs6D9VkKl3DVbU
12BM4jeLOdGGwtQ1XSEkGTr+5hJTRtPfRqasJthi7bzaj6OmrNmbt9vgb3uJ1/eRLw9IELqpVmb3
ouvjs9kFrPmE20VLTnwO2hu3V1TTnSen9mk+Fo+iH583i6FWZbdtQmEvR7rxG6Zo6rFEF6nlYv+K
n8xgYX4ZdaDujHghB0G0nrTt6r4Z37ejBuLn/r7QiWyGsZ27G6c1XXleuaL+/aX2OHl56EAzEzbT
Ei3d6fZNbVNIQswDvtf3w3my+2wPzaBoOAsbAQN2KuWJrsuqiwwTwjmkdhcQgmnPwU8YGqgaCEe+
JxwWRUIOG7zsmIwgvQnUXIc6Gv1pTU0/crymJ+z0D8Y6rsLwuW8b0gZENnwzZlfUGjBwCCF0WFP3
lPpkhHZ2b4WPQnNozDLbCeR4r4l+eZoA1QA/xv3XguhT7Ls2Y2lFROOPNOz2ebv6bGi/JDF2nXZO
mcowyhxNi0M203Kknlm8y0QdE4XsfOYqbNHJEZc8z+RRMBJVqpsioi3Q2afZGXX6WelNEauuJaY3
6g/VT6Vzw51mHEK766hD0dGjr2M1FOURsF59dqJ7XNEkFBI6xNlq+uxCLDeRqWOnaH7qsncOahKQ
zBbuFJR2XhSgK2Jy8CUW5TAMtn1MWnI740i+95SvJ8KUL7oxuAQS08NlKT8WxrCPQviaZgfftKv6
FpooOg8GZ7s4iJ/qLDpTPd/Ntn4e0CKqSzzR0PskWNyEuwEFC3LLAdwhgmQ6zyBg82tGaYb479sM
aolCfnWQOtWwr+ECJN9SAx4Tato9WPhbe+Tsb5nKcBhh8XkhWjmTAJAnU9exd2fle20RCWQOTXKS
1XjqB0t5JPtw1We/5lai4JPTjg7hvHdIn5WkWcjaZtAZ9J/5RKt9EBp2g3psTg1qe1rdcl2m6YJU
yzeWptlT9dzADp0cmb00u6amd11FsT+nqnbK7Bpog/E0H1nQB6/I2uCkGCRaDUlIInIGLC+h/zBo
6W1JrACSGQ6AFdKt0VB91J497qKWozsM5T06IkIx65jnWngh0Qhk0Os7/D3WwURgMtCvuQBh+1zq
FbCYRGt/oPUC7m5XlfOlaXA2JpILDHvQdFlH6TYia054391J7ft9YFT3w9JkXBrMEOp60y68RVGN
4yypr3PkPIkCcFnRK3tORWiWouWjE/nNNGrYV5Ei6Yo4GBS+E/Hls3qgj4VVya06Bo1hhhbTYYoB
enGJjnleY+czX0bMD17e8r1KSQRxaTBSkJ24eatgatHu6T8QrWB2w5TgOg30I0BypyKIzqOnQew/
WlXMBM3MHzim781CRy6YFkA0gZCw3oPvSlHNCLTvS2z9iWcsPMGqVmDM2rXtvywUVwYVAcpzIrzU
riacNcvvnc7ZT0n4BlMJvbU9/KCIfugKBodh2DPsVlgL2NiogpKv2qrfLssg3hP+JpJEYBt24pCW
Hs+Xvn0wrX3XivlYNcAsDOtAhAUq4oC50di/DIta71SkGNrCeufU6ULH0pnd3rS+RyomDDHZo2Vb
4WG09dob8/61s8yXPgGK0a3bBhABMppEfURl6mU1Z7dehhAueosGE5To2BKfknwt2jtMW7TR1QzY
vNEYisNQfsKFO6QZnV1ZS81N0wz2nMS62pDOEmjzjutfDeqOTjBNDJk1hzAEz1Foh65piEAure9l
WXy9ZK7MorNEDTP6ZQaUQTjYvkSdwIg8e3boDe7NKv3TcyPta7TitpUBDFDMP2bF8pSWOZbdAsh8
YtprFuRt2qX1XrHwD9oRQvpGtcAR8BFy7Lu6ZsKuQ5ZhnydazdTpuVv9kVLjVMztp6oy6yuWwGVg
6SfkjM3G89I+i5ABVlFLn850typrS29eBCRr0/GbzEu/xrC7CRAxXDTR3Thj81gOanGmwoVwyxj7
qYoCaqo6ulLONOQZBV9qTzeSjBlvHgkoR9bQw/ugOdlI82oUnKClmU/7Ueh/otna9cs0okMjgMzq
QaJGd8T5fjCa5mbPR4DzyuQ7efaB8JWls41qN5n7p3gBs5Lqzr3ZaN9VE6a+48T33N/p3q7Ktyji
eIRU6wxMMekLTnfvIxFDMIJ+uHdmD/puxROs7ay+hwREKB3P632p5cJf6juyr4c9A47JZSq6MGXq
LkoFFV0qjKAYZfFJ87o0c+qyH4iT7JWriXvVrTneeHICIhPTy5vLQNkz8Hvn18p38Alzr3SKpzlQ
S0RwlteOjr3PE50QKe6Ziyj+INEkcBEOqqsnoS9qhVz0hAzGgmAKvk7bI+Bcc1OG9HGqYsUzdBo5
0NLAO6j0q00bT0PAdKu7TVDPugJhrFsb4FlqwzpWOdQbTorgGVk3SU6v1kMxAaQ8SIDVtYRSKHzM
2JfYI9VlV7JECL3wyrodvVpbFM+mqW6DHSOqOvARgfVeRf5P0Sq73EHAxyDzwQ6zz2lQP42x0XaB
ebVg7eywuzILcJQzdv7SAq6vSAh6tcYQQoHKSIlcdm6QdzGT5Bhl3PzOZJCU8zo/tAO7sCQga6qH
C/55pqQ/a4gbk2xG/8kgUaLDlgum9Mwhk8jbePlnV2F615YNW2mTudoc1xewozjoglsCj59Tq4aQ
HUsIt8dOtX7aMRr3swlksFxytGD6UzvY11XQdsw5ViYGOpICtLBbDTNxbsjHjYZJhyw57xjp5NkS
3Ui1UAqZ98swFPsuYeoalBH3S4elIVAIiq9Lg9sEFKhO89lFI9r6dk+XRruP0qLD5qP6RducCiCu
p3Yc/pphQI6OuScwyjf05DuVOhAW+ucea/8tMJn3QpIfNzn5DnRW7RdxMQKxSbDzxgrFk17uukeS
aJ4DdXztctyBKk/wzkSv4HYj/8JcaFskz4XRjqec5Ke015+Y92i7tqUeRIfmirFHDlQmrjLnb5jh
/uUNIaE24rAe0oNHOwknAacUj+xONBevGel3DPrQeuUGMx3NlgeiLM9dldq+Ei+U9QY3+ogMJT93
6DK6Pmp3TDV5GB2aPWEDp0HXtc/SgqxUoFmHB+M1iXOQFgCevEeM7Kww0xJKBSLq1phPaJsjf65v
xGQduc4ISKrgilZ4oYbV7pcWJloVD7uxJWgrKLAaaeZLKgwW6fZaJtbgGaUY0dlxm4gaIKay6ruL
P22A3ixJX8PGvJMBpne66EeyZl6UmXYTrriPwal2rRK9a9J6sCND8Sqr8vo+2g1Z1vGwxAP7MD+G
tLE9SiU+ZmRoEVCBZJvyKUrUTxZ2ghrHFxCCmAOm8VGUnAO5a2ZXpBgCR0aPrpbnxiNjlHRWHrRp
ZZEFD7a9j9IBzGLd5XtDy5j4TC+taMN7SVZ83x67yYr+YKvxMkOXngoiY5cx9ffnkGlYW/7r9euY
4FXvYv46ruFCFkM2e+ai3GCGgyCaWD6LUnxRw+Xa6rqfq2q4J4v304b339iSNIRaQWZWpnfO/J5B
i8l0p0XxrsImRxZ4sOP6g9WOqSico3OTqh9MLsgKbzQvCWu6IXO8+CW4j7aoX3KMsNIaumtGdq5H
Z9fcoTcUvJs0ZWQuHgiPvE7MqHXVfDfUSh7CBSBabSG6Q3LPogSFuHFaQa4XlPKyvQkk+gyhjJ96
Hl1oSWuuXkm5CkH3Bn6WE4bGOwNYzjmdh4dRZbqKvppSlPaGG6xLUW4qcHKYwqv1fZXpfKNUI3cv
Bo0HIMzTplq/iVPOjrMGZBaK6G1V5OO1YeLLprRESbqb7PKfIrneRWa1fhrSdE5bcc6HnnBKE4q2
tqJUjKr8NK2g5W1jkhhWxuNE+lgQmI0LKmk5xgrcvLEEN4WkbrFga2fYbd2RPFW3HMoPR6t7LCqk
zqi1dWDJwnNr4jI0c+Uo9bAhXbRiyr/qohcYBBxpjnON+lN/naqJW3skyKJ1SHjojXmX5bEO2jlg
buocoZpd46V+DdJEA8Fi+31oUlOvPR4md/fGLC+m1kOWU4w7OVWJT04WIlT7Z3KGGvUQqxWBh6S6
4uxyyW3yhwW5c0H8u0u2NS5UKxmPzkNbV4gd+Z9lYvCA5G6fTSkjDVRNOg50v2bcGUY8/iYHtl9O
2wSsbaRO6qhUrfQU/4uXjnGlNjW7VhUX5CKmPztwjxA1kinZIBFskvEgUC54UU40zyJ31JaUnnMN
gYOVryaRozQRfJBvww6dUYgQP0p7DtHQifNa7CqMjNse4s20nEdVNgQm9CyJ7A5Aga9RMf7VnGRd
dM5JV2huvjApxwl6lZj8BGeBQbN1d9CmbGfYyj6ozRBfo/MzTc5+nHhS5Tx6wjFeVEOfdnMXP1tz
+byiuGgxHrMWD2VBDVmEp7p3LhNQQ8Qqy+grTP8NlBCkH92FInenJvxYODH3VX5D+OXox+VqdKlR
LgVvbASpB6qLZoNSnbVyDQIIhvt5DSZHS4ewhy2Q+/lA6yrblboUx+ZPzxlHForKaCgA2lMMiFeR
Je+LQGM1os/J2JeIwXYYv5KeYb++zMI1qmCvrwL64H+4O5PluJFty/5KWc1xDYDD4cA0AtEz2PcT
GCmJ6PseX18LwVuvpLxmmVajZ/ZyEKlgKiUSAbgfP2fvtXPR8rc9KAMf8QQUeDNqtxpnTAJrA/1o
t1TWbVMHyA642W2DelZ9GBzPVpjSgUt2R0cULPYxcReuQeuxwpqNSoHpDOnMbrmdBFZ4Tg7BJs5Z
CYMoPWQ20wnTad/ztn1SmVr6ewPAQNG/+mX7qiLwldhSZqx+PtOlj960YYPnDMzUupqYC8aTyQre
4/ou6U1u875DEGJJZ+sLtNQmPNHR+TIpHEibBWG9rMWnMQspMcuHcDmctxjRKzOYbw0xpjDFNOLt
O/3UIWL9filHE75fhqwCVOTazz7IVgLBl1un3B4kQNnU3/Rh7oD9tm/xenwGBMev06C+qWHcrjI9
tTchO0BSj7u+pm9nOPeuNZ9pt4YH2QYJlHELh64zJSS+ZNOZmmZDAmnILtn3ietNMUVMkYPiUCEk
/yjLAI7SYEzHnvJzobBx/jORBTZ0O5sfboJWoKK9t2rMfs/450e/1NK1Vr76bqmdIlVgVHXpLlmd
WJsSrn6ZBl5PnLnHvHNtNFAbqUL9TWtqFIDNfO4dRrmCU6ksmmeItcHaFQ/xZN01cf6kJketMkgJ
KiF/Z57Gpz7G+Nm3+uRZMmvWJccSo7VBh9ThL5FHZFKaKEdRK9wxqiKcuHDpkypxZvAy0QiY+Svy
7rHxA4iwOVG97viZ9CCNnaIZPbg8P5iLjo6Tb7su0jdgEughGAUKnyg7BDiWYBrP1SGMfhpa6LVh
pO+yrFAbO98n7AybokFXI5b06TAmu4rWBuEOBDwhANOtCqV7/di0lXPjEsETcKqt3brf4Oy8J+u9
QlSwzRjoJlNLj5DnjJYAovHWHE/SD7g3eSouUBVnjpA8Ghbn5fIRmD3zViLg+KisX64aE8B+Y3CT
oqKkhKsx4Sbpr86cm10Rx/OhJ4jEJhjBLaOHGiKNV5XGYwh/px3utPiaYXlFoVrdu0n6FDe3JWbK
27LjM+Uu2WgknL1KjdaSpaiuAdiELikHeRjUiALTalP4rC1s3YaHXGWEcje8aFMzb2WW8hlge2LC
MyNUz8UmCmWwDSf7S5JoEp11LfsF58pDlFrho3BIIgnrpzlI9eUpZQuObbInsHdRbbcHv3FesWSz
oyANJTZ02xlDfYz1XRtrDU5Qo0NplH+IuaeyntzuXJqEBiH2WQGxI2lg7u44p0QVJPWm4o/JDco/
X+ZfM9GefhwRRABHHfQFAtRAQyXIb55phrodHPIWWt0KUvtzycGVmAcJDtwqDnXmv2ti5gFN6F3m
9M79h37IzSNRqmIF51ZO0x60mr22K9ZLt7v3fX/e1TLPN0a8INM1RH7hLxKt59rAiK3xPQH1MDed
hdyrx2s/hGOx6Q7pcSptElnSZyVktU/c/D3toPFpAr9nEkTdRnUBC1Z/0jtOD7TnP6Ow26OGz71i
ZuzqM4qbsgqnK+vdpkhCwt9E8nOuCVnLB5y7gK5Hj4lofY8PNFhzpt3PYz49ZcWI/04fv+xIM87k
SPRbzXeIPA8Ki3qHI9wYDy5o0tnYG4n7MTKbozSho6r7ySqdIqy+Zk2039EvenXXjyAOUlRAMWjy
t278pZXGMRw4Xela03mBeovG7kcj3gtGv30EuDyjzc8muhtK960l33odPg2GMx3HFt/5QuxkY4Rl
ZSFceI67gfG2sR8ZvhnsX2qerudcfKRQTNq5SgkFwvgkxC4b8dgVo3sLnubMKHRlI/nt3ISj8kx3
YMpQJbbRqqYhhBjyc8wfjMb0b9EeLg1fpB5lLgjC1eVpmU4zxA5vStM5+dL64n6sHsOibXdScPaC
QHpmrFq4pLwr+VHL5DmuYYfO4wb4Zbonl3eT8t1gaujyfTm0CoGQWdNZpXeo15wpubTPHN4MrNYk
BFTogK0GYVxiUbswXb5tTbxCphBHO8/nQzeCIAMep5wSUAMc+UbtCK97nMf0njW4wqljh1tXBPqJ
MeMXaSo3pkIuUDMC10zW2nCmVzeQ7U0cRsTpOQ+uOgstcOYvG/oMuBk1fkUta3RFSV+9RTsXhEer
1644/O5MoksNZNb7oprluoyCwXOlakmQ4MehqD20FjVM6uqbDMx0Q2rDE14AHxGlF/o4rTv+g89T
u4hBr03cc9vgNtRc92CWtthOaUGqL3DzeGwcfCxgp93PpuEU7DDPAjAo9nlVsLdkipuiN7eVhd2v
bladnAg+klghZNqkez2Ip72yCaZhDkQgT8HHSebLC5LNHccXbRXF6FqtJTc90IaCURJUXJdGoCva
na7RYyTP+i7K3XMKeJ3S9Umf+Ln7+aGK+501b6F7si9k45M5FenCLMDKDxplCOko9DZ3IuJdDDnd
Cyr+RblcvUeMPvB+EoEm7eqh0h5hM7xqlv8MGgIniGQdLAjUrCqDJTWgZ+JiFsblCA9gtkmRr+4s
X/vIhdZAlHGuTZEZyDrm1MurpCUteDGzVw77fiV2TRl99Fwrcp9RQafgJf2NUYXXTpuj0PXnd3Uo
B+cGGPaAW4qH2SkCmlq2tRvgTK4104nX9Gd3FYXUWrX9RxeQqCyLAUsNAZrrQYRPQTK9D4iMuUf5
SstRrNGcr/ZXnXG2H4X7yhz0DZd0Jqj94b29oxHeOC4tiJrddp8n1yTbveOQ5pgQVT9tF+qLLMpH
zLTPTINoXdCy5aYcCXUfdn4zkfBMqia6XeQSF3uoogmVx5AmL45RtiFSaKpuDPdJrJ4bWgW0Af04
2YeDfTRa1ZwCIhSP30gijT04KwiWy3AL48yYmMBdXmqmES62tj1bAqfzYbJPley0Z9rnZ1b5GF7n
cjJAMY6WRMcuHCEYX1ALInTlccKHcMmZkDJmuxiTayGFZNMY9E1v+4Ibjf5pMVBeBKGVHNqetNxL
5MrlrcVAiL5Ioj2Q6LzqTA3LRAMFzij08QTMMNkqaQas2dxKNXrvAxNJHj1U5ZkorfeCRBoPCH9/
ZgYc7GIfW95sNvdzy1pu5yUtJMc3PYkjnM6LQm/pWwS0s5vnNfEwZBl9IquLbru4rddunqmr0Sfy
QDprDXDY0QHpcPM9OrbK+NqnhjpFgm0lXiDrndlek+K0TZRr3IcWbpNl3fqmc7aSvzEpI7Q89YSz
cfGWBlH/DJYJmfcc3ogQmwrrUblhLYMHE1QrwHvbBh1flfbTe2GVlieimDk8qYKras54K5IvenvZ
46U2LcrGBGIVOhwlZL+Hjht7djZbCAJpG9nZD9NnHKAHjPnc/Fx1jjwsF4m7uz5cAEnh0QAzvpoW
e3nuVyTkWLjtl18R+3qlxoZmbxa94VgdjoycEAwn841P8vS7j8DLs4cvaWfyimjQ/BB2Y3aoxkCd
lQJkTQ+i98wKTetMvhsaAKPpDt/QFepZoMuCYZARutFNtRiw+piT7Uz23f3U81DUCNE+Up160Iqd
6XYOjv0yaadZLvu4OxuOxpRvkZt2BreyKhG/fv/ZGqdJeolXkWG+d/1k37p6bx/9sDXo7PID/AZ9
+zdb7XeWmmn/7/9VfjPzFkictJWwhLSklLalm4aygcaVv5HUKmLzBlO4vwzXYoWc7GMRGoxtc3ka
Yss+9HP6BmvwVJqheIyR7GwW9uU044OvWGaxVH2/ZHjhsR6OV0QxcGhsRHyoyHy740lfTZBSPMe/
w+8wbBw7V17UyezwDz8I4Lm//CBAbU1hS9ewYc+BmPvjB3Hsns25mNHKVTZAglrfmVl1H7bapgRZ
R2CNUx0Wub5eBI9O1QULBuwLkmeEcQboCwUhh0wED7mkPPZ7inwIBWxrtnmjRdppDAGB//23rKy/
fsu24uLrju5aaA2UvlDufrv2A3bmIKyifCXTRXprZVa2S6os3zVkTG0TLEBvdWsenEkTOMqT4JDP
RnIuhoY+6VyaeGxp1+zIcR7JL0/9Y6Dod+TSeGhUfMwWSQySP9SQjnlyF/X15aUsQ8/2g8rLHN8/
svX117gG6IoaDq0gRU8AtkTtRfNse45KHkJ9NjeuZROXtChRrJjZi+6CGlp41s3ycvmV3Yp3AeQC
9o5F0wl02JlWdLdu2mIkZQO4FfED+5n+9C0TVVwRjrJ2AaFzK81SzmveDfxKC28qpdUvyxoUNmXx
0DbayU8j9Jp2jKmIsEc6FY11nYTDuB9HatmyRA+GoIYn0Xymqw0heIG99LbZ3haUQYkQ9T88M+5/
PDOOcgQ3myX4lwXu8M/PjYox1EZEPquBLT4qqkNbzsHD1No1zPzpBqPFygyJYdqZWhmtRc0Rp9QZ
sl0AcmAi5EPg+PSzrQbfyVzuhoXa1MocLRAjwcPlbWeXuAPLBeagt/dVlyYHLdQwxtAPva8iI1nH
ynR2llOzNVjGsOld+r5Vg72uGsOHpp4f7Ekl5zqSKFtnzq+LRDMbMSsLlyEeUG55Zds5wzvEQZfl
elJj79mzkZ4sEDgrJpXRSVpWsJl8l46v02QnRBn7JNXVs6OZ3b52Um7brMcXRPYfXd0UBtJ3FMfl
vazEVVx1TASwvT3UdlTt5955GTP37qJDvbwgLybIvEO1Y/lq42eUmv4Udk+FhtZd2Pr41NbGLTFP
HNvHDNWGZdKTmfwEg3TOsIPAb8hE8Sw94rLKd6Y5Xpm78oezqPRIj47Xdo8NrbfJDyxwpmOaSN3z
HOWflNTJ/t9fIz3x/PdPt/0fC5K7kDCl6ziU0hJuxZ93iRbaHIgMIDV4U91tg8aaIDS72WqSLi8B
tfq+nRHtBEqnzUDy3dkVSfcgJhajiTtMrJC4gWjsS9y3DoI/taTVaeKp76L2rtOm8GaWr8qWzX0V
05QL/Ijqq+bYExt3etNmgHO09Ksc0i+3nM8oM7WT7DjKjjUTkXIetEMZi2ZThmisLzCWuUHJORhi
F0ekOg1BOt04WImggRcPl5ei60CGoH56NEtqlmkcHVSkulwL0GWbdlkLRlEbV8kcZ4dBGr+iNCI+
owhRaBftSwDgDwZDJmkg6ukzWMhpDcnT2v39hbfMvy6rLsu/q0vhumxpXPs/L7wQUydxVsFbd1zc
JnZJxklAwuJeiY2eDe+xnsyw9EJ9HZN9duWXPgiNvPmoiZG9rnUUXd+BX9y0zxNaC3qcKjiTPXZL
CMh4H8dGwlrNudaqMXsuseAsruqo/PHtIr6+vPgdTfXICD6dycQ1ZPeuSXpxsGUAT4JT041rH0Qk
jYwMUPcS8zhYw3wFeB/RlaIfE5IqLPTM+/trY+h/vThgSiXzBUeiOrIA7i570m97TpPO0GyqBEaG
CsOdNgX6HhAN5XZY7i/EKVJCUcLLPa0+tZa5Lp74bJuEPee7PimNau3Te3/IRDQgUZD1ae5GgrLV
8CLtgOEKCChSsxZCYNfavzhAGVBLm6OZGc2TluvtccSkBOksOMSNP22MpBDAJIZsWyBlpHscveJ8
CiE9mZ1HizE7m4ND/9wqsjO5UPQ5Z/rh7uSGhybMA5rgTrbRqE+eOXe4HsQhb9ST4dynouVM7Np3
zB1R03BFWUVNcomG1XdK9Nz7s0c+RuRdCGWphE6JVQDZdg6WKCkNOp+9oa+XIkGA77qJZozdSVoN
W2N5e/maw9xnr1XRRi22i6CKYcFKe950LVhkY7Q+4etuOK0SuDwaJGEEoCL8ajSmU2UTcpcDhz9O
McdC2drWYy3q66hsoGh26h0tylfux2SRapxqigQp8AVSqmGAZ5pNG9yeb3FSJvelK+N7tI8/gTNG
p8u7oOyif3iyDLHsbL9Xi9w0LGSSMsuUumXq+p93DyzQOXVB9K9wMFokGOIIqxZHGJrNec337TBR
UsOpkB1jDato84+kt34ERfjeS1nfMe7xITG0EM6y2fVEi1aSjWPc1bXenca2V8cZ+Oa+bDEcGK11
N9htsirqKrgKK5ExgVnU1J1TMFV7u3xFscqfZAaN6vJ2iuL6Rit8/dNNOm9I4nLbWOVwFY2GcXS4
E3diks1SuzCHMTBVOzbZ6fHQHrowzH80g31vleqaHXs+XUhCva7Y12IXCmM1zHvX70H3apAYkyJE
K9EdGUKVn5FFoyuki/aME5qwVHLIybj3r6zeffz2wWhoFr9vOkLli7ULlAAIX56QCEmL+6jnVf6g
28Zn2Knwc4baE03jjoEhcTxgMzaiMew9Mz4vbRST11AfzE3Kf1gDsyc5QJ8ALI5NDN6lwrCaQjVj
LKg51987dFSg5qyUUd24KEUXW96AImw9VeBWLnf+Zfkfmq45cWBasC3jLXOKZj2nnbW9vO0zDZq8
rO6EQyrB8myL5UX3ChiBZ5GXLlfQwqYWue0NaNZpSewtnl1pMMlbonk6NoHYbrTN5djZVPZ6SrXp
0eVgCZ+eK2pq6A7Y5l9imtoeukR/By2TpbOL9WbH/G1ez80wv0FBv7HFYH3B3Fob7HH/UJUb1nIT
/3mTW4q92dJdAjnYQP9S3s3BSIZeZXAKiBPg5GaVejGP1PMIyHPlqyn4CbQGg3OngpUCFcksvcGr
bVZ3pm3cjKYRP3XTTQvE76bU430+h0BIGNLSeg5ssSNYjikb7AVg0EBIGOgijiQlPGdiMYcblerm
qY3jdTXr2AOV6qHIRBGVJsOK2GzkbU8a11NZEDS6EPlSw5XnduC2E6iD4vyxZDR7r0bj+4low7G9
/T4t1K62DqIBx7QurGO3UPdtA+nnmNdHY2gJxbCjOLvK31QbhufLy4XDKVuqJB4pna4ZXgbdJea9
K18meurbTHEPXeKNk9Z+tF3sYKGlhw89wgxiCOxwoc8hcGtJJ+P7Kj1J9vnmopS/vAyBJIlRJeL7
a4ExJkjlkd5J+HVHpjapp1fCPTdIVlHpOMmRLkS4upgJ3LRBWVX3cHgkM9cFA6xafOYTKPxrLZqY
F4EPYx57992eMKb+nGkfoyWnvdQTB0W/6d/Uma2IW6lCCBi1sS4MsvYcEJVwDuIFeIroVOUPUTfo
S2BusRuotqllGWg0y8ibBbk+Uqxb90BKPIRp5pNJjud1bSOAS+pv5yfSuVeHMIST78NG0yf9LQIl
d90ves9oMqCe5oPb7Z0s4WxGtuwdempme7LadSS3GTuT5n2Pwh2N3TWCcG3/91WBCZn9tztembpt
MpO0rWVp1y2ANX8u6+FgTBNBACiLcICkptyrBNVBMd+H7DklqNZ9SW+Y7iYW2dE5GFYR79vgVgim
n374HKKcjuGpTUZ+UkMnHv00v3YDsrovW6WB3spooDOMWEzBFIDHK6k5O3q4B5u0jr//Ydw/2fD8
MDy1tmR/Eq4tuVjLD/tbhTMzVaWN1MQrN9KQjKI9ebFKBmMXG4hZslxegrYjUc2QKrqdNVQYWpZD
k15WiBqb4Wgw8sVhwAk7yFw0CRfjGnnQ0WEGbovEcHrpFeyENMR0LeyfuBWYPsfV+/fvtPtWY8Cn
lYAUicQlqxwCSWVCNuznzcVtMI08OR1bSbTInaKIZFWyzb1vW6NC7XiqpbGTuhsTQAKBt/RRcZkR
DMmAaecjHRW1acfEunLGh3RimBPn3DkkUD9gZxnOxgWqXaVfuDbxcw1ZAWagwoHBo07pMM1HVDTF
tTbs+rAFbktOjmcEXmO6yXlq0AZw3mw3ZHOYm9CiLd76P8PEZzBMas5ec+VhBv29HuNSvLig6Nao
ufMjGRDrS30SPwXSH/ajw2T1AkmvUv0H2DX3hHkognKa3F6McrVJxzyuA7m/vC3hp/3Dje38eVJX
eKSEIFnIYEAs0EGJpRr+7V6QoQ0b325/Fq7LljYvDnjzcm1KsZCmWV5WpR5ot/FCh/Id86ywWd9b
yIzXcd9TJC+PvzbRxV2oa7kakYF3GDVGoflrXJ/JWYTAtIeu3VX0A7dxTimBScFfp3Hdo4m3phXM
jv526haRKlMpg+LqQLkHXsfvxLFI0BRebgnEY//PhlfnabAjI7tHOWGVb4tQT7LGmYM+bHjA5qPp
ZnS0+SIkf4CuurIRSpgkE7GqXiGmzjnqCy8vx2aXjllzF8/AlJO5gnN8MUzb5Y3NaBl+aQUUOhoA
7cQ+ebTpnT9N68IX+urSq0GrP11FZvY44H45an3BzHP5VTDYlmd3XXE/O2w5+ZVpNw54pwDySzCf
Wn8mMRzWR2p8hY3sKOtimvGovFz/I0rrx79/5gWBFH8sYHzOjk5RqgArG9Jx/lKXglpTxAulP0fz
eRCq/z7JcPguPfZUMuLSsL7JZg4WXRI+KzPcg3yc3o0erkIb337fEkOEtyRue2rHibaUZXMdelG9
VT5tgiyt8ciQuPKGNPLWVXd1ptIP9Dc/yF9MHrS0T47lKMUGRsY6YJH6DIJhXCeCkxEnu3Ld5562
BH5fXpxlgwU6/vdXgQPYf1wGBzS+IRAWGzDz1F96oLT8Io7G9C+HOkM1Z1A5xr05f8gUGrsfvOc5
efRZnL4QkFhdYQaztsrEAQsnutyjlixgF1C66AJVWMQs/INcaFB8Z+E09ZsM2Z3S1AJKGpavZciG
fImwv7w4KEGPFsGozey/GlmBKZBf6A31d2sHr8ub+f9+lWqvwTL9MuR1gq4GzBXuyWp9KUiipT6x
Le2R4VxxDaokY0I3I9qiX7idg2DHE+UwwoODnCOnRO0DTCuMOxSLUIWLjylDYIIHsj4TE7uyljFO
20ev3SgTjB/lj6HKuxsltHuG9clVPvqv/UwsSMrne7YiAtXSlp0d02izunSnoswtTk0ifopLypyN
cRs1Jb34uNhjv7VeKl9AyrNxLNV1DeXe70g9DC3AfyT0cLTs96b9QsPhZ72YUEvRluwhOc7qqIap
hLrwSB7vhfDvlutLn6xvhbW7PPbW1Jr7dGnZMfj//k0SP/gx6BZTWJzfttO/8cjESyBcgtu5N0bE
I+Pg/xrbbN+kOFJrInRXuKKbk1heOJ03Jxw4ctCTE61Xc/99QiGlVu2y3J6eIjvz/LjffvttgzoZ
7i+eznmUN+4orv0oyc99HfhnUkToQ6YMqb//jGRUN3oW1zDxX0q07i/oZc7IBbUtAtNyA0Uj/IR4
UboNTeapQhEV5BRg3aNJv/YpC0Os9Z2zLy28yq7I+9uysCcgbql1LG27O5gWCbTL+aXQ53SXd2Gw
1mr1mBdTcScE6VUF8/l9VpgP2VRod7JViI2q9rzMqKD/Ju5REzqTm1G014VCkjjPZD6CIrU8OcFn
hfKTem3dKbTfUXEkWIaC0FYBjE0MvJrU9HOZV/ozeIphL3uV/rBzJOSXyZiv/+iAa8JITNp9Vs17
U8jp7M+Tfx0M8D8tGYhd3ljz0dK11Rz0xY+WZQtjwvRsUR9fN7DN9shddnkwYT6qXPGSwjLfVE3F
XNMGgTBxqjDGl2nyawiL1B+i12KQhHSgKlF/5SaXQ8stwgiEBc+x2KIv/Qzm+BoMbnvVSPKuEzy7
WwLuh30j43bfTzq6n6o5BHYynocINk1rpPcCwh94LnVfW4rU5QXREstsOn7Tji1HZ2FwhnPu6/dB
HBGrenG4m5KsOM0uHgsf3mRComowuPNzQ2efdjRcQ4MDE44WPx1hhgEgfNB7q727LIL/PXFP/+NC
oeBj/ran/Eco1FXUht1HHn38Hgx1+X++g6FM+1+OkJK+KSsSoALBnzZcgqFM/V/LEMt2bBqupknh
/V+5UNL+l2Uxm3Mtjtr0jf4rFUqKf9GA5W7RDRKlKM6c/59UKME/f25/umUZzP90xpmW49juEoD1
e7VHGdiabdgwtU1sa42kJ2w+mCZzaCfAyVT6lY8WLgC4oBfJx+Q7uzHRUO6O2DMF8pqikTVjs32f
BkynaePAMzc1EKyFuyWsM9go+5eD468V8bYuCfIsx9tCZEfUQc8OI06fEo5jFCZ49WOG7lIU6ppl
IwuH6yxCcN1VZ2vkrBkjuIKw3OiOZwzWJq2seznf4onq3PF+NsmyEPljODh7Jn2JR//qCF7oKlAg
XpI4xlvLeVq8TfmArIeGMfSm12psn8z4TtMIC478j2porusaHzhDwQk1e1xi9500Dtog6YRzA3Fr
W6EYTTJgHe5PdWMSBot44USEzl73b+PwntTge7yxx2zSD0i414pYQbxD10u6RpujkO6LZ9Aq+AqB
RK/tubnKAJdVDeZSrKvk4XlDH23oDXqa5ex9ghtte9jo+OECPIuV6bLMHSejvctRjPWzTzPMps8x
fIpef6RkXEk3OVTPJB5gBOhQM/oZehUflE8prpweZy1SH5IvkdSX2W0dT9skTxEap+11mO6yIPY6
lMceoksvDQV0n+a+NEG+GPLNRGZZ4Mide3i9JN+VPeV+GYUYLbF3kUnU+tajSt+Q4z2UXbwukHmm
9J0pFPBMxJRLjj1tdYv86RQ4r29uJerSpOcOSNnU1VCdZTo4W3gKZCion4UEyZ9FT4KfYtZJ6ZA6
tO6HLn7xrfkKCM2h6h0mdhFCyIWG3z22trMJtXCtuuazCNH5hypn5ll4gGj1jUvr1HfS0xgXxz6s
bqHvko0RAwXC0j6/RNK/BmgE9QtLsnuj6pKIqfqOYo+sqHbTlPKo47edhgGXmH+KBfK3DJD4sE7I
asfpF4/UJ2SUH2tD22sINmhoFgzHOYEG9S4qiAaI7+XA8EYDjZvi5ie+FwzuVaEHSI6lD6ZkO/dk
8TRo2WdFl9uN23PL6RQ0FZlG/mNf914Oe8+OkftmWBOSamchgpXV9EBkceiDhOoCciAlcikTa8wy
Vy6Dk118diPdkmb2/Fmhktbim1A8uY3zZKXTsVLYXnJopKHZPTWGdjtEwLP29SKxLDL74EZwdjtI
NUl66jBYxmn9EcrqUKjmVoXsl9MPtNw/ZaQYvc4ZZgr/umr818wmEcAiKw+Arwb8tEZ6LGm2moCm
QVrTuQvqJ5wN0OJ9ccBZhIX5qWgBRqn+SjRU2A2f7KKms6ZmUTXdNHK885N8Q97qxqxh3DS1fC2y
Cm9vcCCWc28atk5n4N0snxt0XbWNOz9rn5EJhmuSKHdxOcI7fsb1jhrwJsGRqxHkUWu/QvD2uKXP
hakj1jU2JKCvhnjvpOG9awCC0VELayLAEjq/tQbKGjv4FdotsrWeFJWR0Xwd9WeyaZ5am0mJUx0N
a6aNl7uGVydg4abuJ+CouwrWcOX6P3ImkOsmIC/OIlTBws/nCgLMU4SaWmVfW0X5o4oPpbJPugYc
0MDXnVB5TOBCGM/Kt7mDeElWSSqwA/UCDxhu0j1Oocci87K4SNEuwNdMneCh9fNjVf2Eh3wwk+as
Wy0SuiNy2pcmSe7cqrlXS/o6ETH3GOjXsO23QPQ3M059Ygu2c1I+MBF4IgD5fspnOBbprkclW9Th
PQc1HtwMeI2Gs9rd12LDEPwDev02VqioMUkpM7oTnfKAjqx1fXpWfnglihQxBUo8EaOeq9djhAU5
em5FzbQaba5n1OJn7vAYcPbWvSnibKZXPZnMDEKC8YMMYxbggmbsZx78dHsaTsUhbHgQpsd8eGyR
Sfo9AA8N+1WBe5kTT2XkR12SCbqIz00STCoEqBnI+VWsn4gvRfCY13IF0H1tyumY1q+6I9d5/N6z
sknsOyFZLhN2ejikXlZ1u46itV4MwXNzHGe5s2V51Y76m7mInqySGbPSrqrW3wDlRd9rEuw9d8yI
eTxm97O0p68EsGKD8Aq8LozYHu6DYgDhWdzKKrSXFiHAqBH2A+6wqenOJgDZPCxeMjyyxmQipyY3
1ZwoF0mgKnF9GLsQtbMxmAivaayG6D2z6Dqg3ZbMzlb4jM0J5HoTTvGllemvQGWv8ZD/8gVWrITU
UizZDzp6d1wU6btRl8c65TqKex9t/Cq1IEjXBBEUYHbbsP0gcfaTianhqaDfc4LG/8o1Lok6nhF6
r7L8TYzz2izyk97iNkCWS0PNc10kz4o2DlW3KcV97ehnv2y+uqpdO3p21/iPSYTDLwwZeFc+3l69
HL90LT5HE7VBFf7oCNBdYVTPwukzG97K1ib6uyeQyNxaDXg+P9xUowPZuIofE06zhZE/Q201K2vd
247HMnQs4ptZTSCZ6nGF5vDDgjvQNvsQiObs+zv4Jw+BAcFzbn7kkmZ8IIl+cTRcJAF/z7BZDlQq
CgOvKOsj2sJ5TXQhUVzN2upD+B5wa6rpHsTaJm2wY9nmh2qNK9PqX2YTKWif84loxTPIZfCB8WmS
1pWVZV5DoF1b5FsWU7lVQhA3Z3wKouBWRSXJKICvI2XmgRii6dgCG8+xVdnWeAxEEC7GJ3NF6x9d
jHyIonDPUebIXO3R7dMbeKJ7rNdQVGrSqhE7Mkn0+rpAGKS1J8t3XkjVsDbOnWcrkBcaXKX+LokP
owmQbzIJLKhPdlZz/+LCLqMU2BhjvFWip4/LQq6GB7PD4+dLE7IF+PE4/OUE2PXD1FMDtrfhvvD9
52g0Pd3vr40q3bQVtzHSOKIOoK4bpDG4mXsVYw/XuvKJ/sAjuo730E2sdUT842ZZJkMtegJQxAyM
z2RAwONQR/TrysTNbmDkcJ8GSwHMhfqWEkTvHtzsl+2Uu8iJ1lb7y6jMjWWd8+lD4a6Z4Lg2U6pW
iT/tMmaPTWrcACK/Ihd172IWXvl5/DwuNg9H3qblDNx4k7pP1ZQ8ydFZYOKn2qi2Xe9zl2s7l5sp
qxKv5WLMySMKOOb38RPDg9X8f5g7s964sSxb/5VCv1OXPCQPSeB2Ax3BmCM0S5b9Qmgy53nmr78f
5XSV5WxkVbcauHpJZKbsUASDPGefvdf6lknEhGiuCjaSWvHWHlKaLI334X70b5Rm05bhFtXBNaiD
o5LUbuuPPqhxcxnml9B3vhpJRv3iYaWnlLKqlFZT8LVGsWnYwQu5vvXOAR5vt5azNGxl1SAwUFKQ
TVP+VAjmBmVkIYntlpJtGOPRuvfob2LRz1H+zEDjKr7DivGU1kOy1O2elpuzVIzpdo5OW3myFK6T
tm9vi100UVdqq+ztcLhzivJONnK4phu0D2LdNXT42l5nRIxeC3e2pazoqrYrgwjBslWQe4YkVaDz
tIpyq6rlcrKAvhQc5xN5nvKF78SAKyKdNhZqtwXACKzVeqhsa937AoxoaWgIaHIN6IDt3yY0cyvb
OkJ3vW4TjZsg1zdeEoCsH1bJ1EEMDpeN7w4KJW4tJP2wOQRV1OEKSYNbDtGzl3lPsW+SnATTIqxJ
pkq6CQgmfnm7e6FNYyNvZXpZ3hDEjisVluEyDbMlp/JNZoodA3Lcr6GDl5yuirAAPIvRX/lsvgCl
vUttG1j2Xd4qsAVwQ9hxS8yXuoTkUQ7jSSmoTlz4psI50Gi8Gs2WKBO2JP17yXaDhA+OlbPCwl8w
T7J2JmsOfnbxbI60ojS7gmpAzqNVDhstqIEK1Q9OEB+wB7bZ9dhE+yQ1r0FmMZQPbi07OgKcwhMR
rSfizWMmmt6d0uaQ7WnLI3TaxUKwFUwkhHrzcBZ7C10Xe3hokBZPIMGKUd+nQtIP6UkHBL9kkwBb
zpZEHYAyxyzloPNHqOhWYRceFLNrMGhRlBLqqTY0rtJMX1Zds1cKZoDq1DwakIo9DDBZWMM24mAx
x0cN/bLw7DViQHB3DHoGB6jqg9Yo6855HqbgGA+rqZTsR3ZzH4dUTAOxd8ENkWerKa4Ad7GZBbHi
1jC5EGJuJ/R6o3etIn/jNpwSJs5Tvub0dky97oEG7k2Wi7Vmx1/jKz/IRzf34qsC3dGCqIpbUsIY
KOMHWHIJb63KImHDIPlWcC+TstK0MEQzChTPM/em9jRl5hbZsUUQgLmLxnsx5bsoAo4oHHld4n5H
xLaUHHKFXn6fm1pAoILZ7UeLst6G1hQuZXOX+GLXoNUx4pvGBj1FiXfbQryrGE0AF142eoxhuVl0
abFhaLJKVKh1MafjBlPbRIuuMI+x9K+SdNrVmgAtIHcqzCeeQZz37GWNnNubw2aytHOjuq/Dpea8
jiYPAJGP3/su2utlfPC44SYRuGDYlpVxLLtTXjfAcSi/vVmwHKxU80tFjIlFOdtiwCQjl+mV9ThX
HR3ZBqPs1wwWoebelqRjyKeETFULlUDQov0kUkQhSAb3z5awetdJurXVIUlEPIkwsgiCm9wk7p5M
ri4eUXY1155NKBSfoJ25jAgUEekSN7akS+6azT2HaFAn1SoOX3QT94tVHMvBvAoInZGYRjhEax00
OfNAYZC4ZUkBxijfSzq34viZ0cjmp/FLaMHOhSJLhOBTH9/QUtUXTadc0dJD1jLtgL/H1Pqe22a0
vfvsxTLphzo92c7yYtD1b2mBPWZI91aT3aZmcaiIW8LwUX7VgBWaQbacfO2Al0S9gIHL3ZD2bIPj
PNcDxJGFpIsFU3c0I9XtOg/7gn4psC8sAlO/UO3mQm1zz7WmlyIZj7K0bukTmQtHDb+FNRaHsD+1
WJJqMVy3g5EcgM8TtAQbAhsjjOfAZzOA3M9ncVWc/bLNsFTqYFYa/U7RqGwb45kkexftyS4xqtsK
m6FB7C4Vf7pKx/JLV6hf0Ty4WKiRVqLUROluK/o2rEMOsOU6IVYPGDGdfgOpxLBrLseURF/Vay6i
Vj9oIPyIhYBB2jykdDvMgfu1L/ilugnXS/+Ks2IrJiBppRoC5S6vy7ShlKjwJ7EIAWicwX5iMeTN
gUiXwywMRVG9dLzxsmkQm3S9cmlRECwUikFQB/FDH4hbfywoeWZ9MXTvhRYoJzObuUhBuKc/YLh2
7d05yLOAWOBXwQtI5bUMmv00ELIlbd0/VCmC0dJWLztbWtuwkLjJMHjgBsNpD2iTyeWQbLD+zraf
EuRNssdnpVGiHWpGO6K3gOaMG0GubQ2bYNI4+IOiOhktqg8r9FcmPXp1o/tICvBrnltTu+3CAJqE
8xpr8Zog6WIdpzGkKP3Oz19kkpyj5iT9rECI6PHXi28aGqICDJYe1RvZs2MFwENypGfR+OLTxC8g
sufqsWoegasve6lcO1VjcO65jyab+5huWDDnHhlGs8x07Ql/zi6s8fb7BApgqXCrgN7dYD7XA1Gw
A+ezhWASQUYWR1Gxa3VWCLQSp1hVHtGWFxQjTbXNqisBR4ZBX9AYp5oZnhbcFxWsaTI9bOOhqYkl
SDnnwG1AlrII02CT98fICdaU/ysJ6stOHgrvW6F+yWOM94RH3AyxWFd9zjx6WLYiTWBJ42aHcUuC
F8XTuvPw3ZPBlPsRXcmUDA6jvcOEGK/Mrr72QXgvcDutGpMI+UQczbrE0VlX20hgoUI+4MYcJ2Zi
bu/FD7hWLirvi0KFw2FcuUNK76yR7h2x8X4fdiUdC6X1WOFUQf8unq5hGj3bavtqFym1T4QeXMLT
QG0cukVNHLkV0fkhCGcsGDZNwfQ9Jt9IrfVjW1yyLm+b8TLFmqqQAWLjBMtrjtN0Vydbd2OmAZVV
XrYzBECMj/RvVxofj8wOgImedReN/lOSE+tGEnAa7mN4YfC5YTZcAKtx2w4StWnfGlFynoI+tiP1
hYxekI9UNQQc4quNbEJC1O4wmCHtuQh0qU90OyKQFaSafVhyVmr0hLp2vKiqL3zF8ILbbdJ1bmhD
aIlzwnYXNraXMtI3YYDNOMf6Jan6Ueu3clyZ5omwP5Qz2eU0nQgCooyAvh5QW4bPMes/qUIXYdaw
rPXxghMmiZvQ9UFqoqlWrMXEumH4+Mz64hytybosrgdrogXp0+djK4zJyUtoauShnFnz2TEFI6mm
F+jx9iKBTJ0NSKKofWUM6R+a9glj00qMw16HobIofNb1EvBaakN4GfTX0l4EY4+5/sGOPVKcPCiC
0Dr5lXGQrsioWXLyuGmaXV83rmNbFC4EL/rNNj4PJ+6HVSBPaJEumri4tKJ+CYZrMaXRLq/1rUqt
WILesUGgFceuvet6qH0zDQAXUNmuunw11qsxBtcxD6EWHUMyCSC/J529LVZZvA0xwwyT5zaY5p1a
LIsOvWgYLdq2BjBADHvJigNbfoqYFwPmG2CIZOgfeoPUxNmbXy0133R7k0zAuRKhcaUXN1rebsib
ITV+YasbWGmrqr8v6UiwoxHFIjlkzTgMdM2qslKDuyTfcENuTU85+KoELwNoQa3XVdpvRvVyUK9a
fm3qPSBkXQ40cynbYb6pfHfD0nSevAhYERHw/mzW7A6efZkkNRNQZBrmUxOmu0R6A9BwNM3kFQ21
uAuI0AK9c6I6n4pshUN/o5IoheyUf/dWqj64WRxvEim493iMnAGfr3eh6d/rrCbu9baOiPTIABHp
oTuj7PzgTtWsG3ABBeAoo62ue9Qp0pJrOvL7NHC2SfxQYmezCF/LmzUgbSPEKfxkTOdKc1e2CFta
dobkMqyTDUpErKLTbaM2sKr6BbYXXcWyZ7Ayx4wsUUerCZ61fC+GbylZXhvNjw/UP4DSSEnpKuOU
A+ILpux2qMxry9IvewIPAREfvZ7EHIBygJNiZylVXez9yDrXhC6XeVl/1WR4bpTkRw4ty1Exxs+G
xZbvFzlUq4mbPfNvc1rXmPppV/tQSPxzVHUeme7+nIREg0JhAFQY2hK0xj1GpMcu6PEYjjAXK5ns
02rgHp0Pe176DCCHs4+k+AagtATWu+1QS+B0GyWRc25jIEc1ZLNubCTLjD1mU/Y0ashDZ4b2dJ3B
XVgMHoqe5zQNFg4RwlOEaX7apF66Llg+fKinsHzXQ/dVaU42IBQIxahbqfQYlejWVm++5AHMu2Lv
pEit6PRAlgrpFNhL9s8UJYmqnWRzbX8LTSDJ9i7gJNTVA9QQAHNWFdFTYMCl+DgzclfQWYqSK9In
NqCJXOl80WCAomwnDKFxTaZkmPjXaj/uQol5mHUl87uFj4GTuHXAYuiqFn5MlleGJ9edsBUsMysY
sQeHJTro8hSGdXOMOiXYE1RzD1X3uut7DhmVdjuBx6/pHe4nM/YPlOx4lHzmVxqk6APKjo2m1TTz
KrQ2pkMUGne2uUm8wj7oVXJvDVKjlaDMqkOGAFWHi5n6KlgqJQG0HnP+JWLTwiUll3aAX3SLEYbW
1o4u4TigGRnyJ+wqrh1W+bGOTFp/RPhZ+LsBc8bjLZHHJuKfbgjHqzQWt73InrphjqypB2trt4FE
fsVXH5b95RjOpXPMgpX6Kch9nxnZgFIq0LeDIEZM4bEea8+69aK8vvT0G5sUcrzu5muhh6fISaqv
Vp/cBwamJJK+Sd89Rznnc8UiiMZjfqvjUrqsCr5tTXBJHLN8HIK43ip2c3SiNsW06ynI7VjfEkFW
QNVQWSjelYOggr+SEkoVqN+A92K07TsbN1GX7wNCI2RZnWaHhkvexYiVOSf8L6cgnq7JFVW3rcZx
nMjzJ+S0OyppRv2+YLwn/erY+q8+A1BwCc5XgiM4wgcThEvxpa2nFbV+7VYdQMimaJjMkduTCUo9
veKQa3dYfRuiAMAU3hpq5S3jt4jCNVqGug3EFkgyBNtI3Zcafuy0tXdph6qB3EFt8rG2h452rP19
fCICrV2WsUJIJgA+4RBKOhMlpubFI7URUKFYqFm28RvAtx6m7HUcIF4BwGll9EgHlYpek+zVoofD
Vqlws0eTp7i6CZyiOumSjrWpaqthIng78hDcWc6LCgKMbihhG3Fcha4qu+vUyEzalJmykFPxLbBG
eAolm+1Qd7eTgltnHOcdWyKiMwiFcD2LmKQqLLkNo1ulofbSS32VAe7rJHkaFaJvrs/IcgLoM2+h
2eRNTkx6qMymhKniJB56+4ivu0l3KKWUjW3QKyxxaS4Gn25S65F+NLEplL10IKBG60Hi5Ld6MHHA
8VLde/U63qBW5/VRN08px1nclMOybr1qY2VcJeaerGJX5FOXWHM5HvdT7KKIGcGiZQ6aHoV4yoS/
V9C4XGeBurArGLlBzrDD81+7KG1OOTKktd19HZHcfg+mYxjmGyTi6SGVQ7coSB+E50CciEY2UdpX
PVEY/rUIxm5XZJtChU6l0y2j6uYUMzoVbax+iZrwJZyLJQDXbs19vJoom0mbSjGFRIfMbOyV0dTl
ojUoVVh6OQk++qnaL3uBZbcwyM0luOs4yLHYIkdnpmpZHvXBszJxQMZ1sq51/BK4OmzICHw87InI
4SVNH5suCsXtWIWz0OgJgua3SoKadppDWuuwh0txXbVzz5RsqTwARxNF4YBAqFmlDk0rnSExdbwg
8Scl6RRx6WbsQSfq1bCLMXZuHBijgdlfabauncSwNr+ZYcuTP2eW4EtHjpy5hGjQiZIqn9D2bid0
CUfpK5vJYK2wxspbVWl9Y+lFytbJhjCqCWlNRbPWM8x4BRPrIQo1elvHkA7j0ki54bshOH/LsBqh
Ja1oS5arnn/Fn2M5W1AgcNLpK7meF6SHEhRr0vcYWGvI7RXagT6yoOrrnEXyHrVRbdLI8gkpqGmO
AcVj92wx6mNIxl4VSrkUA6grvbmx+By66JTvCEaYCgO4QyneYcjTBHojNcVXZWnYWOdFwEly4jy8
50TyPcPfWEsnG3ZhQ95JW553A3FrISq4ZiClWImgduO1Wnaoo2myhPEChCOH3CokdrxCVx7qKeqx
AlKN8iVTd8Vs+decFkF4cxcX+ktsV8pSVIiY8Pkx2QdrpxuvMfwIVmN9VRjtV5kAvyPF+GjcjkAH
9nahMuTJNMKujV1g1G/MQ2PVK5iA21oq2ynuz00Wb2TDRK0SsWhd+eNkXTVe9x3B7MzdmrFqpeDA
oRV46zOBlGwb6xbSgxoCqxXVxqYmA4ETATovsIckOqrxNWkVEfqClICMB1UT06ltS3E+pEWLEx8j
LB7ratPr+TGT+i2Bb4UbFybO0gkaVUOUlB0Rgin7rmd+PkKgxlheQdg9FvM/JKqvIyS274Ws77xB
l2TcwcZMHaFhC4FfzX1xHQfjuZ0ROudpKW4WFSW6aYWE/jYgRCuN/DptgmNn9UAT6eMlalzD92cg
A0ANpjV8DgSZpJNpaB6cUOMAzPRxVasDjeUOSqIiK5eDXQG+yr5rqVXpIOAxwZfKBaHMaG3WNKel
mxyEKA0dYZ2PGvNLzwQ6a5ioG7rh1UZ5SLj2MRpyBllVFq2UCt+JV6Y5GvkA/Yo9MJcK7fzQpxc4
aMUOn2W0whaL+CcSJoMh7TUX4Yg44luHjOSQK+njEO5sOBQuLTDmmd0VOYD7Qs3SHXnnxQwDTBZ2
73SLNoN4gaKeE9wma8YdubMqZXZIPT3aa3+wCJkcUb91KgbgpFAeCVTLziPtUeaVTuisueZmOTil
sFfSGM9l0jBBIse056Ps4MGhSZEci4ymnXudHukpw3lLY+hiNEl2SOBKlxY6DdNvC4zwrbpIGyJF
S7pBKy2k/s3gc5yc4DYO7Dmhkkl1YBucv9GVrLos6VfxpFTIT2oMcoF+7TDfOmmZtysJXJkj391G
z+dFkCi0MaXzjWlxFffMx1Lo2MchosVlk0qyCo3GPxDBIdZq09HEHb6oBflUakQWnzRXXaFzogEn
aNEoU/Fsk5671Aqy0xMThWvY+M0O3TfhanOGnlE4677x0+0obrphCC7jmOqE9bHaN9lhVBDOdukE
QpoOxwB/fOzs9ibR5TH+wVpv7rXhW4AB/krtvziBGu+QMcN1rNrzNDF3mhP0myQk1obgp4rHO3AV
XzEPVJnL0sqPZuc0Gz43K21r0PpvYZ0zY4xcnH3xptEqWIPOnBurThCpuwFNlAI5pyWcMijxCCi4
Cd2xVNMl6meJc+8YIPBaIEsxNpbNsZwh7N1oG6do4ilKOqRDmSdulYwGSNon017zm6/AzPSlT/jz
OkXXQZ8cLTCRoylegkWXSAsTtlyhnHGuNM8Gv6JX1irM+8bVhtD4VqL7qoRt3/VliwqVdp1kWMgo
Br9Jhb6kIzMVDU5/b7XjV3yJj7pmfcnD0LjIqvGipeMQ21F414T9g5lCJhxaxtB6wbWOoMK5Q+fZ
DM0tju5FTBakM31BA3+ZVfQ3LLt1sWWxvcOdXyuBuE5Uk0W26dZ2r7sI15gaSTfIg2sttMi2nkV7
3Nx2kC+ECWPOb2NEDz7/SGjpEplbMF4ul3UaQoPk0OTmRljtu0h76GjZ70xP4+94z+TiFlxr5H/t
lyTQvvfKUhtbnMx5UpBHmV5PYxzSTaGpNIwd5wW2fCbqoFLlTrSWekiSahmzuZ/oFvix9UCTG6EQ
6WsLD4jSqdcoZkybOqEKBnAzk1tOybrlPEO7TbtuoxgZQMi7LlCJLWOaKodAcSZ3ZCqNBimDojlF
wSFWb2RQFOfSqMdTUB7GkvOV7QtQ3EMuroKRf7AscOaLH52sLg+laos7qUfnjgbdORsgb2Yd9rUe
F/2iUvr0McaIsMgCJXG9LjfWAPq9Le/R2gDA8/Ev6+kmGQsPeUyKVryFrJP4DI6cxAqOPiXwj3/7
x//jgDQcBgQoXLCjxUibL7LGhFpqKosix7HYKsfDoLFXqKa5pBnHje+Lft3pOMYlltudhhJHqdFX
qZ16krOxSA0rDR+dm5JPCk9PI5rLHB+zavJWeWhGOxQyJOilp0aNomuVQXSdZQ9YOGIK4WGkkDaH
XQ3GNiaIC8azVriIFXRK2TuU6XwV1Ndpje+27Xc4wvHjCejoc4CC19UJPHXtboqIaBaxBZgVEaIR
IoGUvkcgSe3zxojTcHxsgjb+5QH8zqkkm26R47ghkE3bE8Z2MoJmwOlSHp3Avqr0wTlv+6xcmoKD
g+GEoFzlQOxq1F4VssO+lTH3VJlq9wHyaiiS3EgeoBxdqBc+oybF1k5drCunrlEXsDj5M3q8eXML
VF2561Km41OeKS65nHLjX0yCnoY9IYgzDNtfF2m3mypIRiJHrEHrFSKKDVWiDltmcwbkUztl2IEW
fTmNRNRERrWXiSZcG18FThWvW+BNi/FqejYuejTxHAeatRIrHA1Ny9iGU7Yt7eRbDFttG4yVhJ66
tav+OIWeAWgVHnjbWMeiUbfE6kabRNnpZkktXquPon0RDmHjsU3GsDKVlNqBdxVPubmmtMc81wf+
Jgt6k7F4ca/MWGslRZKb28SPxxQRi64ryyuP3gTl5r03WP2uCqr7Qbf4Kx2EFFkjg8/MOXiDasAP
zkEkbdWytu7TRM1OrcpT7LQ0pzM/vM6GqzLzzZlKpxyF4qDuzGfzi3ltkALh5mSojAZ3Mm2vlI4a
zWwC1vwR3EMaTSdTKGuZopxsE3llEpW0qBNkCEqXeEvS4B6mPnyVUeDmwNYWArzKFtvBPqr0Z91i
rS378IuGLt/QlSellvc9Pb+y8jDcxcqzo+iXExjFLTBOMjZz88ag3lFtcEt45JluMU2jK0PqRq8x
zlS+l02zZ4qFaS2uAeE35IVDvPMawdAI/xnN9ChcSKmvFJbcJcT/MGn3TDohDRrpOmgCdld/6+RD
uCaXPSDvyH/0jRK4nq65RpXCUYwtqCmqvHWS4qg6db2IkCMv2pwFs1aohIsGQTFClHDqu+X4UKTA
5pFcdbW+o+omvbFygedDzKd5X2cogoywUJY5oA2zE67X1mR5ZggQM1SZIN96qKXVPN7htJJ5ReKa
fA34D6Y34qFChte6I1QbtGaPOsO6ioLhGpV2D9BpWBRIG8bqYkCTq89fjJyWVm1AQLcYc7H3lnD6
I8EdlKhzEOSqjtrL0Qjo6U5EAxAJ8cAZ+bmeo2HF0H/x657nbcpfgojUsK7j6BFkF0SKqxfyBuoJ
bldUBZGOPBu6krepiAmSRGwrwbgODDJ5hEYCuYSPQSGHjz/oFoHUVDARxT6G5b/2DM7Rneg0qOGt
TeSfvLc9iOxGm7p2MNJh6SZjafSsinSWjpXAPcvOfdGnvX3jNOM+rtV8o2j5YxZpF1bi0LhKVXXX
M/brOP7IDG+o7w+Xhu8w19KivSXjXRZXX/maQPeVSJ2KQK7G0CSBxOy3ZZLdZDqRLlaIOQcZONoa
vM+YmnqFxiWKimGesmWdZKWYu2Q0q+wK7FlQAm8jRQMMJa66rLGILifoPmrERvTCXBSiKJaJyTIc
KPnebBHolhVzDcUHMGgO0Rpi6ohbxA4hxV1modnTEdXua+5A0QLMq42Q3SrPRnqa06KFoVvF5Uja
gDltbKh89N+HfRU9qWOHWiWISQKoOSsV0Qp1AqAFJbyAgdXkyq3twLOq6W93yc62E21jCyG4g2P8
ftjfCi+n72cXJ9y3s0ZdLNUM+HewD/DorjEyI4FOeUNeIy+yns8DomNciGzOUeB+cYOksTaw6SA/
nwO1aa4tvZ19/smRD0dyQFvh7Se37RSP/n3c07GlGMbUFcVr2i7cCKNXniONQlAXHbtItS4hikd4
ckuMbQ3sfrvUqJWLYQf+m1OiVQLpbbqVmGJ5w0OxINYAZ35ncQvOmEaFMFwaK2GsOBuFVduaKnBR
rY7Ykw9zQUYINd6XGBPvBtqbecD1FazbhvZv0xvYtFVyxAwxXsJFJY4hPuIi28RsVi8mraYautJy
akneiR+azLoIyf1Tg/Kuya+raFpl8msBmFlhvOYBh9K7r7K60SLKI9ZSxcSmxEDNKuhHxyt/fKy8
R413PYl1X9uuzflfcb57CcKqYWU53WVkT5S3+5jwUbCqjB96RoDfvera1sn/yF8Hn3ZL2m4c7zVn
qhdwMWwn3xETh1K83td+tA5S4yBrC9tCvE+1dmUjpCN3b3cFpmdJROu65oN3AKgCAhK7NfICbF+r
ZLxt4LKr8pTCDnJQ+PdCXBjoPsKvwihXJqdLVEYrzxffcJUuQd4t8foxQivuarDfnInObVO9lPhS
fcnYodFD9KTmszbSTWziJ4UQR9/uHiQqgolufNQFL1kEZh37fZNf+C2TqEHdTYh50zi/kQ79VbN6
7aptWt3HybOaH0MmIY5xX3WHroCb4ej3hSUhtTJdTzL/Uov1tRMwBy+Am6I+AYuURMieUSQTMVDb
X/LW38att0YDsasI8FXH2B1jLM4lMBdkNrobtArxwy3O/QcLIUxN+BT9bLfSlbVjvxI2feknLYeu
EC+1ttXDek8fAGKhcWoCRp7KJu3z02yiMJhlhFioeV4mdkisDaiOJMGS0j+vKUeH6CoD42g9TWqz
Ei2a5IqG/xQKcstpGWrSu4krGsCNipzN9nd0Iy/rpNgb4I+Dm2Sg6CeFgiGlScewixFyk9c7NuSU
mvT8IvmtsWHX8dDiVSd9IcAfQg4oG7qSzuKv7eCgtsKGx7BUu/IE84tSVZBOSPtFhxqGctjlwLem
eCBFfdkwypy89aTrF43QnmTJkjE6OiF0DFr07lBU6qKIgMkj/CbsEg9uDLnCFsFJGvlpKDSsK/PM
JF0n6C5SnukKcGHLf0rj25AhdBY1UG26HCPjZLdVswdfSR77bLzUe9h/c1nCUVnUyZPSRnt7TI5R
7WxTjQerQ/MayquOChWGzFbUwbB0yOHrQ2PbKwTBcOQk1BJyD/IhkgTZwxeIhrB9IAlwPZMtwneu
mrIgPH5Chd0Ao6/Mfld77NK2v8cWv8F8ekGXdp2gAsMceElIyzfVGe9sq3VpeGAoMAVxDxVAkJIb
jXJP0AcLkZFUTKfF4EOzLZeFoXxRnPq7liIY1bdIJ+l+Ipac1S1VuXVKg5xD/mpYHyLwxtJU0K0y
44iNbU3gCxqAZukgYM0rZUcagtt4nG+xJij5XSr39G8Pje0v0hZ4ohlSDDOybePmMqQCTjvrXs+o
cx2PJCzTPDaVQcroc5R58GeSnSkYL+qu4xHaU/UH1UCYOypf4yGlKWidFNZ6zqAPuhlAH/HAZqpk
MCN3XKYJttyxI1xBOWQoraWdrDWwVATVL+NI7g2dKrJrunOV3XFpZ9uI2JFmYGrQFOO8k2tLuw4f
fnHyXf7g1/xK+tRmiMc/sDYW7jgD9ZQGFMPWAWjL3yAfeRKJschmPJ4Opi+B0hDM2HkPsVaOHzoO
vzYGXz6tX8ezca21J72w4mXlcMerpK+/vZ3/Pz7NzWt+/pi+1v93/vXPeUGLHjXxf7z/z/rHf/uv
+ex7fPcfq6wJm/Gqfa3G69catsVf/5RX4vf88UKXOeqNW1Jbf3uJf+kP/fUL/e317UVvx+L13//t
OW8zeL3XjN3y7L0/85cbYf5ob+/o7cP81Qskj7zh9oVXNqwz07ZU7hDMk6AtHVydSc6B6MePNeMM
4yYYQx2HkwYq9oeF9I9v+u+/8L+4BH/96X5e6b+6lH/1AX5cnJliOxP+/s+fftl/5wo4Z5YOPNbm
nyoeUgtOyK9XwDybMSIqF0hF4WvgO+XXfaYLgNP1QxdAGmesDLawLUfqaP40ABu/XAB8v4If4vl1
4NTaM0blc10ADMQfvAI8BBrUIJ4DctAo/CUG5l+ugOacAVbSbFPiZAYboX26S+Cwnn/oHjC1M9XR
hQ0/SSCv4d/eXwH1DMaKwAjlCMNkiv7joftETwHv+oOXwMDfzhANtKFpWfJP64B9JoB4Cbo1umbM
dvZPtxL+fEu/ran/jaXQnNc6hGA8Co6uSgQJ7+4CoZ85Kk0gyzL+buf/XEvBzOH92HMgzxj4A+VG
aTqDBH57DpwzHbis1ASPCXCxP/aeT/QYaBoP7oeugKGfwU8zDSS+FpXBnwoCwVI5Qxsw7s28oR9L
72e6AjMT7kNXQHfOJLuAFDBOpYm0iA32l91Asc746nWKIouHhJ/an24x1IyP1gQGRRFAD0HvGzKL
9nan/3INeEqomBxU6BSHDnvjJ1wMwYB96DYAXWKbhqpaALscw/q9KBDGGWoDCgY+PJUxcJO33/eJ
noQZfvixK6CfaVR8UkX1qgJE/a0sUmzOBjapIxpCOgdZiP3jF36iS8Db/+A1oDgWhir4ioGqUWnq
vxVGxpmq6qyWlIbUDW9QHK75Z7oE84nuY7cBS74wYP+w7HG/m9Zvl4BN0YG27jgWldFcHn+2B8H6
8FJgsyPokh1hPgLPASPvdgRhQkayLAfunuFo86Pw2a6AEB+9CaTgM9qGpCg0OCi9nbl+2RA0eWYZ
6P5Nm+JI/ZQHhD9Obf/z6pgDAks9jzrtAB4Gxszv7gJaJVQN9An4MfhFXf18ZcHMhPzoUiAkBbBD
l0DOX/f7VoF5JkG4qIIS2jIdExrnZ3sQNO2jawEbgmPrVH2CoFx0cr/dBYpmn7FCsgbwM5ikf1Sj
n2hDmFMfPnQT8BzMfFE6IWQZyB+Vzy9LgTibf2ASxUSvWdBZ+nw3wR9NvA8sBfYZPVPDsmBMm/QG
/7wlcmtwiqRufjtEfrotkbPNB+8CAH7zEmjqhkqEFmeE90uBIuamIoUTawEFFFjAH5XYJ3oQnI/W
xxwUDcuAuAsKwDY0CoB3G4LgErAjWLhkfqAPP1dhSODbB28Bg64gLXNSjk3HkX+qjRU6CfTLqQ3n
nrJO4+zzrQTyw80Car+ZMU5iGalgksf+3T1AUWDMxwf6pvMhgTXjs+2IH64MTfWMRqHqqPqPnqH6
vnlunGE/mk+PnBS1uXL6UYP8S+vAv/CH/j5pm7OtX94GceFr/cs075/+gZ+zoz+/wB8DqHnKNFf1
fweUvv3JeTD347X/Maj7j3dzurdT4C8/nOeGv/znuz/7Y3r5y09/HiF//V1/XI4/v9H/8iP8/J/b
8LV6rJ6DcfU2UPzjQ80j03//t//MGn7UhM+Pvw4Vzfkr/Md7+dP48R/r2Lu38vdj77v/+8tX8fMd
/fd//ss3wVNEt+ndS/0PvopfL+Uff/3X//V2qX7eR+9+18+f/Pyff3V1F48BsMP381rW3L++sj+K
kr962eVYVG3983XekjzZez/6qpvH6fFvN00VFj9f6+2+nzPEPvrSu+rx/UXQ/un99c+vwq6uHl+T
n2/u7b3OG9r/wnstf77K24vO6+NHXxQ17stvl2DOYv3oyx7a/jFsfr7O27udV9ePvuzx9ekx+01m
MIcufPR1L9LfrsGsQvnoi16heah+vszbJZirsI++6s0jHNO//Wf1+PQehy3mQ/2HXxyFyrv1lonz
x1/1Lgub15e39/y3VRpWj83ruzVCiP+Fq/3/uLua5baRI/wqOCYH15qUZdmXVJEULcsSVYpIKZW9
DYkxOSaI4Q4AaalUqvY19pxTDrnlDfwmeZJ8DQhr9hAWZE7HdtaHreKW3Wg0er7+7/kL9n1HfZUu
a35J4qgW1T8bu1V+CzYfA7W/6pVmINGlWl6oqE9sotLoraaOICYNlHYodxFKf1Kk0+g0w0NiRr6D
GiHiAYE36E2LaFRkTF8eqAsozd+uhuPh1c3w+O8RfVrt0mjsaycqH/DtUBRGnp8SO/jTJrgmU/p1
vIMOFsCHewffoaOWAJM5agggfS+NrXNMtxAThx6KXpHBjWBUqR8xlGxfJ3NTrGpCJfIIHDDsnIJg
I5xg4ITDVlh7a1LGPN1aIMC88py2rgD+9ItkrjxZU5Qdyu6xTlfKMZSXgONTpwkqa/7oE1KRMpTb
Ie4R9w4HlXxCyQ7u9WzB9ZiSvaFk35jUF0I7orb7w2+Us7rJFlGxKphnePAzXdOh70Z5jlCqJ2bq
VOL5b68FvtwJmnnTTG9qFolhKsoFM6wdfFhOVkIOTmsuXUpNhjI7cOgb5+rbeS5A922RAnOYEMpq
YCi/p7MdcCirNcF0c5VwbqlHKpTqO+08BcNaMgGycFdHasNdYbSihVM+V7jrjNk1VOoEyH7+1qDP
968/KSIYJ/ZWLX2WBWR8boDruU7h73rJmRcSci5+1qupLdy8Fi6hT9mRFapzmD6MIRNG91AA1rCA
T80sJytwREaE7YwqZdtDhXCh84V2uxEX1baDaVt3pzhWSJhmDOh4Xg/aicK5vbQuL+aK58Co3hwq
hisLK8cPXnnbeyhdOtHaJ0xtGcGES9R0JmVKjLqUAOm1l8Ety2bBDN8qBHSOecLoHRFg907H3HiU
rT/B/N5hSWB16moeCdXKpvtQ2tdLSpIz5xJ9VvVj9s8oPSTEznA5W2x52EjF71C2b+BczaB3WEzE
EAPF4HDiQGQYKD13XKElopqxdn5S80hA2kiC6ci+h/PCsnidw45EpvsCULcA7ZmO/UgPM40S/tyZ
zewtkzbNu2Hep+1jfrtcF+4QRWxXF6LKotoelbDvL9c1UKmKmeMgUX04QZC1E3hLWMuR/tl43hM1
SofiyxigmEeXKN46XWanRuanQqPPqiZdAnB7pbY9c/AAlON8p2TwQsCADiAIRPlRb6WdV2dG+/yr
x5A42+pPeax2MEAKbDrVHvKgLxtzq4/Z1Ir+tzvAaIuoWAw9w9uv8D+rZvdcMWWnUsBqoP/AzIsq
+9pXblrwc/+YcjxRN3op9pglCWdcIMwjblVsoULVQS+DPIGgabLQKLDhejXFSEtUCC/Urcoy9ZAj
3GacWvZD8WqA69XhDjUUw2gYKZi6p3t0xXAoTbpcNPUgSSJCremm0ZVeF9PEzGpeSUleCigfbJlv
IiUCyjcgO8N1VIWKYWiKNfPJXwtI/C3aFcy2MFBQrH/u7+i/w2HxPiPmVcLpPohjpFwOPYHxrUmW
Z/3wMcvyRHAiNz+DgVc5Jy2gIpdIgec2uvJck65EP884j85MnmelW3Khbw2HqucC573yfs6LmZeG
kHD1J0gUmFjFJfsTO1Vz5vd3JbKtk8ItK/kMoJs2a8LFrkQFEN/ixqA2A1+RSpjIjUUVOiCk5p/l
hYB1wub63GQLPNLNTSPYY36+1uX9T/T1+NEnCLgFfaQ8jWMnukuLP0JtyqBwaqa4Ph0JYNxYcd+r
S43EocxWh2yIcj1yGbyjEF3rUvThKUErE71iaZJDGsQJfgEKkUYKD+A5Lwxnv5QAISJO4F9zSsCP
LcjtQde2Qz6kOgh6Sb9OAwyGlWkgAc34mD7C6C7m9INTBNtv0x5ebP/t+t2lm4CPkMELDZq+v8RH
L5kjRmahisApRwSE+sO2CrfmtNpzBriVJLtDnmabLE0AhZ7oPuoD7LjRAo5gooUrcHNITag8xQJk
BwsVb9OUSFrXEQOlUsmWYyUu905odC1UHiXR6A/HV4M/1sRIJiLZHowVOMuTVC8E9GJgV9bxaFvC
0fgtOfWeclPNAZtEd+tArXV0o13MPI5DARt1/MGg2MyjKlpFEaojWL26ZlGJhEEd/lSo3ALikuik
gIPK4OOlgJoM4Z86TlaiuDHMF8auOTJLeHWU7DlRK68e80og0j5RU34IXwno2snCQ/z26ki7JdlV
BKRFw/V38PHfuY7i//zy6+mt9Tx9TPGHP+BMpxumvx2JcO7cTH0XoCNRrTzXuABuweISVLfCpQB+
PSlIhJkj1H/mKpt5kx0ShgTNVTbPGQxjAXC4INDsou5MTafKEAnIF2Q9ogLneARTOvNKVhLTECNV
AH/91hHszanFsn9GYGTvCSf9JJxE9/CFgdddc1h+OAloL6lyi4HVOfVj9hdEBZfP+ritWhU1uZJr
iQTtFXx6rwTzXCAEGcNDWUS90sna5hmLteqf+0tkTI0SvAsKWwcE6FLpVUXn2nrNKR0BuBijxSrh
6oGtzAJMo4LG4ycJWzexPAjp0hLYUA9z/PEfNprY1cd/lpnLS/fxX+nM8KJDF9mL4AdhSMtknqwP
BLR6otJ7H+ywFC+c4ev5zimUaNXtIyeN0ZbojcqYI4CNruE8Y57ceH4sNh6E0x0izUDll5oSQR3W
0dU/94eNH3f87q5E8e9Hs5qq6R1zMLoSg64Vho53zrdE32vfuGgC94W1kh62zxI3pfq+TpoTe0fQ
DPeUFCCyrymgqmUZg52hfaTl73wXCxt2bCilQj2IfHjlJxYhm3dAlAsvwuj6mNsQIH0Zp8PCWW4f
qnHPIDar1sKm7qSyvS6IdjkJuWPn0fW0YyS+TBAP/tRuR9VB52DXDfwy2hCy8r5cU03Bk0vx6XqC
rNS7bwcNVVfZU6Bhi+mdo7/NPxmZx8o37FlDiLsq97TnPjDSau65qRAwmQOLgh5V/ll6QsQYJ9FY
Jbfoe2IBk0ThFE0nuYZPzHjGzp3P69kT4e2tTWNS6ZpSGSu1V/DaP94FBOwUutcY5UcbGp/I8iXS
bCtOtn16cVthP+lg0/+VLsbRgftdLkeiOXYfvdvHVZpE/nWcoi5ZWAZGD8gFZdYESxv6/f+3pOr9
HIlnA1Bjka1AZNjDTMtUmQ+csEA01HPYZsJDToG8HRavzBP05mWLbciRGDsd4ZpdDPwzshIMLwr/
ownYtz6quZoFhAcCvA4QD9qYfzOJqHvsTHSOjTkMz3d99i1f5IlWAgMfvP4uEcbDWs6jM/rPuHe1
rQ4diTzgKfaNoC2NC7lDlwd8gqembXPtxhiUfaoC+PBOrTk0dCT6sM82br659+GscyCQ1KiCGdx3
x2ug2LsYLuIq6GigLXCkz7B8brnYFYnAuT5XvG2gQxv8Q9UNk2jK7hwRuhwtmDI1fHiZYdw6JkBY
JbG51dwPlmhGp8rXxj/TEt0CF3rN0/q4nCtcDpdw2rFpoqkht7zAIvQDXmJnwY4iSyw1ucSCU7Ne
7/T1PhfQujGGZNUasFHLt0yz0vr2UHFMFsr40+/lLuhgwuqD2ZV0V6JfbKIM6mD1u5eikPAwqCec
3EJfO3D1YP2s/dPZ1/dT3SAOidmbG6NzBKQ1j6U8JKDuNEdf3rphHKlz2JWYITgrUpUtkNquZpK2
+e8cvZBI9o/XGN1INk1YctChNbXBx2dk4hiD1UOV5TUxkn+1BPfz1IHyT9uxsjBLCxe9QURYeHyE
GzHrp+6vmaV9UNEZegMStONkS7Wh7FQ8Z2CDHMLLA4mOlIlBp+Az9LvwJo+j7muspxbwCVFuXqpl
UX/zH46NshuEOSb6M5pMFausvcZlOV2JboJju4xt9AOKNEtEf4Ynh3AxE25cEPhSZ6owzrCtb7jh
6/lLXPUQrgaX6llins2wUO1ZlhU1PVLmh2dIVL8RIDdQFvEi1/nC80Yq0bRi97fLB1XVgN9hQsjN
yXvg0a8E2vbheXtLsiS2V/Sduue1VYn+CcT/CYNQCfQc2MT6/agStn44w1AprxpILEmoRjSpmdjr
TJWoir9RyZJc1xrqt5HlSABuTwpk3dQ2VSBh/XN/ezuGoYW7xlSjI7EEkiInlDs2NYsldtPll6Gu
/KV23CBINCtfu8JntitxQm7QbnaPRRzsw+GezDYx7GkGmv7ZVgHnoSw5S7Ryf/ovAAAA//8=</cx:binary>
              </cx:geoCache>
            </cx:geography>
          </cx:layoutPr>
        </cx:series>
      </cx:plotAreaRegion>
    </cx:plotArea>
    <cx:legend pos="b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endParaRPr lang="en-US" sz="900" b="0" i="0" u="none" strike="noStrike" baseline="0">
            <a:solidFill>
              <a:sysClr val="windowText" lastClr="000000">
                <a:lumMod val="65000"/>
                <a:lumOff val="35000"/>
              </a:sysClr>
            </a:solidFill>
            <a:latin typeface="Calibri" panose="020F0502020204030204"/>
          </a:endParaRPr>
        </a:p>
      </cx:txPr>
    </cx:legend>
  </cx:chart>
  <cx:spPr>
    <a:noFill/>
    <a:ln w="34925">
      <a:solidFill>
        <a:schemeClr val="accent1"/>
      </a:solidFill>
    </a:ln>
  </cx:spPr>
</cx:chartSpace>
</file>

<file path=ppt/charts/colors1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4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49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85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3175">
        <a:solidFill>
          <a:schemeClr val="bg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49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85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3175">
        <a:solidFill>
          <a:schemeClr val="bg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14/relationships/chartEx" Target="../charts/chartEx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microsoft.com/office/2014/relationships/chartEx" Target="../charts/chartEx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14/relationships/chartEx" Target="../charts/chartEx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B8DA6-E4C7-1A40-A3C2-EAC6FD2DBB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5039" y="1803405"/>
            <a:ext cx="9745362" cy="1825096"/>
          </a:xfrm>
        </p:spPr>
        <p:txBody>
          <a:bodyPr>
            <a:normAutofit/>
          </a:bodyPr>
          <a:lstStyle/>
          <a:p>
            <a:r>
              <a:rPr lang="es-ES_tradnl" dirty="0"/>
              <a:t>DNA ANALYSIS &amp; HEALTH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3A2994-9398-1F48-A635-7FE3F18F4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5039" y="3648829"/>
            <a:ext cx="6132990" cy="685800"/>
          </a:xfrm>
        </p:spPr>
        <p:txBody>
          <a:bodyPr>
            <a:normAutofit/>
          </a:bodyPr>
          <a:lstStyle/>
          <a:p>
            <a:r>
              <a:rPr lang="es-ES_tradnl" sz="1700" dirty="0"/>
              <a:t>EXPLORATORY DATA ANALYSIS </a:t>
            </a:r>
          </a:p>
          <a:p>
            <a:r>
              <a:rPr lang="es-ES_tradnl" sz="1700" dirty="0"/>
              <a:t>ERIKA KVALEM SOTO </a:t>
            </a:r>
          </a:p>
        </p:txBody>
      </p:sp>
    </p:spTree>
    <p:extLst>
      <p:ext uri="{BB962C8B-B14F-4D97-AF65-F5344CB8AC3E}">
        <p14:creationId xmlns:p14="http://schemas.microsoft.com/office/powerpoint/2010/main" val="4017143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D94F7C0-1344-4B3C-AFCB-E7F006BB5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EC584A2-4215-4DB8-AE1F-E3768D77E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84F7ED-9FFC-844F-A2F3-7439F255B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s-ES_tradnl" sz="3200"/>
              <a:t>23 pairs of chormosomes</a:t>
            </a:r>
          </a:p>
        </p:txBody>
      </p:sp>
      <p:pic>
        <p:nvPicPr>
          <p:cNvPr id="8" name="Content Placeholder 7" descr="Table&#10;&#10;Description automatically generated">
            <a:extLst>
              <a:ext uri="{FF2B5EF4-FFF2-40B4-BE49-F238E27FC236}">
                <a16:creationId xmlns:a16="http://schemas.microsoft.com/office/drawing/2014/main" id="{5FA8B6EF-3CEA-F546-8949-B72EFF4BD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3927" y="746126"/>
            <a:ext cx="5671044" cy="547255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5D9B70F-08D6-6047-8022-67B4A33140FD}"/>
              </a:ext>
            </a:extLst>
          </p:cNvPr>
          <p:cNvSpPr txBox="1"/>
          <p:nvPr/>
        </p:nvSpPr>
        <p:spPr>
          <a:xfrm>
            <a:off x="5403927" y="3759015"/>
            <a:ext cx="1322173" cy="142103"/>
          </a:xfrm>
          <a:prstGeom prst="rect">
            <a:avLst/>
          </a:prstGeom>
          <a:solidFill>
            <a:srgbClr val="FFFF00">
              <a:alpha val="64000"/>
            </a:srgbClr>
          </a:solidFill>
        </p:spPr>
        <p:txBody>
          <a:bodyPr wrap="square" rtlCol="0">
            <a:spAutoFit/>
          </a:bodyPr>
          <a:lstStyle/>
          <a:p>
            <a:endParaRPr lang="es-ES_tradn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DE2946-178A-F447-B738-BA8CC71EF5B9}"/>
              </a:ext>
            </a:extLst>
          </p:cNvPr>
          <p:cNvSpPr txBox="1"/>
          <p:nvPr/>
        </p:nvSpPr>
        <p:spPr>
          <a:xfrm>
            <a:off x="5403927" y="5406582"/>
            <a:ext cx="1322173" cy="142103"/>
          </a:xfrm>
          <a:prstGeom prst="rect">
            <a:avLst/>
          </a:prstGeom>
          <a:solidFill>
            <a:srgbClr val="FFFF00">
              <a:alpha val="64000"/>
            </a:srgbClr>
          </a:solidFill>
        </p:spPr>
        <p:txBody>
          <a:bodyPr wrap="square" rtlCol="0">
            <a:spAutoFit/>
          </a:bodyPr>
          <a:lstStyle/>
          <a:p>
            <a:endParaRPr lang="es-ES_tradnl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4929B6-9A4F-D248-ABB5-A7DDF49F41FC}"/>
              </a:ext>
            </a:extLst>
          </p:cNvPr>
          <p:cNvSpPr txBox="1"/>
          <p:nvPr/>
        </p:nvSpPr>
        <p:spPr>
          <a:xfrm>
            <a:off x="5403926" y="5602144"/>
            <a:ext cx="1322173" cy="142103"/>
          </a:xfrm>
          <a:prstGeom prst="rect">
            <a:avLst/>
          </a:prstGeom>
          <a:solidFill>
            <a:srgbClr val="FFFF00">
              <a:alpha val="64000"/>
            </a:srgbClr>
          </a:solidFill>
        </p:spPr>
        <p:txBody>
          <a:bodyPr wrap="square" rtlCol="0">
            <a:spAutoFit/>
          </a:bodyPr>
          <a:lstStyle/>
          <a:p>
            <a:endParaRPr lang="es-ES_tradnl" dirty="0"/>
          </a:p>
        </p:txBody>
      </p:sp>
      <p:pic>
        <p:nvPicPr>
          <p:cNvPr id="19" name="Picture 18" descr="Chart, histogram&#10;&#10;Description automatically generated">
            <a:extLst>
              <a:ext uri="{FF2B5EF4-FFF2-40B4-BE49-F238E27FC236}">
                <a16:creationId xmlns:a16="http://schemas.microsoft.com/office/drawing/2014/main" id="{B7F93390-03EC-2644-AA9E-8D120C1315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101" y="2840395"/>
            <a:ext cx="4648080" cy="325323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4B3AB8F-C15E-ED41-83BA-5475330EF550}"/>
              </a:ext>
            </a:extLst>
          </p:cNvPr>
          <p:cNvSpPr txBox="1"/>
          <p:nvPr/>
        </p:nvSpPr>
        <p:spPr>
          <a:xfrm>
            <a:off x="3295041" y="5602144"/>
            <a:ext cx="292190" cy="165873"/>
          </a:xfrm>
          <a:prstGeom prst="rect">
            <a:avLst/>
          </a:prstGeom>
          <a:solidFill>
            <a:srgbClr val="FFFF00">
              <a:alpha val="64000"/>
            </a:srgbClr>
          </a:solidFill>
        </p:spPr>
        <p:txBody>
          <a:bodyPr wrap="square" rtlCol="0">
            <a:spAutoFit/>
          </a:bodyPr>
          <a:lstStyle/>
          <a:p>
            <a:endParaRPr lang="es-ES_tradnl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112100-29D3-1C42-B9EA-2C60E513A829}"/>
              </a:ext>
            </a:extLst>
          </p:cNvPr>
          <p:cNvSpPr txBox="1"/>
          <p:nvPr/>
        </p:nvSpPr>
        <p:spPr>
          <a:xfrm>
            <a:off x="3920989" y="5602144"/>
            <a:ext cx="873433" cy="165873"/>
          </a:xfrm>
          <a:prstGeom prst="rect">
            <a:avLst/>
          </a:prstGeom>
          <a:solidFill>
            <a:srgbClr val="FFFF00">
              <a:alpha val="64000"/>
            </a:srgbClr>
          </a:solidFill>
        </p:spPr>
        <p:txBody>
          <a:bodyPr wrap="square" rtlCol="0">
            <a:spAutoFit/>
          </a:bodyPr>
          <a:lstStyle/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3216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E988C-35A0-214E-8F96-DB90CFE1B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52893"/>
            <a:ext cx="8610600" cy="129302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dirty="0"/>
              <a:t>SNP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0AF6B69-685F-4A95-B15B-5D4994060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6071461" cy="402412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/>
              <a:t>Singular nucleotide polymorphism</a:t>
            </a:r>
          </a:p>
        </p:txBody>
      </p:sp>
      <p:pic>
        <p:nvPicPr>
          <p:cNvPr id="5124" name="Picture 4" descr="Sobre la predisposición genética a padecer enfermedades — Cuaderno de  Cultura Científica">
            <a:extLst>
              <a:ext uri="{FF2B5EF4-FFF2-40B4-BE49-F238E27FC236}">
                <a16:creationId xmlns:a16="http://schemas.microsoft.com/office/drawing/2014/main" id="{C67CE575-DFEC-124E-8F38-3A439992BD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7" r="3" b="8721"/>
          <a:stretch/>
        </p:blipFill>
        <p:spPr bwMode="auto">
          <a:xfrm>
            <a:off x="5906529" y="747637"/>
            <a:ext cx="4448720" cy="209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7411AB85-1E55-4B4C-AAC7-568791F402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" b="3170"/>
          <a:stretch/>
        </p:blipFill>
        <p:spPr>
          <a:xfrm>
            <a:off x="3624144" y="3054969"/>
            <a:ext cx="6731105" cy="3163716"/>
          </a:xfrm>
          <a:prstGeom prst="rect">
            <a:avLst/>
          </a:prstGeom>
        </p:spPr>
      </p:pic>
      <p:pic>
        <p:nvPicPr>
          <p:cNvPr id="10" name="Picture 9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F076B81B-F7EA-D64D-B144-675227D409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3054969"/>
            <a:ext cx="2464383" cy="217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813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3117D-D19A-F34B-A154-92AE6027A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533" y="345206"/>
            <a:ext cx="8610600" cy="1293028"/>
          </a:xfrm>
        </p:spPr>
        <p:txBody>
          <a:bodyPr/>
          <a:lstStyle/>
          <a:p>
            <a:pPr algn="l"/>
            <a:r>
              <a:rPr lang="es-ES_tradnl" dirty="0"/>
              <a:t>RESULTS</a:t>
            </a:r>
          </a:p>
        </p:txBody>
      </p:sp>
      <p:pic>
        <p:nvPicPr>
          <p:cNvPr id="4" name="Content Placeholder 4" descr="A person with a beard and glasses&#10;&#10;Description automatically generated with low confidence">
            <a:extLst>
              <a:ext uri="{FF2B5EF4-FFF2-40B4-BE49-F238E27FC236}">
                <a16:creationId xmlns:a16="http://schemas.microsoft.com/office/drawing/2014/main" id="{1D9CA26A-24BD-C649-91A7-7C2DA6D1E8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221" r="-4" b="26387"/>
          <a:stretch/>
        </p:blipFill>
        <p:spPr>
          <a:xfrm>
            <a:off x="7323152" y="1479325"/>
            <a:ext cx="4122507" cy="268971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268DA53-979E-C445-A41F-A49262190914}"/>
              </a:ext>
            </a:extLst>
          </p:cNvPr>
          <p:cNvSpPr/>
          <p:nvPr/>
        </p:nvSpPr>
        <p:spPr>
          <a:xfrm>
            <a:off x="7944449" y="1021332"/>
            <a:ext cx="3044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Zeeshan-ul-</a:t>
            </a:r>
            <a:r>
              <a:rPr lang="en-US" dirty="0" err="1"/>
              <a:t>hassanUsmani</a:t>
            </a:r>
            <a:endParaRPr lang="en-US" dirty="0"/>
          </a:p>
        </p:txBody>
      </p:sp>
      <p:graphicFrame>
        <p:nvGraphicFramePr>
          <p:cNvPr id="61" name="Table 61">
            <a:extLst>
              <a:ext uri="{FF2B5EF4-FFF2-40B4-BE49-F238E27FC236}">
                <a16:creationId xmlns:a16="http://schemas.microsoft.com/office/drawing/2014/main" id="{A41DDB6F-07E5-ED4C-A9AE-9A088E2CDF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219841"/>
              </p:ext>
            </p:extLst>
          </p:nvPr>
        </p:nvGraphicFramePr>
        <p:xfrm>
          <a:off x="609473" y="1479325"/>
          <a:ext cx="6070296" cy="5041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3432">
                  <a:extLst>
                    <a:ext uri="{9D8B030D-6E8A-4147-A177-3AD203B41FA5}">
                      <a16:colId xmlns:a16="http://schemas.microsoft.com/office/drawing/2014/main" val="2182811807"/>
                    </a:ext>
                  </a:extLst>
                </a:gridCol>
                <a:gridCol w="2023432">
                  <a:extLst>
                    <a:ext uri="{9D8B030D-6E8A-4147-A177-3AD203B41FA5}">
                      <a16:colId xmlns:a16="http://schemas.microsoft.com/office/drawing/2014/main" val="3319691683"/>
                    </a:ext>
                  </a:extLst>
                </a:gridCol>
                <a:gridCol w="2023432">
                  <a:extLst>
                    <a:ext uri="{9D8B030D-6E8A-4147-A177-3AD203B41FA5}">
                      <a16:colId xmlns:a16="http://schemas.microsoft.com/office/drawing/2014/main" val="3206459422"/>
                    </a:ext>
                  </a:extLst>
                </a:gridCol>
              </a:tblGrid>
              <a:tr h="337065">
                <a:tc>
                  <a:txBody>
                    <a:bodyPr/>
                    <a:lstStyle/>
                    <a:p>
                      <a:r>
                        <a:rPr lang="es-ES_tradnl" sz="1400" dirty="0"/>
                        <a:t>SNP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400" dirty="0" err="1"/>
                        <a:t>Feature</a:t>
                      </a:r>
                      <a:r>
                        <a:rPr lang="es-ES_tradnl" sz="1400" dirty="0"/>
                        <a:t> </a:t>
                      </a:r>
                      <a:r>
                        <a:rPr lang="es-ES_tradnl" sz="1400" dirty="0" err="1"/>
                        <a:t>studied</a:t>
                      </a:r>
                      <a:endParaRPr lang="es-ES_tradnl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400" dirty="0" err="1"/>
                        <a:t>Phenotype</a:t>
                      </a:r>
                      <a:endParaRPr lang="es-ES_tradnl" sz="1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7663243"/>
                  </a:ext>
                </a:extLst>
              </a:tr>
              <a:tr h="340366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rs1800401</a:t>
                      </a:r>
                      <a:endParaRPr lang="es-ES_tradnl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4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Eye</a:t>
                      </a:r>
                      <a:r>
                        <a:rPr lang="es-ES_tradnl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color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4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brown</a:t>
                      </a:r>
                      <a:r>
                        <a:rPr lang="es-ES_tradnl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/</a:t>
                      </a:r>
                      <a:r>
                        <a:rPr lang="es-ES_tradnl" sz="14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black</a:t>
                      </a:r>
                      <a:r>
                        <a:rPr lang="es-ES_tradnl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</a:t>
                      </a:r>
                      <a:r>
                        <a:rPr lang="es-ES_tradnl" sz="14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eyes</a:t>
                      </a:r>
                      <a:endParaRPr lang="es-ES_tradnl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7604359"/>
                  </a:ext>
                </a:extLst>
              </a:tr>
              <a:tr h="340366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rs1426654</a:t>
                      </a:r>
                      <a:endParaRPr lang="es-ES_tradnl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Skin color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4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Probably</a:t>
                      </a:r>
                      <a:r>
                        <a:rPr lang="es-ES_tradnl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light skin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3341007"/>
                  </a:ext>
                </a:extLst>
              </a:tr>
              <a:tr h="340366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rs1333049</a:t>
                      </a:r>
                      <a:endParaRPr lang="es-ES_tradnl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400" b="0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Cardiovascular </a:t>
                      </a:r>
                      <a:r>
                        <a:rPr lang="es-ES_tradnl" sz="1400" b="0" cap="none" spc="0" dirty="0" err="1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disease</a:t>
                      </a:r>
                      <a:endParaRPr lang="es-ES_tradnl" sz="14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6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1.5X </a:t>
                      </a:r>
                      <a:r>
                        <a:rPr lang="es-ES_tradnl" sz="1600" b="1" cap="none" spc="0" dirty="0" err="1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risk</a:t>
                      </a:r>
                      <a:endParaRPr lang="es-ES_tradnl" sz="1600" b="1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9722956"/>
                  </a:ext>
                </a:extLst>
              </a:tr>
              <a:tr h="340366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rs12425791</a:t>
                      </a:r>
                      <a:endParaRPr lang="es-ES_tradnl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4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Stroke</a:t>
                      </a:r>
                      <a:endParaRPr lang="es-ES_tradnl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Normal </a:t>
                      </a:r>
                      <a:r>
                        <a:rPr lang="es-ES_tradnl" sz="14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profile</a:t>
                      </a:r>
                      <a:endParaRPr lang="es-ES_tradnl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5803948"/>
                  </a:ext>
                </a:extLst>
              </a:tr>
              <a:tr h="462223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rs3736309</a:t>
                      </a:r>
                      <a:endParaRPr lang="es-ES_tradnl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400" b="0" cap="none" spc="0" dirty="0" err="1">
                          <a:ln w="0"/>
                          <a:solidFill>
                            <a:srgbClr val="92D05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Chronic</a:t>
                      </a:r>
                      <a:r>
                        <a:rPr lang="es-ES_tradnl" sz="1400" b="0" cap="none" spc="0" dirty="0">
                          <a:ln w="0"/>
                          <a:solidFill>
                            <a:srgbClr val="92D05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</a:t>
                      </a:r>
                      <a:r>
                        <a:rPr lang="es-ES_tradnl" sz="1400" b="0" cap="none" spc="0" dirty="0" err="1">
                          <a:ln w="0"/>
                          <a:solidFill>
                            <a:srgbClr val="92D05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Pulmonary</a:t>
                      </a:r>
                      <a:r>
                        <a:rPr lang="es-ES_tradnl" sz="1400" b="0" cap="none" spc="0" dirty="0">
                          <a:ln w="0"/>
                          <a:solidFill>
                            <a:srgbClr val="92D05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</a:t>
                      </a:r>
                      <a:r>
                        <a:rPr lang="es-ES_tradnl" sz="1400" b="0" cap="none" spc="0" dirty="0" err="1">
                          <a:ln w="0"/>
                          <a:solidFill>
                            <a:srgbClr val="92D05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disease</a:t>
                      </a:r>
                      <a:endParaRPr lang="es-ES_tradnl" sz="1400" b="0" cap="none" spc="0" dirty="0">
                        <a:ln w="0"/>
                        <a:solidFill>
                          <a:srgbClr val="92D05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600" b="1" cap="none" spc="0" dirty="0">
                          <a:ln w="0"/>
                          <a:solidFill>
                            <a:schemeClr val="accent4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- 0.44 </a:t>
                      </a:r>
                      <a:r>
                        <a:rPr lang="es-ES_tradnl" sz="1600" b="1" cap="none" spc="0" dirty="0" err="1">
                          <a:ln w="0"/>
                          <a:solidFill>
                            <a:schemeClr val="accent4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risk</a:t>
                      </a:r>
                      <a:r>
                        <a:rPr lang="es-ES_tradnl" sz="1600" b="1" cap="none" spc="0" dirty="0">
                          <a:ln w="0"/>
                          <a:solidFill>
                            <a:schemeClr val="accent4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8163549"/>
                  </a:ext>
                </a:extLst>
              </a:tr>
              <a:tr h="462223">
                <a:tc>
                  <a:txBody>
                    <a:bodyPr/>
                    <a:lstStyle/>
                    <a:p>
                      <a:r>
                        <a:rPr lang="es-ES_tradnl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-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4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Respiratory</a:t>
                      </a:r>
                      <a:r>
                        <a:rPr lang="es-ES_tradnl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</a:t>
                      </a:r>
                      <a:r>
                        <a:rPr lang="es-ES_tradnl" sz="14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infection</a:t>
                      </a:r>
                      <a:endParaRPr lang="es-ES_tradnl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-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3814644"/>
                  </a:ext>
                </a:extLst>
              </a:tr>
              <a:tr h="462223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rs1800629</a:t>
                      </a:r>
                      <a:endParaRPr lang="es-ES_tradnl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Neonatal </a:t>
                      </a:r>
                      <a:r>
                        <a:rPr lang="es-ES_tradnl" sz="14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condition</a:t>
                      </a:r>
                      <a:endParaRPr lang="es-ES_tradnl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Normal </a:t>
                      </a:r>
                      <a:r>
                        <a:rPr lang="es-ES_tradnl" sz="14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profile</a:t>
                      </a:r>
                      <a:endParaRPr lang="es-ES_tradnl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3083274"/>
                  </a:ext>
                </a:extLst>
              </a:tr>
              <a:tr h="340366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rs8034191</a:t>
                      </a:r>
                      <a:endParaRPr lang="es-ES_tradnl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4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Lung</a:t>
                      </a:r>
                      <a:r>
                        <a:rPr lang="es-ES_tradnl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</a:t>
                      </a:r>
                      <a:r>
                        <a:rPr lang="es-ES_tradnl" sz="14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cancer</a:t>
                      </a:r>
                      <a:endParaRPr lang="es-ES_tradnl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Normal </a:t>
                      </a:r>
                      <a:r>
                        <a:rPr lang="es-ES_tradnl" sz="14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profile</a:t>
                      </a:r>
                      <a:endParaRPr lang="es-ES_tradnl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4630302"/>
                  </a:ext>
                </a:extLst>
              </a:tr>
              <a:tr h="340366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rs145999145</a:t>
                      </a:r>
                      <a:endParaRPr lang="es-ES_tradnl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4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Alzheimer’s</a:t>
                      </a:r>
                      <a:endParaRPr lang="es-ES_tradnl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Normal </a:t>
                      </a:r>
                      <a:r>
                        <a:rPr lang="es-ES_tradnl" sz="14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profile</a:t>
                      </a:r>
                      <a:endParaRPr lang="es-ES_tradnl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0130572"/>
                  </a:ext>
                </a:extLst>
              </a:tr>
              <a:tr h="340366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rs1470579</a:t>
                      </a:r>
                      <a:endParaRPr lang="es-ES_tradnl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400" b="0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Diabetes </a:t>
                      </a:r>
                      <a:r>
                        <a:rPr lang="es-ES_tradnl" sz="1400" b="0" cap="none" spc="0" dirty="0" err="1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Type</a:t>
                      </a:r>
                      <a:r>
                        <a:rPr lang="es-ES_tradnl" sz="1400" b="0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II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6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1.2X </a:t>
                      </a:r>
                      <a:r>
                        <a:rPr lang="es-ES_tradnl" sz="1600" b="1" cap="none" spc="0" dirty="0" err="1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risk</a:t>
                      </a:r>
                      <a:endParaRPr lang="es-ES_tradnl" sz="1600" b="1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endParaRPr lang="es-ES_tradnl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5885926"/>
                  </a:ext>
                </a:extLst>
              </a:tr>
              <a:tr h="340366">
                <a:tc>
                  <a:txBody>
                    <a:bodyPr/>
                    <a:lstStyle/>
                    <a:p>
                      <a:r>
                        <a:rPr lang="es-ES_tradnl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r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s17319721</a:t>
                      </a:r>
                      <a:endParaRPr lang="es-ES_tradnl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4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Kidney</a:t>
                      </a:r>
                      <a:r>
                        <a:rPr lang="es-ES_tradnl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</a:t>
                      </a:r>
                      <a:r>
                        <a:rPr lang="es-ES_tradnl" sz="14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Disease</a:t>
                      </a:r>
                      <a:endParaRPr lang="es-ES_tradnl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Normal </a:t>
                      </a:r>
                      <a:r>
                        <a:rPr lang="es-ES_tradnl" sz="14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profile</a:t>
                      </a:r>
                      <a:endParaRPr lang="es-ES_tradnl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6250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6896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61">
            <a:extLst>
              <a:ext uri="{FF2B5EF4-FFF2-40B4-BE49-F238E27FC236}">
                <a16:creationId xmlns:a16="http://schemas.microsoft.com/office/drawing/2014/main" id="{E5000641-033C-8442-A0C4-DFE6AA350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992462"/>
              </p:ext>
            </p:extLst>
          </p:nvPr>
        </p:nvGraphicFramePr>
        <p:xfrm>
          <a:off x="609473" y="1479325"/>
          <a:ext cx="6070296" cy="5041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3432">
                  <a:extLst>
                    <a:ext uri="{9D8B030D-6E8A-4147-A177-3AD203B41FA5}">
                      <a16:colId xmlns:a16="http://schemas.microsoft.com/office/drawing/2014/main" val="2182811807"/>
                    </a:ext>
                  </a:extLst>
                </a:gridCol>
                <a:gridCol w="2023432">
                  <a:extLst>
                    <a:ext uri="{9D8B030D-6E8A-4147-A177-3AD203B41FA5}">
                      <a16:colId xmlns:a16="http://schemas.microsoft.com/office/drawing/2014/main" val="3319691683"/>
                    </a:ext>
                  </a:extLst>
                </a:gridCol>
                <a:gridCol w="2023432">
                  <a:extLst>
                    <a:ext uri="{9D8B030D-6E8A-4147-A177-3AD203B41FA5}">
                      <a16:colId xmlns:a16="http://schemas.microsoft.com/office/drawing/2014/main" val="3206459422"/>
                    </a:ext>
                  </a:extLst>
                </a:gridCol>
              </a:tblGrid>
              <a:tr h="337065">
                <a:tc>
                  <a:txBody>
                    <a:bodyPr/>
                    <a:lstStyle/>
                    <a:p>
                      <a:r>
                        <a:rPr lang="es-ES_tradnl" sz="1400" dirty="0"/>
                        <a:t>SNP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400" dirty="0" err="1"/>
                        <a:t>Feature</a:t>
                      </a:r>
                      <a:r>
                        <a:rPr lang="es-ES_tradnl" sz="1400" dirty="0"/>
                        <a:t> </a:t>
                      </a:r>
                      <a:r>
                        <a:rPr lang="es-ES_tradnl" sz="1400" dirty="0" err="1"/>
                        <a:t>studied</a:t>
                      </a:r>
                      <a:endParaRPr lang="es-ES_tradnl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400" dirty="0" err="1"/>
                        <a:t>Phenotype</a:t>
                      </a:r>
                      <a:endParaRPr lang="es-ES_tradnl" sz="1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7663243"/>
                  </a:ext>
                </a:extLst>
              </a:tr>
              <a:tr h="340366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rs12913832</a:t>
                      </a:r>
                      <a:endParaRPr lang="es-ES_tradnl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4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Eye</a:t>
                      </a:r>
                      <a:r>
                        <a:rPr lang="es-ES_tradnl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color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Brown  </a:t>
                      </a:r>
                      <a:r>
                        <a:rPr lang="es-ES_tradnl" sz="14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eyes</a:t>
                      </a:r>
                      <a:endParaRPr lang="es-ES_tradnl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7604359"/>
                  </a:ext>
                </a:extLst>
              </a:tr>
              <a:tr h="340366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rs1426654</a:t>
                      </a:r>
                      <a:endParaRPr lang="es-ES_tradnl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Skin color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4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Probably</a:t>
                      </a:r>
                      <a:r>
                        <a:rPr lang="es-ES_tradnl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light skin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3341007"/>
                  </a:ext>
                </a:extLst>
              </a:tr>
              <a:tr h="340366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rs16891982</a:t>
                      </a:r>
                      <a:endParaRPr lang="es-ES_tradnl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400" b="0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Cardiovascular </a:t>
                      </a:r>
                      <a:r>
                        <a:rPr lang="es-ES_tradnl" sz="1400" b="0" cap="none" spc="0" dirty="0" err="1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disease</a:t>
                      </a:r>
                      <a:endParaRPr lang="es-ES_tradnl" sz="14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6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1.5X </a:t>
                      </a:r>
                      <a:r>
                        <a:rPr lang="es-ES_tradnl" sz="1600" b="1" cap="none" spc="0" dirty="0" err="1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risk</a:t>
                      </a:r>
                      <a:endParaRPr lang="es-ES_tradnl" sz="1600" b="1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9722956"/>
                  </a:ext>
                </a:extLst>
              </a:tr>
              <a:tr h="340366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rs12425791</a:t>
                      </a:r>
                      <a:endParaRPr lang="es-ES_tradnl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4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Stroke</a:t>
                      </a:r>
                      <a:endParaRPr lang="es-ES_tradnl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Normal </a:t>
                      </a:r>
                      <a:r>
                        <a:rPr lang="es-ES_tradnl" sz="14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profile</a:t>
                      </a:r>
                      <a:endParaRPr lang="es-ES_tradnl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5803948"/>
                  </a:ext>
                </a:extLst>
              </a:tr>
              <a:tr h="462223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rs3736309</a:t>
                      </a:r>
                      <a:endParaRPr lang="es-ES_tradnl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4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Chronic</a:t>
                      </a:r>
                      <a:r>
                        <a:rPr lang="es-ES_tradnl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</a:t>
                      </a:r>
                      <a:r>
                        <a:rPr lang="es-ES_tradnl" sz="14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Pulmonary</a:t>
                      </a:r>
                      <a:r>
                        <a:rPr lang="es-ES_tradnl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</a:t>
                      </a:r>
                      <a:r>
                        <a:rPr lang="es-ES_tradnl" sz="14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disease</a:t>
                      </a:r>
                      <a:endParaRPr lang="es-ES_tradnl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6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Normal </a:t>
                      </a:r>
                      <a:r>
                        <a:rPr lang="es-ES_tradnl" sz="16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profile</a:t>
                      </a:r>
                      <a:endParaRPr lang="es-ES_tradnl" sz="16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8163549"/>
                  </a:ext>
                </a:extLst>
              </a:tr>
              <a:tr h="462223">
                <a:tc>
                  <a:txBody>
                    <a:bodyPr/>
                    <a:lstStyle/>
                    <a:p>
                      <a:r>
                        <a:rPr lang="es-ES_tradnl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-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4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Respiratory</a:t>
                      </a:r>
                      <a:r>
                        <a:rPr lang="es-ES_tradnl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</a:t>
                      </a:r>
                      <a:r>
                        <a:rPr lang="es-ES_tradnl" sz="14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infection</a:t>
                      </a:r>
                      <a:endParaRPr lang="es-ES_tradnl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-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3814644"/>
                  </a:ext>
                </a:extLst>
              </a:tr>
              <a:tr h="462223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rs1800629</a:t>
                      </a:r>
                      <a:endParaRPr lang="es-ES_tradnl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400" b="0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Neonatal </a:t>
                      </a:r>
                      <a:r>
                        <a:rPr lang="es-ES_tradnl" sz="1400" b="0" cap="none" spc="0" dirty="0" err="1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condition</a:t>
                      </a:r>
                      <a:endParaRPr lang="es-ES_tradnl" sz="14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400" b="1" cap="none" spc="0" dirty="0" err="1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Higher</a:t>
                      </a:r>
                      <a:r>
                        <a:rPr lang="es-ES_tradnl" sz="14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</a:t>
                      </a:r>
                      <a:r>
                        <a:rPr lang="es-ES_tradnl" sz="1400" b="1" cap="none" spc="0" dirty="0" err="1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risk</a:t>
                      </a:r>
                      <a:endParaRPr lang="es-ES_tradnl" sz="1400" b="1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3083274"/>
                  </a:ext>
                </a:extLst>
              </a:tr>
              <a:tr h="340366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rs8034191</a:t>
                      </a:r>
                      <a:endParaRPr lang="es-ES_tradnl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400" b="0" cap="none" spc="0" dirty="0" err="1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Lung</a:t>
                      </a:r>
                      <a:r>
                        <a:rPr lang="es-ES_tradnl" sz="1400" b="0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</a:t>
                      </a:r>
                      <a:r>
                        <a:rPr lang="es-ES_tradnl" sz="1400" b="0" cap="none" spc="0" dirty="0" err="1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cancer</a:t>
                      </a:r>
                      <a:endParaRPr lang="es-ES_tradnl" sz="14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4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1.27X </a:t>
                      </a:r>
                      <a:r>
                        <a:rPr lang="es-ES_tradnl" sz="1400" b="1" cap="none" spc="0" dirty="0" err="1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risk</a:t>
                      </a:r>
                      <a:endParaRPr lang="es-ES_tradnl" sz="1400" b="1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4630302"/>
                  </a:ext>
                </a:extLst>
              </a:tr>
              <a:tr h="340366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rs145999145</a:t>
                      </a:r>
                      <a:endParaRPr lang="es-ES_tradnl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4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Alzheimer’s</a:t>
                      </a:r>
                      <a:endParaRPr lang="es-ES_tradnl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Normal </a:t>
                      </a:r>
                      <a:r>
                        <a:rPr lang="es-ES_tradnl" sz="14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profile</a:t>
                      </a:r>
                      <a:endParaRPr lang="es-ES_tradnl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0130572"/>
                  </a:ext>
                </a:extLst>
              </a:tr>
              <a:tr h="340366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rs1470579</a:t>
                      </a:r>
                      <a:endParaRPr lang="es-ES_tradnl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400" b="0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Diabetes </a:t>
                      </a:r>
                      <a:r>
                        <a:rPr lang="es-ES_tradnl" sz="1400" b="0" cap="none" spc="0" dirty="0" err="1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Type</a:t>
                      </a:r>
                      <a:r>
                        <a:rPr lang="es-ES_tradnl" sz="1400" b="0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II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6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1.2X </a:t>
                      </a:r>
                      <a:r>
                        <a:rPr lang="es-ES_tradnl" sz="1600" b="1" cap="none" spc="0" dirty="0" err="1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risk</a:t>
                      </a:r>
                      <a:endParaRPr lang="es-ES_tradnl" sz="1600" b="1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endParaRPr lang="es-ES_tradnl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5885926"/>
                  </a:ext>
                </a:extLst>
              </a:tr>
              <a:tr h="340366">
                <a:tc>
                  <a:txBody>
                    <a:bodyPr/>
                    <a:lstStyle/>
                    <a:p>
                      <a:r>
                        <a:rPr lang="es-ES_tradnl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r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s17319721</a:t>
                      </a:r>
                      <a:endParaRPr lang="es-ES_tradnl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4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Kidney</a:t>
                      </a:r>
                      <a:r>
                        <a:rPr lang="es-ES_tradnl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</a:t>
                      </a:r>
                      <a:r>
                        <a:rPr lang="es-ES_tradnl" sz="14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Disease</a:t>
                      </a:r>
                      <a:endParaRPr lang="es-ES_tradnl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Normal </a:t>
                      </a:r>
                      <a:r>
                        <a:rPr lang="es-ES_tradnl" sz="14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profile</a:t>
                      </a:r>
                      <a:endParaRPr lang="es-ES_tradnl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6250631"/>
                  </a:ext>
                </a:extLst>
              </a:tr>
            </a:tbl>
          </a:graphicData>
        </a:graphic>
      </p:graphicFrame>
      <p:pic>
        <p:nvPicPr>
          <p:cNvPr id="6" name="Picture 5" descr="A person wearing sunglasses&#10;&#10;Description automatically generated with low confidence">
            <a:extLst>
              <a:ext uri="{FF2B5EF4-FFF2-40B4-BE49-F238E27FC236}">
                <a16:creationId xmlns:a16="http://schemas.microsoft.com/office/drawing/2014/main" id="{F2C3811D-8ADC-D946-816B-A00195EDB0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04" b="27918"/>
          <a:stretch/>
        </p:blipFill>
        <p:spPr>
          <a:xfrm>
            <a:off x="7768248" y="1479325"/>
            <a:ext cx="3644962" cy="237744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293B3E2-DAE6-5846-9D64-BC8913E75B4D}"/>
              </a:ext>
            </a:extLst>
          </p:cNvPr>
          <p:cNvSpPr/>
          <p:nvPr/>
        </p:nvSpPr>
        <p:spPr>
          <a:xfrm>
            <a:off x="7944449" y="1021332"/>
            <a:ext cx="2424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Daniel Gago Castro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86B418D-685E-154D-91CD-0CBF24DA9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73" y="337644"/>
            <a:ext cx="8610600" cy="1293028"/>
          </a:xfrm>
        </p:spPr>
        <p:txBody>
          <a:bodyPr/>
          <a:lstStyle/>
          <a:p>
            <a:pPr algn="l"/>
            <a:r>
              <a:rPr lang="es-ES_tradnl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94183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2CCBF1B-CA82-BB46-B05A-81A04B612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819" y="788227"/>
            <a:ext cx="8610600" cy="1293028"/>
          </a:xfrm>
        </p:spPr>
        <p:txBody>
          <a:bodyPr>
            <a:normAutofit/>
          </a:bodyPr>
          <a:lstStyle/>
          <a:p>
            <a:pPr algn="l"/>
            <a:r>
              <a:rPr lang="es-ES_tradnl" dirty="0" err="1"/>
              <a:t>Conclusion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015DF-F5DC-8949-A6D2-DCF4D880E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94560"/>
            <a:ext cx="5816600" cy="40241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_tradnl" dirty="0">
                <a:solidFill>
                  <a:schemeClr val="accent4"/>
                </a:solidFill>
              </a:rPr>
              <a:t>GENOME ANALYSIS HELP TO:</a:t>
            </a:r>
          </a:p>
          <a:p>
            <a:pPr marL="0" indent="0">
              <a:buNone/>
            </a:pPr>
            <a:endParaRPr lang="es-ES_tradnl" dirty="0"/>
          </a:p>
          <a:p>
            <a:r>
              <a:rPr lang="es-ES_tradnl" dirty="0"/>
              <a:t> </a:t>
            </a:r>
            <a:r>
              <a:rPr lang="es-ES_tradnl" dirty="0" err="1"/>
              <a:t>Prevent</a:t>
            </a:r>
            <a:r>
              <a:rPr lang="es-ES_tradnl" dirty="0"/>
              <a:t> </a:t>
            </a:r>
            <a:r>
              <a:rPr lang="es-ES_tradnl" dirty="0" err="1"/>
              <a:t>deadly</a:t>
            </a:r>
            <a:r>
              <a:rPr lang="es-ES_tradnl" dirty="0"/>
              <a:t> </a:t>
            </a:r>
            <a:r>
              <a:rPr lang="es-ES_tradnl" dirty="0" err="1"/>
              <a:t>diseases</a:t>
            </a:r>
            <a:endParaRPr lang="es-ES_tradnl" dirty="0"/>
          </a:p>
          <a:p>
            <a:r>
              <a:rPr lang="es-ES_tradnl" dirty="0" err="1"/>
              <a:t>Avoid</a:t>
            </a:r>
            <a:r>
              <a:rPr lang="es-ES_tradnl" dirty="0"/>
              <a:t> </a:t>
            </a:r>
            <a:r>
              <a:rPr lang="es-ES_tradnl" dirty="0" err="1"/>
              <a:t>deaths</a:t>
            </a:r>
            <a:endParaRPr lang="es-ES_tradnl" dirty="0"/>
          </a:p>
          <a:p>
            <a:r>
              <a:rPr lang="es-ES_tradnl" dirty="0" err="1"/>
              <a:t>Rduce</a:t>
            </a:r>
            <a:r>
              <a:rPr lang="es-ES_tradnl" dirty="0"/>
              <a:t> </a:t>
            </a:r>
            <a:r>
              <a:rPr lang="es-ES_tradnl" dirty="0" err="1"/>
              <a:t>economic</a:t>
            </a:r>
            <a:r>
              <a:rPr lang="es-ES_tradnl" dirty="0"/>
              <a:t> </a:t>
            </a:r>
            <a:r>
              <a:rPr lang="es-ES_tradnl" dirty="0" err="1"/>
              <a:t>pressune</a:t>
            </a:r>
            <a:r>
              <a:rPr lang="es-ES_tradnl" dirty="0"/>
              <a:t> </a:t>
            </a:r>
            <a:r>
              <a:rPr lang="es-ES_tradnl" dirty="0" err="1"/>
              <a:t>on</a:t>
            </a:r>
            <a:r>
              <a:rPr lang="es-ES_tradnl" dirty="0"/>
              <a:t> </a:t>
            </a:r>
            <a:r>
              <a:rPr lang="es-ES_tradnl" dirty="0" err="1"/>
              <a:t>health</a:t>
            </a:r>
            <a:r>
              <a:rPr lang="es-ES_tradnl" dirty="0"/>
              <a:t> </a:t>
            </a:r>
            <a:r>
              <a:rPr lang="es-ES_tradnl" dirty="0" err="1"/>
              <a:t>system</a:t>
            </a:r>
            <a:endParaRPr lang="es-ES_tradnl" dirty="0"/>
          </a:p>
          <a:p>
            <a:r>
              <a:rPr lang="es-ES_tradnl" dirty="0" err="1"/>
              <a:t>Improve</a:t>
            </a:r>
            <a:r>
              <a:rPr lang="es-ES_tradnl" dirty="0"/>
              <a:t> </a:t>
            </a:r>
            <a:r>
              <a:rPr lang="es-ES_tradnl" dirty="0" err="1"/>
              <a:t>society</a:t>
            </a:r>
            <a:r>
              <a:rPr lang="es-ES_tradnl" dirty="0"/>
              <a:t> </a:t>
            </a:r>
            <a:r>
              <a:rPr lang="es-ES_tradnl" dirty="0" err="1"/>
              <a:t>quality</a:t>
            </a:r>
            <a:r>
              <a:rPr lang="es-ES_tradnl" dirty="0"/>
              <a:t> of </a:t>
            </a:r>
            <a:r>
              <a:rPr lang="es-ES_tradnl" dirty="0" err="1"/>
              <a:t>life</a:t>
            </a:r>
            <a:endParaRPr lang="es-ES_tradnl" dirty="0"/>
          </a:p>
          <a:p>
            <a:endParaRPr lang="es-ES_tradnl" dirty="0"/>
          </a:p>
          <a:p>
            <a:r>
              <a:rPr lang="es-ES_tradnl" dirty="0">
                <a:solidFill>
                  <a:schemeClr val="accent2"/>
                </a:solidFill>
              </a:rPr>
              <a:t>ETHICAL ISSUES ARISE  </a:t>
            </a:r>
          </a:p>
          <a:p>
            <a:pPr marL="0" indent="0">
              <a:buNone/>
            </a:pPr>
            <a:r>
              <a:rPr lang="es-ES_tradnl" dirty="0" err="1">
                <a:solidFill>
                  <a:schemeClr val="accent2"/>
                </a:solidFill>
              </a:rPr>
              <a:t>Genetic</a:t>
            </a:r>
            <a:r>
              <a:rPr lang="es-ES_tradnl" dirty="0">
                <a:solidFill>
                  <a:schemeClr val="accent2"/>
                </a:solidFill>
              </a:rPr>
              <a:t> Data </a:t>
            </a:r>
            <a:r>
              <a:rPr lang="es-ES_tradnl" dirty="0" err="1">
                <a:solidFill>
                  <a:schemeClr val="accent2"/>
                </a:solidFill>
              </a:rPr>
              <a:t>onwership</a:t>
            </a:r>
            <a:endParaRPr lang="es-ES_tradnl" dirty="0">
              <a:solidFill>
                <a:schemeClr val="accent2"/>
              </a:solidFill>
            </a:endParaRPr>
          </a:p>
        </p:txBody>
      </p:sp>
      <p:pic>
        <p:nvPicPr>
          <p:cNvPr id="1026" name="Picture 2" descr="DNA del futuro que ordena técnicas">
            <a:extLst>
              <a:ext uri="{FF2B5EF4-FFF2-40B4-BE49-F238E27FC236}">
                <a16:creationId xmlns:a16="http://schemas.microsoft.com/office/drawing/2014/main" id="{C346FF81-E97F-8943-9C4A-03F3438DC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85000" y="2583466"/>
            <a:ext cx="4521200" cy="301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057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65231-9D8F-0A42-8E44-2E1D35441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2628953"/>
            <a:ext cx="8610600" cy="1293028"/>
          </a:xfrm>
        </p:spPr>
        <p:txBody>
          <a:bodyPr>
            <a:normAutofit fontScale="90000"/>
          </a:bodyPr>
          <a:lstStyle/>
          <a:p>
            <a:pPr algn="l"/>
            <a:r>
              <a:rPr lang="es-ES_tradnl" dirty="0"/>
              <a:t>ANY QUESTIONS?</a:t>
            </a:r>
            <a:br>
              <a:rPr lang="es-ES_tradnl" dirty="0"/>
            </a:br>
            <a:r>
              <a:rPr lang="es-ES_tradnl" dirty="0"/>
              <a:t>THANK YOU! </a:t>
            </a:r>
            <a:br>
              <a:rPr lang="es-ES_tradnl" dirty="0"/>
            </a:br>
            <a:r>
              <a:rPr lang="es-ES_tradnl" dirty="0">
                <a:sym typeface="Wingdings" pitchFamily="2" charset="2"/>
              </a:rPr>
              <a:t> </a:t>
            </a:r>
            <a:r>
              <a:rPr lang="es-ES_tradn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5470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ounded Rectangle 14">
            <a:extLst>
              <a:ext uri="{FF2B5EF4-FFF2-40B4-BE49-F238E27FC236}">
                <a16:creationId xmlns:a16="http://schemas.microsoft.com/office/drawing/2014/main" id="{843DD86A-8FAA-443F-9211-42A2AE8A7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2A13AAE-18EB-4BDF-BAF7-F2F97B8D0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F5C1B21-B0DB-4206-99EE-C13D67038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9261589-06E9-4B7C-A8F1-26648507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48F568-4B57-E243-A4A9-1212080F1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s-ES_tradnl">
                <a:solidFill>
                  <a:schemeClr val="bg1"/>
                </a:solidFill>
              </a:rPr>
              <a:t>WHY?</a:t>
            </a:r>
          </a:p>
        </p:txBody>
      </p:sp>
      <p:graphicFrame>
        <p:nvGraphicFramePr>
          <p:cNvPr id="19" name="Content Placeholder 3">
            <a:extLst>
              <a:ext uri="{FF2B5EF4-FFF2-40B4-BE49-F238E27FC236}">
                <a16:creationId xmlns:a16="http://schemas.microsoft.com/office/drawing/2014/main" id="{07AF4944-D2A4-3947-86B9-BA45503098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6402683"/>
              </p:ext>
            </p:extLst>
          </p:nvPr>
        </p:nvGraphicFramePr>
        <p:xfrm>
          <a:off x="5279472" y="746125"/>
          <a:ext cx="6290226" cy="54477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8283319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ounded Rectangle 14">
            <a:extLst>
              <a:ext uri="{FF2B5EF4-FFF2-40B4-BE49-F238E27FC236}">
                <a16:creationId xmlns:a16="http://schemas.microsoft.com/office/drawing/2014/main" id="{843DD86A-8FAA-443F-9211-42A2AE8A7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A13AAE-18EB-4BDF-BAF7-F2F97B8D0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F5C1B21-B0DB-4206-99EE-C13D67038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9261589-06E9-4B7C-A8F1-26648507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108199-5D6A-4A43-931A-7C5F685BE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s-ES_tradnl" sz="3700">
                <a:solidFill>
                  <a:schemeClr val="bg1"/>
                </a:solidFill>
              </a:rPr>
              <a:t>HEALTH ECONOMICS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CF300096-9D02-3E41-A174-7022F942A6C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9464973"/>
                  </p:ext>
                </p:extLst>
              </p:nvPr>
            </p:nvGraphicFramePr>
            <p:xfrm>
              <a:off x="5279472" y="746125"/>
              <a:ext cx="6290226" cy="544774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CF300096-9D02-3E41-A174-7022F942A6C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79472" y="746125"/>
                <a:ext cx="6290226" cy="544774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59991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ounded Rectangle 14">
            <a:extLst>
              <a:ext uri="{FF2B5EF4-FFF2-40B4-BE49-F238E27FC236}">
                <a16:creationId xmlns:a16="http://schemas.microsoft.com/office/drawing/2014/main" id="{843DD86A-8FAA-443F-9211-42A2AE8A7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A13AAE-18EB-4BDF-BAF7-F2F97B8D0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F5C1B21-B0DB-4206-99EE-C13D67038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9261589-06E9-4B7C-A8F1-26648507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E49062-9811-1F48-A1D6-BDBBA5825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s-ES_tradnl" sz="2500">
                <a:solidFill>
                  <a:schemeClr val="bg1"/>
                </a:solidFill>
              </a:rPr>
              <a:t>CARDIOVASCULAR DISEASES</a:t>
            </a:r>
          </a:p>
        </p:txBody>
      </p:sp>
      <mc:AlternateContent xmlns:mc="http://schemas.openxmlformats.org/markup-compatibility/2006" xmlns:cx4="http://schemas.microsoft.com/office/drawing/2016/5/10/chartex">
        <mc:Choice Requires="cx4">
          <p:graphicFrame>
            <p:nvGraphicFramePr>
              <p:cNvPr id="7" name="Content Placeholder 3">
                <a:extLst>
                  <a:ext uri="{FF2B5EF4-FFF2-40B4-BE49-F238E27FC236}">
                    <a16:creationId xmlns:a16="http://schemas.microsoft.com/office/drawing/2014/main" id="{F88947F5-1EC2-F34A-B5DF-6D0B2529BB4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72236168"/>
                  </p:ext>
                </p:extLst>
              </p:nvPr>
            </p:nvGraphicFramePr>
            <p:xfrm>
              <a:off x="5279472" y="746125"/>
              <a:ext cx="6290226" cy="544774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7" name="Content Placeholder 3">
                <a:extLst>
                  <a:ext uri="{FF2B5EF4-FFF2-40B4-BE49-F238E27FC236}">
                    <a16:creationId xmlns:a16="http://schemas.microsoft.com/office/drawing/2014/main" id="{F88947F5-1EC2-F34A-B5DF-6D0B2529BB4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79472" y="746125"/>
                <a:ext cx="6290226" cy="544774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55826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ounded Rectangle 14">
            <a:extLst>
              <a:ext uri="{FF2B5EF4-FFF2-40B4-BE49-F238E27FC236}">
                <a16:creationId xmlns:a16="http://schemas.microsoft.com/office/drawing/2014/main" id="{843DD86A-8FAA-443F-9211-42A2AE8A7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A13AAE-18EB-4BDF-BAF7-F2F97B8D0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F5C1B21-B0DB-4206-99EE-C13D67038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9261589-06E9-4B7C-A8F1-26648507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C57AC4-FFF2-234A-9E3E-C6C7A253E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s-ES_tradnl">
                <a:solidFill>
                  <a:schemeClr val="bg1"/>
                </a:solidFill>
              </a:rPr>
              <a:t>ALZHEIMER’S</a:t>
            </a:r>
          </a:p>
        </p:txBody>
      </p:sp>
      <mc:AlternateContent xmlns:mc="http://schemas.openxmlformats.org/markup-compatibility/2006" xmlns:cx4="http://schemas.microsoft.com/office/drawing/2016/5/10/chartex">
        <mc:Choice Requires="cx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A03A518A-A5F5-FF43-947D-00610788F42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27345391"/>
                  </p:ext>
                </p:extLst>
              </p:nvPr>
            </p:nvGraphicFramePr>
            <p:xfrm>
              <a:off x="5279472" y="746125"/>
              <a:ext cx="6290226" cy="544774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A03A518A-A5F5-FF43-947D-00610788F42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79472" y="746125"/>
                <a:ext cx="6290226" cy="544774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5052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52A56-F5BB-B849-8A94-87D70EEB5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200"/>
              <a:t>HOW? 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515149E-010E-0047-932B-1867F897A922}"/>
              </a:ext>
            </a:extLst>
          </p:cNvPr>
          <p:cNvSpPr txBox="1">
            <a:spLocks/>
          </p:cNvSpPr>
          <p:nvPr/>
        </p:nvSpPr>
        <p:spPr>
          <a:xfrm>
            <a:off x="685800" y="2364573"/>
            <a:ext cx="3977639" cy="3854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>
                <a:latin typeface="+mn-lt"/>
                <a:ea typeface="+mn-ea"/>
                <a:cs typeface="+mn-cs"/>
              </a:rPr>
              <a:t>Genome analysis </a:t>
            </a:r>
          </a:p>
        </p:txBody>
      </p: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8D25211A-4CA0-4B53-82BB-1EE7C7F3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51379" y="0"/>
            <a:ext cx="72406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Cuánto sabes sobre el ADN?">
            <a:extLst>
              <a:ext uri="{FF2B5EF4-FFF2-40B4-BE49-F238E27FC236}">
                <a16:creationId xmlns:a16="http://schemas.microsoft.com/office/drawing/2014/main" id="{8CDB5C62-3EC9-8744-ACCE-A310E95377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00" r="30671"/>
          <a:stretch/>
        </p:blipFill>
        <p:spPr bwMode="auto">
          <a:xfrm>
            <a:off x="5304147" y="10"/>
            <a:ext cx="6887853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3796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1066B-3B34-4844-87E7-A6A426E1F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s-ES_tradnl" dirty="0" err="1"/>
              <a:t>Subjects</a:t>
            </a:r>
            <a:r>
              <a:rPr lang="es-ES_tradnl" dirty="0"/>
              <a:t> of </a:t>
            </a:r>
            <a:r>
              <a:rPr lang="es-ES_tradnl" dirty="0" err="1"/>
              <a:t>study</a:t>
            </a:r>
            <a:endParaRPr lang="es-ES_tradnl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B290021-F41F-453B-AD90-E5CFED27E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r>
              <a:rPr lang="en-US" sz="4000" dirty="0"/>
              <a:t>Zeeshan-ul-</a:t>
            </a:r>
            <a:r>
              <a:rPr lang="en-US" sz="4000" dirty="0" err="1"/>
              <a:t>hassan</a:t>
            </a:r>
            <a:r>
              <a:rPr lang="en-US" sz="4000" dirty="0"/>
              <a:t> </a:t>
            </a:r>
            <a:r>
              <a:rPr lang="en-US" sz="4000" dirty="0" err="1"/>
              <a:t>Usmani</a:t>
            </a:r>
            <a:endParaRPr lang="en-US" sz="4000" dirty="0"/>
          </a:p>
          <a:p>
            <a:pPr marL="0" indent="0">
              <a:buNone/>
            </a:pPr>
            <a:endParaRPr lang="en-US" sz="4000" dirty="0"/>
          </a:p>
          <a:p>
            <a:r>
              <a:rPr lang="en-US" sz="4000" dirty="0"/>
              <a:t> Daniel Gago Castro</a:t>
            </a:r>
          </a:p>
        </p:txBody>
      </p:sp>
      <p:pic>
        <p:nvPicPr>
          <p:cNvPr id="5" name="Content Placeholder 4" descr="A person with a beard and glasses&#10;&#10;Description automatically generated with low confidence">
            <a:extLst>
              <a:ext uri="{FF2B5EF4-FFF2-40B4-BE49-F238E27FC236}">
                <a16:creationId xmlns:a16="http://schemas.microsoft.com/office/drawing/2014/main" id="{9F5BD4DC-FDE1-7A4E-A9BA-BB24F7EAA8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21" r="-4" b="26387"/>
          <a:stretch/>
        </p:blipFill>
        <p:spPr>
          <a:xfrm>
            <a:off x="7861238" y="933693"/>
            <a:ext cx="3644962" cy="2377440"/>
          </a:xfrm>
          <a:prstGeom prst="rect">
            <a:avLst/>
          </a:prstGeom>
        </p:spPr>
      </p:pic>
      <p:pic>
        <p:nvPicPr>
          <p:cNvPr id="7" name="Picture 6" descr="A person wearing sunglasses&#10;&#10;Description automatically generated with low confidence">
            <a:extLst>
              <a:ext uri="{FF2B5EF4-FFF2-40B4-BE49-F238E27FC236}">
                <a16:creationId xmlns:a16="http://schemas.microsoft.com/office/drawing/2014/main" id="{686EA53A-2DC4-5F4F-8E5A-BB67CF69BA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904" b="27918"/>
          <a:stretch/>
        </p:blipFill>
        <p:spPr>
          <a:xfrm>
            <a:off x="7861238" y="3588301"/>
            <a:ext cx="3644962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907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BE0C9-DA43-C84F-8495-4AC1DA5FA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565" y="2782486"/>
            <a:ext cx="6832600" cy="1293028"/>
          </a:xfrm>
        </p:spPr>
        <p:txBody>
          <a:bodyPr>
            <a:normAutofit fontScale="90000"/>
          </a:bodyPr>
          <a:lstStyle/>
          <a:p>
            <a:pPr algn="ctr"/>
            <a:r>
              <a:rPr lang="es-ES_tradnl" dirty="0"/>
              <a:t>23andme </a:t>
            </a:r>
            <a:br>
              <a:rPr lang="es-ES_tradnl" dirty="0"/>
            </a:br>
            <a:br>
              <a:rPr lang="es-ES_tradnl" dirty="0"/>
            </a:br>
            <a:br>
              <a:rPr lang="es-ES_tradnl" dirty="0"/>
            </a:br>
            <a:r>
              <a:rPr lang="es-ES_tradnl" dirty="0"/>
              <a:t>&amp; </a:t>
            </a:r>
            <a:br>
              <a:rPr lang="es-ES_tradnl" dirty="0"/>
            </a:br>
            <a:br>
              <a:rPr lang="es-ES_tradnl" dirty="0"/>
            </a:br>
            <a:br>
              <a:rPr lang="es-ES_tradnl" dirty="0"/>
            </a:br>
            <a:r>
              <a:rPr lang="es-ES_tradnl" dirty="0" err="1"/>
              <a:t>Myheritage</a:t>
            </a:r>
            <a:endParaRPr lang="es-ES_tradnl" dirty="0"/>
          </a:p>
        </p:txBody>
      </p:sp>
      <p:pic>
        <p:nvPicPr>
          <p:cNvPr id="2050" name="Picture 2" descr="23andMe | LinkedIn">
            <a:extLst>
              <a:ext uri="{FF2B5EF4-FFF2-40B4-BE49-F238E27FC236}">
                <a16:creationId xmlns:a16="http://schemas.microsoft.com/office/drawing/2014/main" id="{CC9AE1CA-5668-2F4B-A3A0-C617A08477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67" r="34006" b="1"/>
          <a:stretch/>
        </p:blipFill>
        <p:spPr bwMode="auto">
          <a:xfrm>
            <a:off x="7573117" y="832827"/>
            <a:ext cx="3577880" cy="244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yHeritage: La aplicación que permite animar fotos antiguas; ¿Qué es y cómo  funciona la Deep Nostalgia? | Lo + trending">
            <a:extLst>
              <a:ext uri="{FF2B5EF4-FFF2-40B4-BE49-F238E27FC236}">
                <a16:creationId xmlns:a16="http://schemas.microsoft.com/office/drawing/2014/main" id="{AB78CEC2-9532-0547-A272-EBDEA1D082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47" r="4" b="4"/>
          <a:stretch/>
        </p:blipFill>
        <p:spPr bwMode="auto">
          <a:xfrm>
            <a:off x="7573117" y="3583726"/>
            <a:ext cx="3577880" cy="244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4185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191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3079" name="Picture 192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94" name="Rectangle 193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5" name="Picture 194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E4037CA-46F2-9343-B631-10C25E8FB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696" y="643464"/>
            <a:ext cx="3614028" cy="1259477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Raw data</a:t>
            </a:r>
          </a:p>
        </p:txBody>
      </p:sp>
      <p:pic>
        <p:nvPicPr>
          <p:cNvPr id="3076" name="Picture 4" descr="PLNT 3140 Introductory Cytogenetics - Chromatin">
            <a:extLst>
              <a:ext uri="{FF2B5EF4-FFF2-40B4-BE49-F238E27FC236}">
                <a16:creationId xmlns:a16="http://schemas.microsoft.com/office/drawing/2014/main" id="{E6528593-50D8-FA49-8E9A-5F472BC08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87467" y="941122"/>
            <a:ext cx="5896308" cy="511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itle 3">
            <a:extLst>
              <a:ext uri="{FF2B5EF4-FFF2-40B4-BE49-F238E27FC236}">
                <a16:creationId xmlns:a16="http://schemas.microsoft.com/office/drawing/2014/main" id="{BC49B1CA-E92A-0744-B9C7-FBE4BC025895}"/>
              </a:ext>
            </a:extLst>
          </p:cNvPr>
          <p:cNvSpPr txBox="1">
            <a:spLocks/>
          </p:cNvSpPr>
          <p:nvPr/>
        </p:nvSpPr>
        <p:spPr>
          <a:xfrm>
            <a:off x="636696" y="2169523"/>
            <a:ext cx="3614028" cy="1259477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3 billion </a:t>
            </a:r>
            <a:r>
              <a:rPr lang="en-US" b="1" dirty="0"/>
              <a:t>base pairs</a:t>
            </a:r>
          </a:p>
          <a:p>
            <a:endParaRPr lang="en-US" b="1" dirty="0"/>
          </a:p>
          <a:p>
            <a:r>
              <a:rPr lang="en-US" sz="4800" b="1" dirty="0"/>
              <a:t>(A,T,G,C)</a:t>
            </a:r>
            <a:endParaRPr lang="en-US" sz="4800" dirty="0"/>
          </a:p>
        </p:txBody>
      </p:sp>
      <p:sp>
        <p:nvSpPr>
          <p:cNvPr id="22" name="Title 3">
            <a:extLst>
              <a:ext uri="{FF2B5EF4-FFF2-40B4-BE49-F238E27FC236}">
                <a16:creationId xmlns:a16="http://schemas.microsoft.com/office/drawing/2014/main" id="{DD6072CC-4B76-FC49-A768-54BFA4270C87}"/>
              </a:ext>
            </a:extLst>
          </p:cNvPr>
          <p:cNvSpPr txBox="1">
            <a:spLocks/>
          </p:cNvSpPr>
          <p:nvPr/>
        </p:nvSpPr>
        <p:spPr>
          <a:xfrm>
            <a:off x="519862" y="4375150"/>
            <a:ext cx="3774666" cy="1498536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/>
              <a:t>human genome:</a:t>
            </a:r>
          </a:p>
          <a:p>
            <a:pPr algn="ctr"/>
            <a:r>
              <a:rPr lang="en-US" sz="2400" dirty="0"/>
              <a:t> </a:t>
            </a:r>
          </a:p>
          <a:p>
            <a:pPr algn="ctr"/>
            <a:r>
              <a:rPr lang="en-US" sz="2400" dirty="0"/>
              <a:t>23 pairs of chromosomes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F4F9FB7C-18BE-F147-B86D-81E470BAC408}"/>
              </a:ext>
            </a:extLst>
          </p:cNvPr>
          <p:cNvSpPr/>
          <p:nvPr/>
        </p:nvSpPr>
        <p:spPr>
          <a:xfrm>
            <a:off x="2407195" y="3695582"/>
            <a:ext cx="348362" cy="5807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507066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151</TotalTime>
  <Words>268</Words>
  <Application>Microsoft Macintosh PowerPoint</Application>
  <PresentationFormat>Widescreen</PresentationFormat>
  <Paragraphs>115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Andale Mono</vt:lpstr>
      <vt:lpstr>Arial</vt:lpstr>
      <vt:lpstr>Calibri</vt:lpstr>
      <vt:lpstr>Century Gothic</vt:lpstr>
      <vt:lpstr>Vapor Trail</vt:lpstr>
      <vt:lpstr>DNA ANALYSIS &amp; HEALTH</vt:lpstr>
      <vt:lpstr>WHY?</vt:lpstr>
      <vt:lpstr>HEALTH ECONOMICS</vt:lpstr>
      <vt:lpstr>CARDIOVASCULAR DISEASES</vt:lpstr>
      <vt:lpstr>ALZHEIMER’S</vt:lpstr>
      <vt:lpstr>HOW? </vt:lpstr>
      <vt:lpstr>Subjects of study</vt:lpstr>
      <vt:lpstr>23andme    &amp;    Myheritage</vt:lpstr>
      <vt:lpstr>Raw data</vt:lpstr>
      <vt:lpstr>23 pairs of chormosomes</vt:lpstr>
      <vt:lpstr>SNP</vt:lpstr>
      <vt:lpstr>RESULTS</vt:lpstr>
      <vt:lpstr>RESULTS</vt:lpstr>
      <vt:lpstr>Conclusion</vt:lpstr>
      <vt:lpstr>ANY QUESTIONS? THANK YOU!  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DNA ANALYSIS &amp; HEALTH</dc:title>
  <dc:creator>erika meyer kvalem soto</dc:creator>
  <cp:lastModifiedBy>erika meyer kvalem soto</cp:lastModifiedBy>
  <cp:revision>12</cp:revision>
  <dcterms:created xsi:type="dcterms:W3CDTF">2021-04-27T10:54:06Z</dcterms:created>
  <dcterms:modified xsi:type="dcterms:W3CDTF">2021-04-28T12:07:09Z</dcterms:modified>
</cp:coreProperties>
</file>