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81" d="100"/>
          <a:sy n="81" d="100"/>
        </p:scale>
        <p:origin x="-258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198795" y="-21511"/>
            <a:ext cx="46736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11154" y="2708476"/>
            <a:ext cx="4417807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1154" y="4421081"/>
            <a:ext cx="4413071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18325" y="1516829"/>
            <a:ext cx="28448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2ADD5313-C6CD-4359-A857-3AB15F19B03F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071360" y="5719967"/>
            <a:ext cx="3775456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98795" y="5719967"/>
            <a:ext cx="858221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5E9EC8E-A09B-4526-903C-E4391DDEF4BC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D5313-C6CD-4359-A857-3AB15F19B03F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9EC8E-A09B-4526-903C-E4391DDEF4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1030147"/>
            <a:ext cx="1979271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4395" y="1030147"/>
            <a:ext cx="7231605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D5313-C6CD-4359-A857-3AB15F19B03F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9EC8E-A09B-4526-903C-E4391DDEF4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D5313-C6CD-4359-A857-3AB15F19B03F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9EC8E-A09B-4526-903C-E4391DDEF4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194" y="2900830"/>
            <a:ext cx="8849957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8194" y="4267201"/>
            <a:ext cx="8849956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D5313-C6CD-4359-A857-3AB15F19B03F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9EC8E-A09B-4526-903C-E4391DDEF4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D5313-C6CD-4359-A857-3AB15F19B03F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9EC8E-A09B-4526-903C-E4391DDEF4B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89888" y="2313432"/>
            <a:ext cx="4559808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313431"/>
            <a:ext cx="4559808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2815" y="2316009"/>
            <a:ext cx="407619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961" y="2974695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82450" y="2316010"/>
            <a:ext cx="4074289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536" y="2974695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D5313-C6CD-4359-A857-3AB15F19B03F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9EC8E-A09B-4526-903C-E4391DDEF4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D5313-C6CD-4359-A857-3AB15F19B03F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9EC8E-A09B-4526-903C-E4391DDEF4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D5313-C6CD-4359-A857-3AB15F19B03F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9EC8E-A09B-4526-903C-E4391DDEF4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D5313-C6CD-4359-A857-3AB15F19B03F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9EC8E-A09B-4526-903C-E4391DDEF4BC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859" y="856527"/>
            <a:ext cx="4120587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9777" y="2657435"/>
            <a:ext cx="4406096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5456" y="4136994"/>
            <a:ext cx="4398379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2565" y="2660904"/>
            <a:ext cx="4401312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0278" y="693795"/>
            <a:ext cx="4479497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2841" y="4133089"/>
            <a:ext cx="4400764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D5313-C6CD-4359-A857-3AB15F19B03F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9EC8E-A09B-4526-903C-E4391DDEF4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406400" y="0"/>
            <a:ext cx="13243109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609600" y="333488"/>
            <a:ext cx="109728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081656" y="-21511"/>
            <a:ext cx="4905488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91320" y="1027664"/>
            <a:ext cx="9366325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91323" y="2323652"/>
            <a:ext cx="9036423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2ADD5313-C6CD-4359-A857-3AB15F19B03F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5E9EC8E-A09B-4526-903C-E4391DDEF4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Swiss </a:t>
            </a:r>
            <a:r>
              <a:rPr lang="en-US" dirty="0" smtClean="0"/>
              <a:t>Bracket Automation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Erika Langmeyer, Justin </a:t>
            </a:r>
            <a:r>
              <a:rPr lang="en-US" dirty="0" err="1" smtClean="0"/>
              <a:t>Eitner</a:t>
            </a:r>
            <a:r>
              <a:rPr lang="en-US" dirty="0" smtClean="0"/>
              <a:t>, Dan </a:t>
            </a:r>
            <a:r>
              <a:rPr lang="en-US" dirty="0" err="1" smtClean="0"/>
              <a:t>Artmayer</a:t>
            </a:r>
            <a:r>
              <a:rPr lang="en-US" dirty="0" smtClean="0"/>
              <a:t>, and Matt Greer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3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Client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Pam Warton and Aaron Blodgett</a:t>
            </a:r>
          </a:p>
          <a:p>
            <a:r>
              <a:rPr lang="en-US" dirty="0" smtClean="0"/>
              <a:t>Euler Math Club</a:t>
            </a:r>
          </a:p>
          <a:p>
            <a:r>
              <a:rPr lang="en-US" dirty="0" smtClean="0"/>
              <a:t>Annual Euchre Tournament</a:t>
            </a:r>
          </a:p>
          <a:p>
            <a:r>
              <a:rPr lang="en-US" dirty="0" smtClean="0"/>
              <a:t>Tried Swiss bracket last year</a:t>
            </a:r>
          </a:p>
          <a:p>
            <a:r>
              <a:rPr lang="en-US" dirty="0" smtClean="0"/>
              <a:t>A lot of down time between rounds to figure out who to pair together</a:t>
            </a:r>
          </a:p>
          <a:p>
            <a:r>
              <a:rPr lang="en-US" dirty="0" smtClean="0"/>
              <a:t>Want to automate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23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9596" y="711141"/>
            <a:ext cx="9366325" cy="1143000"/>
          </a:xfrm>
        </p:spPr>
        <p:txBody>
          <a:bodyPr/>
          <a:lstStyle/>
          <a:p>
            <a:pPr algn="ctr"/>
            <a:r>
              <a:rPr lang="en-US" dirty="0" smtClean="0"/>
              <a:t>Meetings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1323" y="1910862"/>
            <a:ext cx="9036423" cy="443132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01-28-15 9:30AM</a:t>
            </a:r>
          </a:p>
          <a:p>
            <a:pPr lvl="1"/>
            <a:r>
              <a:rPr lang="en-US" dirty="0"/>
              <a:t>Requirements:</a:t>
            </a:r>
          </a:p>
          <a:p>
            <a:pPr lvl="1"/>
            <a:r>
              <a:rPr lang="en-US" dirty="0"/>
              <a:t>Initial option screen</a:t>
            </a:r>
          </a:p>
          <a:p>
            <a:pPr lvl="2"/>
            <a:r>
              <a:rPr lang="en-US" dirty="0"/>
              <a:t>Time limit</a:t>
            </a:r>
          </a:p>
          <a:p>
            <a:pPr lvl="2"/>
            <a:r>
              <a:rPr lang="en-US" dirty="0"/>
              <a:t>Number of rounds</a:t>
            </a:r>
          </a:p>
          <a:p>
            <a:pPr lvl="2"/>
            <a:r>
              <a:rPr lang="en-US" dirty="0"/>
              <a:t>Tie breakers</a:t>
            </a:r>
          </a:p>
          <a:p>
            <a:pPr lvl="2"/>
            <a:r>
              <a:rPr lang="en-US" dirty="0"/>
              <a:t>Bye options</a:t>
            </a:r>
          </a:p>
          <a:p>
            <a:pPr lvl="1"/>
            <a:r>
              <a:rPr lang="en-US" dirty="0"/>
              <a:t>Display current standings and time left in </a:t>
            </a:r>
            <a:r>
              <a:rPr lang="en-US" dirty="0" smtClean="0"/>
              <a:t>round</a:t>
            </a:r>
          </a:p>
          <a:p>
            <a:pPr lvl="1"/>
            <a:r>
              <a:rPr lang="en-US" dirty="0" smtClean="0"/>
              <a:t>Have text messages sent out to teams</a:t>
            </a:r>
            <a:endParaRPr lang="en-US" dirty="0"/>
          </a:p>
          <a:p>
            <a:pPr lvl="1"/>
            <a:r>
              <a:rPr lang="en-US" dirty="0"/>
              <a:t>Want to be general for all </a:t>
            </a:r>
            <a:r>
              <a:rPr lang="en-US" dirty="0" smtClean="0"/>
              <a:t>sports</a:t>
            </a:r>
            <a:endParaRPr lang="en-US" dirty="0"/>
          </a:p>
          <a:p>
            <a:r>
              <a:rPr lang="en-US" dirty="0" smtClean="0"/>
              <a:t>02-05-15 5:30PM</a:t>
            </a:r>
          </a:p>
          <a:p>
            <a:pPr lvl="1"/>
            <a:r>
              <a:rPr lang="en-US" dirty="0" smtClean="0"/>
              <a:t>Created user stories</a:t>
            </a:r>
          </a:p>
        </p:txBody>
      </p:sp>
    </p:spTree>
    <p:extLst>
      <p:ext uri="{BB962C8B-B14F-4D97-AF65-F5344CB8AC3E}">
        <p14:creationId xmlns:p14="http://schemas.microsoft.com/office/powerpoint/2010/main" val="145171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User Stories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4030" y="2534668"/>
            <a:ext cx="7037569" cy="350897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Initial Options</a:t>
            </a:r>
          </a:p>
          <a:p>
            <a:r>
              <a:rPr lang="en-US" dirty="0" smtClean="0"/>
              <a:t>Register Teams</a:t>
            </a:r>
          </a:p>
          <a:p>
            <a:r>
              <a:rPr lang="en-US" dirty="0" smtClean="0"/>
              <a:t>Start Round</a:t>
            </a:r>
          </a:p>
          <a:p>
            <a:r>
              <a:rPr lang="en-US" dirty="0" smtClean="0"/>
              <a:t>Team Pairings</a:t>
            </a:r>
          </a:p>
          <a:p>
            <a:r>
              <a:rPr lang="en-US" dirty="0" smtClean="0"/>
              <a:t>Text Messaging</a:t>
            </a:r>
          </a:p>
          <a:p>
            <a:r>
              <a:rPr lang="en-US" dirty="0" smtClean="0"/>
              <a:t>Round Scores</a:t>
            </a:r>
          </a:p>
          <a:p>
            <a:r>
              <a:rPr lang="en-US" dirty="0" smtClean="0"/>
              <a:t>End Tournament</a:t>
            </a:r>
          </a:p>
          <a:p>
            <a:r>
              <a:rPr lang="en-US" dirty="0" smtClean="0"/>
              <a:t>Display Championship Bracket</a:t>
            </a:r>
          </a:p>
          <a:p>
            <a:r>
              <a:rPr lang="en-US" dirty="0" smtClean="0"/>
              <a:t>Current Standings And Time</a:t>
            </a:r>
          </a:p>
          <a:p>
            <a:r>
              <a:rPr lang="en-US" dirty="0" smtClean="0"/>
              <a:t>Edit Teams</a:t>
            </a:r>
          </a:p>
        </p:txBody>
      </p:sp>
    </p:spTree>
    <p:extLst>
      <p:ext uri="{BB962C8B-B14F-4D97-AF65-F5344CB8AC3E}">
        <p14:creationId xmlns:p14="http://schemas.microsoft.com/office/powerpoint/2010/main" val="240655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Future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5785" y="2792575"/>
            <a:ext cx="9036423" cy="3508977"/>
          </a:xfrm>
        </p:spPr>
        <p:txBody>
          <a:bodyPr/>
          <a:lstStyle/>
          <a:p>
            <a:r>
              <a:rPr lang="en-US" dirty="0" smtClean="0"/>
              <a:t>Assign estimates to user stories</a:t>
            </a:r>
          </a:p>
          <a:p>
            <a:r>
              <a:rPr lang="en-US" dirty="0" smtClean="0"/>
              <a:t>Assign user stories to group members</a:t>
            </a:r>
          </a:p>
          <a:p>
            <a:r>
              <a:rPr lang="en-US" dirty="0" smtClean="0"/>
              <a:t>Create paper prototypes with client</a:t>
            </a:r>
          </a:p>
          <a:p>
            <a:r>
              <a:rPr lang="en-US" dirty="0" smtClean="0"/>
              <a:t>Discuss how to implement initial option screen</a:t>
            </a:r>
          </a:p>
          <a:p>
            <a:r>
              <a:rPr lang="en-US" dirty="0" smtClean="0"/>
              <a:t>Decide how the text messages will be sent</a:t>
            </a:r>
          </a:p>
          <a:p>
            <a:r>
              <a:rPr lang="en-US" dirty="0" smtClean="0"/>
              <a:t>Continue to meet with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12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241</TotalTime>
  <Words>159</Words>
  <Application>Microsoft Office PowerPoint</Application>
  <PresentationFormat>Custom</PresentationFormat>
  <Paragraphs>40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Austin</vt:lpstr>
      <vt:lpstr>Swiss Bracket Automation</vt:lpstr>
      <vt:lpstr>Client </vt:lpstr>
      <vt:lpstr>Meetings</vt:lpstr>
      <vt:lpstr>User Stories</vt:lpstr>
      <vt:lpstr>Future Plans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Euler Math Club Swiss Bracket Automation</dc:title>
  <dc:creator>Erika M. Langmeyer</dc:creator>
  <cp:lastModifiedBy>erika</cp:lastModifiedBy>
  <cp:revision>14</cp:revision>
  <dcterms:created xsi:type="dcterms:W3CDTF">2015-02-09T14:47:40Z</dcterms:created>
  <dcterms:modified xsi:type="dcterms:W3CDTF">2015-02-10T02:52:55Z</dcterms:modified>
</cp:coreProperties>
</file>