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4CC0-5CA2-415E-AFCE-5D6B7A68E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B0B94-49BE-4419-9A27-8AC78DCE8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9A5F2-DEE3-44E5-A2F6-F51E6E16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739FB-1985-4425-88FD-F7B29E2F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CFEA4-31E8-44A1-A820-9BA8A533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E588-F90A-4158-810B-B9D488D8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E95B09-51D8-436E-B283-D87575F4C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0F438-9086-42FF-8D7E-280CCD1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2DF39-CBBA-4D29-BB40-D0E81388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6519D-8454-4E99-9688-1A8B9726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1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4F528E-1492-43AC-91A7-A30673477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56AE9-2F1F-4F20-A565-4BE044BD3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48123-B990-4DD9-8343-0A78E005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2AD28-625A-433A-BD76-6D60297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08408-F49D-40D6-AB9A-E6DEF31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1633D-F0C0-4047-86BC-70D5D93D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15561-19AE-4137-925D-2BE4DA37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3BE571-5D65-4CF6-AD13-EA939A03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D6000-75E6-4434-A332-186C6C87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46674-2889-494B-A9AA-4DA70E2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25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B407C-0CF1-4A85-B738-73B176E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B87A6-EC68-41E9-8DDF-BC2A355C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73975-66E3-4FB6-AFD3-5FF582DB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05244-6DFA-4F7B-BB1A-08D0C03C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46EA4-242F-44F5-8760-EAF24D5F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0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7F695-FF6E-4C6C-B539-4032CE51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6A20F-F731-4B36-A52F-54488713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487FDC-CA43-446C-BCED-A34611DA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4F6B7-4DF8-4E94-8127-4E3727FD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FD3C1-616F-4B5D-B834-57B9B411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16A7D-EE68-4DCB-8AE8-C504F414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9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493F-CF1C-4122-8791-FA569849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90CAB6-F539-4FE8-A952-628F26FC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ADE985-9B86-4056-9B81-606818FD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862B93-5CAE-4533-AAAC-B04353C8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F16F29-7F5E-44B5-8D42-FF7867FAF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5E092B-5F3C-4011-9337-039F331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1C452-81E2-4B7C-AF28-41C88DA3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79D58D-8C73-4805-A1AF-2C9BE137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4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A7F70-FACC-435B-A27B-E01A2ABC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41906B-C106-4A95-8EC8-9533776B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930F4A-018F-4D01-A4D8-51013335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10BE6-BECF-4609-B88D-1DCB00A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CA0D6-F151-4153-9A96-05B91EE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C6E52-B511-4A9E-B10B-D5F58EC1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BD9E97-BDB3-49EC-A7F5-0C7E796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D2F63-33E9-4C23-8251-1DFCE88F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C258F-1E21-46B7-842F-66E3AAEC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47DA33-9405-4F12-AACE-46BBA330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486F11-8086-4F1E-8864-8027521C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850A1D-73D2-4D83-ADE2-B2260B8E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552BD-8B0C-4E87-A5F5-0A0548F8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4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E75EF-3271-479C-B80E-F233A5C3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09EA0D-93CE-46A4-A5D2-7AF2A96B0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0ED42-F471-49E2-B196-43D70136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F2435-B969-4E20-AA28-1A32CBA2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01400A-48E1-416A-B775-17A1D1B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AB5A9D-776E-41D9-A23F-F6E8B3D0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7EA5E-4449-4EA7-AD02-BECBE28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D7435-F74F-439B-BF89-3CBCF7B8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5F003-101E-41B2-BB19-7A38A012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F140-37A9-4503-AB03-2D3660EC1639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05B043-0584-4D69-87C0-4129D554C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A2ACC-2384-4E5C-B1BC-65D468BF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2A50-A32E-48B2-9684-585EC2394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94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51DB6F-01A8-4A31-8115-6A2844A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5485" cy="15623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77FFD8-9D85-4029-B1A6-56783A9D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01" y="2235179"/>
            <a:ext cx="2924583" cy="19528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DB0491-4C14-4057-954E-108E8D9A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252" y="2235179"/>
            <a:ext cx="1600423" cy="18576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8E55B2-32BD-464A-8211-B95164CDB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135" y="2235179"/>
            <a:ext cx="2800741" cy="150516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0AC58CD-493F-4A56-8200-A53CE5C1BBD3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7975876" y="2987759"/>
            <a:ext cx="1185376" cy="176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245ED62-AF68-499C-88FA-4D16C613F5C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191258" y="2743200"/>
            <a:ext cx="983877" cy="244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674CB60-0E2B-4EE3-899D-3B0816EAA6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4649" y="1587729"/>
            <a:ext cx="1180882" cy="11300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80EA969-A95A-4A4F-9FA4-D33C92297045}"/>
              </a:ext>
            </a:extLst>
          </p:cNvPr>
          <p:cNvCxnSpPr>
            <a:cxnSpLocks/>
          </p:cNvCxnSpPr>
          <p:nvPr/>
        </p:nvCxnSpPr>
        <p:spPr>
          <a:xfrm>
            <a:off x="1130059" y="2743200"/>
            <a:ext cx="1369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41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LEITE PAIVA -  -</dc:creator>
  <cp:lastModifiedBy>ERIKA LEITE PAIVA -  -</cp:lastModifiedBy>
  <cp:revision>2</cp:revision>
  <dcterms:created xsi:type="dcterms:W3CDTF">2021-03-01T13:03:32Z</dcterms:created>
  <dcterms:modified xsi:type="dcterms:W3CDTF">2021-03-01T13:07:43Z</dcterms:modified>
</cp:coreProperties>
</file>