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233" r:id="rId2"/>
    <p:sldId id="1289" r:id="rId3"/>
    <p:sldId id="1280" r:id="rId4"/>
    <p:sldId id="1234" r:id="rId5"/>
    <p:sldId id="1235" r:id="rId6"/>
    <p:sldId id="1236" r:id="rId7"/>
    <p:sldId id="1258" r:id="rId8"/>
    <p:sldId id="1281" r:id="rId9"/>
    <p:sldId id="1259" r:id="rId10"/>
    <p:sldId id="1260" r:id="rId11"/>
    <p:sldId id="1278" r:id="rId12"/>
    <p:sldId id="1261" r:id="rId13"/>
    <p:sldId id="1262" r:id="rId14"/>
    <p:sldId id="1263" r:id="rId15"/>
    <p:sldId id="1276" r:id="rId16"/>
    <p:sldId id="1277" r:id="rId17"/>
    <p:sldId id="1285" r:id="rId18"/>
    <p:sldId id="1264" r:id="rId19"/>
    <p:sldId id="1265" r:id="rId20"/>
    <p:sldId id="1282" r:id="rId21"/>
    <p:sldId id="1266" r:id="rId22"/>
    <p:sldId id="1290" r:id="rId23"/>
    <p:sldId id="1267" r:id="rId24"/>
    <p:sldId id="1291" r:id="rId25"/>
    <p:sldId id="1284" r:id="rId26"/>
    <p:sldId id="1286" r:id="rId27"/>
    <p:sldId id="1268" r:id="rId28"/>
    <p:sldId id="1287" r:id="rId29"/>
    <p:sldId id="1288" r:id="rId30"/>
    <p:sldId id="1292" r:id="rId31"/>
    <p:sldId id="1237" r:id="rId32"/>
    <p:sldId id="1251" r:id="rId33"/>
    <p:sldId id="1252" r:id="rId34"/>
    <p:sldId id="1293" r:id="rId35"/>
    <p:sldId id="1253" r:id="rId36"/>
    <p:sldId id="1238" r:id="rId37"/>
    <p:sldId id="1240" r:id="rId38"/>
    <p:sldId id="1242" r:id="rId39"/>
    <p:sldId id="1257" r:id="rId40"/>
    <p:sldId id="1273" r:id="rId41"/>
    <p:sldId id="1270" r:id="rId42"/>
    <p:sldId id="1275" r:id="rId43"/>
    <p:sldId id="1271" r:id="rId44"/>
    <p:sldId id="1272" r:id="rId45"/>
    <p:sldId id="1274" r:id="rId46"/>
    <p:sldId id="1190" r:id="rId47"/>
    <p:sldId id="119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101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0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33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96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35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098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2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96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99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81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86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5C9B1-D448-4B03-A3E5-D98300775707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05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1978211" y="3280229"/>
            <a:ext cx="8235577" cy="394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rgbClr val="FF4B4B"/>
                </a:solidFill>
              </a:rPr>
              <a:t>Maqueta </a:t>
            </a:r>
            <a:endParaRPr lang="es-MX" sz="4400" b="1" dirty="0">
              <a:solidFill>
                <a:srgbClr val="FF4B4B"/>
              </a:solidFill>
            </a:endParaRPr>
          </a:p>
          <a:p>
            <a:pPr algn="ctr"/>
            <a:r>
              <a:rPr lang="es-MX" sz="4400" b="1" dirty="0">
                <a:solidFill>
                  <a:srgbClr val="FF4B4B"/>
                </a:solidFill>
              </a:rPr>
              <a:t>de </a:t>
            </a:r>
            <a:r>
              <a:rPr lang="es-MX" sz="4400" b="1" dirty="0" smtClean="0">
                <a:solidFill>
                  <a:srgbClr val="FF4B4B"/>
                </a:solidFill>
              </a:rPr>
              <a:t>Módulo de Documentación Electrónica</a:t>
            </a:r>
            <a:endParaRPr lang="es-MX" sz="4400" b="1" dirty="0">
              <a:solidFill>
                <a:srgbClr val="FF4B4B"/>
              </a:solidFill>
            </a:endParaRPr>
          </a:p>
          <a:p>
            <a:pPr algn="ctr"/>
            <a:endParaRPr lang="es-MX" sz="4400" b="1" dirty="0">
              <a:solidFill>
                <a:srgbClr val="FF4B4B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7AB354-6A19-468D-8092-8C3F516CE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83" t="22064" r="38550" b="61346"/>
          <a:stretch/>
        </p:blipFill>
        <p:spPr>
          <a:xfrm>
            <a:off x="4616673" y="1756229"/>
            <a:ext cx="3103794" cy="10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Documentos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47750"/>
            <a:ext cx="11020425" cy="47625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9186" y="1996918"/>
            <a:ext cx="9751669" cy="36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Documentos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47750"/>
            <a:ext cx="11020425" cy="47625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9186" y="1996918"/>
            <a:ext cx="9751669" cy="36150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5" y="1166812"/>
            <a:ext cx="63817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Documentos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47750"/>
            <a:ext cx="11020425" cy="4762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81099" y="1885601"/>
            <a:ext cx="10159349" cy="37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Documentos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47750"/>
            <a:ext cx="11020425" cy="4762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00325" y="1910948"/>
            <a:ext cx="6830438" cy="35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Documentos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38225"/>
            <a:ext cx="11020425" cy="47625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52675" y="1881031"/>
            <a:ext cx="7247704" cy="37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Documentos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47750"/>
            <a:ext cx="11020425" cy="47625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1652587"/>
            <a:ext cx="68294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Documentos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38225"/>
            <a:ext cx="11020425" cy="4762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6" y="1838325"/>
            <a:ext cx="72485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Documentos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38225"/>
            <a:ext cx="11020425" cy="47625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89611" y="1905256"/>
            <a:ext cx="7675517" cy="389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Documentos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38225"/>
            <a:ext cx="11020425" cy="4762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47874" y="1987393"/>
            <a:ext cx="7361581" cy="36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Documentos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38225"/>
            <a:ext cx="11020425" cy="47625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17" y="1865991"/>
            <a:ext cx="5856563" cy="358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32" y="94672"/>
            <a:ext cx="9558867" cy="63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36914" y="1335314"/>
            <a:ext cx="9768115" cy="45865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791328" y="1656442"/>
            <a:ext cx="8235577" cy="394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rgbClr val="FF4B4B"/>
                </a:solidFill>
              </a:rPr>
              <a:t>Aprobación desde </a:t>
            </a:r>
            <a:r>
              <a:rPr lang="es-MX" sz="4400" b="1" dirty="0" smtClean="0">
                <a:solidFill>
                  <a:srgbClr val="FF4B4B"/>
                </a:solidFill>
              </a:rPr>
              <a:t>la plataforma</a:t>
            </a:r>
            <a:endParaRPr lang="es-MX" sz="4400" b="1" dirty="0">
              <a:solidFill>
                <a:srgbClr val="FF4B4B"/>
              </a:solidFill>
            </a:endParaRPr>
          </a:p>
          <a:p>
            <a:pPr algn="ctr"/>
            <a:endParaRPr lang="es-MX" sz="4400" b="1" dirty="0">
              <a:solidFill>
                <a:srgbClr val="FF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Notificación de Correo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1200" y="881062"/>
            <a:ext cx="7620000" cy="461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909637"/>
            <a:ext cx="11477625" cy="46297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2600325"/>
            <a:ext cx="10739438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Firma de </a:t>
            </a:r>
            <a:r>
              <a:rPr lang="es-MX" b="1" dirty="0" smtClean="0">
                <a:solidFill>
                  <a:schemeClr val="bg1"/>
                </a:solidFill>
              </a:rPr>
              <a:t>Documento</a:t>
            </a:r>
          </a:p>
          <a:p>
            <a:r>
              <a:rPr lang="es-MX" b="1" dirty="0" smtClean="0">
                <a:solidFill>
                  <a:schemeClr val="bg1"/>
                </a:solidFill>
              </a:rPr>
              <a:t>Opción 1</a:t>
            </a:r>
            <a:endParaRPr lang="es-MX" b="1" dirty="0" smtClean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38225"/>
            <a:ext cx="11020425" cy="47625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433" y="1837266"/>
            <a:ext cx="7391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Firma de </a:t>
            </a:r>
            <a:r>
              <a:rPr lang="es-MX" b="1" dirty="0" smtClean="0">
                <a:solidFill>
                  <a:schemeClr val="bg1"/>
                </a:solidFill>
              </a:rPr>
              <a:t>Documento</a:t>
            </a:r>
          </a:p>
          <a:p>
            <a:r>
              <a:rPr lang="es-MX" b="1" dirty="0" smtClean="0">
                <a:solidFill>
                  <a:schemeClr val="bg1"/>
                </a:solidFill>
              </a:rPr>
              <a:t>Opción 2</a:t>
            </a:r>
            <a:endParaRPr lang="es-MX" b="1" dirty="0" smtClean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38225"/>
            <a:ext cx="11020425" cy="4762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14599" y="1858260"/>
            <a:ext cx="7389385" cy="380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36914" y="1335314"/>
            <a:ext cx="9768115" cy="45865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791328" y="1656442"/>
            <a:ext cx="8235577" cy="394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rgbClr val="FF4B4B"/>
                </a:solidFill>
              </a:rPr>
              <a:t>Firmado de Usuario </a:t>
            </a:r>
            <a:r>
              <a:rPr lang="es-MX" sz="4400" b="1" u="sng" dirty="0" smtClean="0">
                <a:solidFill>
                  <a:srgbClr val="FF4B4B"/>
                </a:solidFill>
              </a:rPr>
              <a:t>externo sin acceso</a:t>
            </a:r>
            <a:r>
              <a:rPr lang="es-MX" sz="4400" b="1" dirty="0" smtClean="0">
                <a:solidFill>
                  <a:srgbClr val="FF4B4B"/>
                </a:solidFill>
              </a:rPr>
              <a:t> a módulo Documentación Electrónica</a:t>
            </a:r>
            <a:endParaRPr lang="es-MX" sz="4400" b="1" dirty="0">
              <a:solidFill>
                <a:srgbClr val="FF4B4B"/>
              </a:solidFill>
            </a:endParaRPr>
          </a:p>
          <a:p>
            <a:pPr algn="ctr"/>
            <a:endParaRPr lang="es-MX" sz="4400" b="1" dirty="0">
              <a:solidFill>
                <a:srgbClr val="FF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Notificación de Correo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1200" y="881062"/>
            <a:ext cx="7620000" cy="461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Firma de Documento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681037"/>
            <a:ext cx="10229850" cy="54959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336800" y="1043840"/>
            <a:ext cx="2573867" cy="2261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Firma de Documento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681037"/>
            <a:ext cx="10229850" cy="54959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336800" y="1043840"/>
            <a:ext cx="2573867" cy="2261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717" y="1856365"/>
            <a:ext cx="7288615" cy="396490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906" y="1874791"/>
            <a:ext cx="63246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Firma de Documento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800311"/>
            <a:ext cx="4292600" cy="555641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878667" y="4504267"/>
            <a:ext cx="4072466" cy="10922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36914" y="1335314"/>
            <a:ext cx="9768115" cy="45865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791328" y="1656442"/>
            <a:ext cx="8235577" cy="394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rgbClr val="FF4B4B"/>
                </a:solidFill>
              </a:rPr>
              <a:t>Usuario sin acceso a otras plataformas</a:t>
            </a:r>
            <a:endParaRPr lang="es-MX" sz="4400" b="1" dirty="0">
              <a:solidFill>
                <a:srgbClr val="FF4B4B"/>
              </a:solidFill>
            </a:endParaRPr>
          </a:p>
          <a:p>
            <a:pPr algn="ctr"/>
            <a:endParaRPr lang="es-MX" sz="4400" b="1" dirty="0">
              <a:solidFill>
                <a:srgbClr val="FF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36914" y="1335314"/>
            <a:ext cx="9768115" cy="45865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791328" y="1656442"/>
            <a:ext cx="8235577" cy="394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rgbClr val="FF4B4B"/>
                </a:solidFill>
              </a:rPr>
              <a:t>Bandeja</a:t>
            </a:r>
            <a:endParaRPr lang="es-MX" sz="4400" b="1" dirty="0">
              <a:solidFill>
                <a:srgbClr val="FF4B4B"/>
              </a:solidFill>
            </a:endParaRPr>
          </a:p>
          <a:p>
            <a:pPr algn="ctr"/>
            <a:endParaRPr lang="es-MX" sz="4400" b="1" dirty="0">
              <a:solidFill>
                <a:srgbClr val="FF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104197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16F583-60DE-4E8E-9E40-1F291AEA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34" y="2594344"/>
            <a:ext cx="183851" cy="2451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890588"/>
            <a:ext cx="11334751" cy="45720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7" y="2505075"/>
            <a:ext cx="10634663" cy="1657350"/>
          </a:xfrm>
          <a:prstGeom prst="rect">
            <a:avLst/>
          </a:prstGeom>
        </p:spPr>
      </p:pic>
      <p:sp>
        <p:nvSpPr>
          <p:cNvPr id="6" name="Flecha abajo 5"/>
          <p:cNvSpPr/>
          <p:nvPr/>
        </p:nvSpPr>
        <p:spPr>
          <a:xfrm>
            <a:off x="2095500" y="733425"/>
            <a:ext cx="200025" cy="51435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16F583-60DE-4E8E-9E40-1F291AEA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34" y="2594344"/>
            <a:ext cx="183851" cy="2451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890588"/>
            <a:ext cx="11334751" cy="457207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73" y="2594344"/>
            <a:ext cx="10612701" cy="2111006"/>
          </a:xfrm>
          <a:prstGeom prst="rect">
            <a:avLst/>
          </a:prstGeom>
        </p:spPr>
      </p:pic>
      <p:sp>
        <p:nvSpPr>
          <p:cNvPr id="6" name="Flecha abajo 5"/>
          <p:cNvSpPr/>
          <p:nvPr/>
        </p:nvSpPr>
        <p:spPr>
          <a:xfrm>
            <a:off x="9601200" y="2140648"/>
            <a:ext cx="371475" cy="115252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890588"/>
            <a:ext cx="11334751" cy="45720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73" y="2594344"/>
            <a:ext cx="10612701" cy="211100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16F583-60DE-4E8E-9E40-1F291AEAF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434" y="2594344"/>
            <a:ext cx="183851" cy="2451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65896" y="488965"/>
            <a:ext cx="5496925" cy="4986832"/>
          </a:xfrm>
          <a:prstGeom prst="rect">
            <a:avLst/>
          </a:prstGeom>
        </p:spPr>
      </p:pic>
      <p:sp>
        <p:nvSpPr>
          <p:cNvPr id="6" name="Flecha abajo 5"/>
          <p:cNvSpPr/>
          <p:nvPr/>
        </p:nvSpPr>
        <p:spPr>
          <a:xfrm>
            <a:off x="10086975" y="2594344"/>
            <a:ext cx="257175" cy="682256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890588"/>
            <a:ext cx="11334751" cy="45720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73" y="2594344"/>
            <a:ext cx="10612701" cy="211100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16F583-60DE-4E8E-9E40-1F291AEAF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434" y="2594344"/>
            <a:ext cx="183851" cy="245134"/>
          </a:xfrm>
          <a:prstGeom prst="rect">
            <a:avLst/>
          </a:prstGeom>
        </p:spPr>
      </p:pic>
      <p:sp>
        <p:nvSpPr>
          <p:cNvPr id="6" name="Flecha abajo 5"/>
          <p:cNvSpPr/>
          <p:nvPr/>
        </p:nvSpPr>
        <p:spPr>
          <a:xfrm>
            <a:off x="10086975" y="2594344"/>
            <a:ext cx="257175" cy="682256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471" y="890588"/>
            <a:ext cx="54959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890588"/>
            <a:ext cx="11334751" cy="45720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3973" y="2594344"/>
            <a:ext cx="10612701" cy="211100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16F583-60DE-4E8E-9E40-1F291AEAF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434" y="2594344"/>
            <a:ext cx="183851" cy="24513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73" y="2746744"/>
            <a:ext cx="10612701" cy="211100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99499" y="873659"/>
            <a:ext cx="5045869" cy="4805882"/>
          </a:xfrm>
          <a:prstGeom prst="rect">
            <a:avLst/>
          </a:prstGeom>
        </p:spPr>
      </p:pic>
      <p:sp>
        <p:nvSpPr>
          <p:cNvPr id="6" name="Flecha abajo 5"/>
          <p:cNvSpPr/>
          <p:nvPr/>
        </p:nvSpPr>
        <p:spPr>
          <a:xfrm>
            <a:off x="10086975" y="2594344"/>
            <a:ext cx="257175" cy="682256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900112"/>
            <a:ext cx="11553825" cy="46604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6" y="2473519"/>
            <a:ext cx="10796589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909637"/>
            <a:ext cx="11477625" cy="46297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2600325"/>
            <a:ext cx="10739438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9" y="967640"/>
            <a:ext cx="11020425" cy="47664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2522170"/>
            <a:ext cx="106394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Firma de Documento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38225"/>
            <a:ext cx="11020425" cy="4762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38737" y="1619250"/>
            <a:ext cx="3133725" cy="1276350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>
            <a:off x="7743825" y="1043840"/>
            <a:ext cx="180975" cy="30871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245225" y="-314512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Inicio de sesión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512287-04CB-4447-A83D-820AA0D1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9" y="707213"/>
            <a:ext cx="10647801" cy="544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36914" y="1335314"/>
            <a:ext cx="9768115" cy="45865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791328" y="1656442"/>
            <a:ext cx="8235577" cy="394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rgbClr val="FF4B4B"/>
                </a:solidFill>
              </a:rPr>
              <a:t>Inclusión en otras Plataformas</a:t>
            </a:r>
            <a:endParaRPr lang="es-MX" sz="4400" b="1" dirty="0">
              <a:solidFill>
                <a:srgbClr val="FF4B4B"/>
              </a:solidFill>
            </a:endParaRPr>
          </a:p>
          <a:p>
            <a:pPr algn="ctr"/>
            <a:endParaRPr lang="es-MX" sz="4400" b="1" dirty="0">
              <a:solidFill>
                <a:srgbClr val="FF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438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Inclusión en otras plataformas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38737" y="1619250"/>
            <a:ext cx="3133725" cy="1276350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>
            <a:off x="7743825" y="1043840"/>
            <a:ext cx="180975" cy="30871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842438"/>
            <a:ext cx="10706100" cy="5410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016" y="1204704"/>
            <a:ext cx="9311034" cy="40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438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Inclusión en otras plataformas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38737" y="1619250"/>
            <a:ext cx="3133725" cy="1276350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>
            <a:off x="7743825" y="1043840"/>
            <a:ext cx="180975" cy="30871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842438"/>
            <a:ext cx="10706100" cy="54102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425" y="1513131"/>
            <a:ext cx="9191626" cy="370760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638" y="3127618"/>
            <a:ext cx="8623908" cy="1343986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8752114" y="1567546"/>
            <a:ext cx="1509486" cy="377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35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799" y="209550"/>
            <a:ext cx="362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Inclusión en otras plataformas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38737" y="1619250"/>
            <a:ext cx="3133725" cy="1276350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>
            <a:off x="7743825" y="1043840"/>
            <a:ext cx="180975" cy="30871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842438"/>
            <a:ext cx="10706100" cy="5410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699" y="1158718"/>
            <a:ext cx="9277351" cy="36576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505" y="2819564"/>
            <a:ext cx="8922545" cy="1657350"/>
          </a:xfrm>
          <a:prstGeom prst="rect">
            <a:avLst/>
          </a:prstGeom>
        </p:spPr>
      </p:pic>
      <p:sp>
        <p:nvSpPr>
          <p:cNvPr id="11" name="Flecha abajo 10"/>
          <p:cNvSpPr/>
          <p:nvPr/>
        </p:nvSpPr>
        <p:spPr>
          <a:xfrm>
            <a:off x="3624671" y="1158718"/>
            <a:ext cx="180975" cy="30871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Inclusión en otras plataformas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38737" y="1619250"/>
            <a:ext cx="3133725" cy="1276350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>
            <a:off x="7743825" y="1043840"/>
            <a:ext cx="180975" cy="30871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842438"/>
            <a:ext cx="10706100" cy="54102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0" y="1729221"/>
            <a:ext cx="9085943" cy="36649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515" y="2800538"/>
            <a:ext cx="8501578" cy="131199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752114" y="1741714"/>
            <a:ext cx="1509486" cy="377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0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Inclusión en otras plataformas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38737" y="1619250"/>
            <a:ext cx="3133725" cy="1276350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>
            <a:off x="7743825" y="1043840"/>
            <a:ext cx="180975" cy="30871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842438"/>
            <a:ext cx="10706100" cy="54102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13" y="1459222"/>
            <a:ext cx="9215438" cy="398574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51" y="2504533"/>
            <a:ext cx="8896840" cy="1385899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8752114" y="1538515"/>
            <a:ext cx="1509486" cy="377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76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1;p10"/>
          <p:cNvSpPr txBox="1"/>
          <p:nvPr/>
        </p:nvSpPr>
        <p:spPr>
          <a:xfrm>
            <a:off x="2919358" y="1507688"/>
            <a:ext cx="5675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3200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Preguntas y Respuestas</a:t>
            </a:r>
            <a:endParaRPr sz="3200" b="1" dirty="0">
              <a:solidFill>
                <a:srgbClr val="E1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43;p10"/>
          <p:cNvSpPr/>
          <p:nvPr/>
        </p:nvSpPr>
        <p:spPr>
          <a:xfrm>
            <a:off x="7673182" y="4203844"/>
            <a:ext cx="2168352" cy="433470"/>
          </a:xfrm>
          <a:prstGeom prst="homePlate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4;p10"/>
          <p:cNvSpPr/>
          <p:nvPr/>
        </p:nvSpPr>
        <p:spPr>
          <a:xfrm>
            <a:off x="5740952" y="4203844"/>
            <a:ext cx="2168352" cy="433470"/>
          </a:xfrm>
          <a:prstGeom prst="homePlate">
            <a:avLst>
              <a:gd name="adj" fmla="val 50000"/>
            </a:avLst>
          </a:prstGeom>
          <a:solidFill>
            <a:srgbClr val="E10C14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45;p10"/>
          <p:cNvSpPr/>
          <p:nvPr/>
        </p:nvSpPr>
        <p:spPr>
          <a:xfrm>
            <a:off x="3889698" y="4203844"/>
            <a:ext cx="2087375" cy="433470"/>
          </a:xfrm>
          <a:custGeom>
            <a:avLst/>
            <a:gdLst/>
            <a:ahLst/>
            <a:cxnLst/>
            <a:rect l="l" t="t" r="r" b="b"/>
            <a:pathLst>
              <a:path w="2596355" h="532518" extrusionOk="0">
                <a:moveTo>
                  <a:pt x="0" y="0"/>
                </a:moveTo>
                <a:lnTo>
                  <a:pt x="2330096" y="0"/>
                </a:lnTo>
                <a:lnTo>
                  <a:pt x="2596355" y="266259"/>
                </a:lnTo>
                <a:lnTo>
                  <a:pt x="2330096" y="532518"/>
                </a:lnTo>
                <a:lnTo>
                  <a:pt x="0" y="532518"/>
                </a:lnTo>
                <a:lnTo>
                  <a:pt x="266259" y="2662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6;p10"/>
          <p:cNvSpPr/>
          <p:nvPr/>
        </p:nvSpPr>
        <p:spPr>
          <a:xfrm>
            <a:off x="2038443" y="4203844"/>
            <a:ext cx="2087375" cy="433470"/>
          </a:xfrm>
          <a:custGeom>
            <a:avLst/>
            <a:gdLst/>
            <a:ahLst/>
            <a:cxnLst/>
            <a:rect l="l" t="t" r="r" b="b"/>
            <a:pathLst>
              <a:path w="2596355" h="532518" extrusionOk="0">
                <a:moveTo>
                  <a:pt x="0" y="0"/>
                </a:moveTo>
                <a:lnTo>
                  <a:pt x="2330096" y="0"/>
                </a:lnTo>
                <a:lnTo>
                  <a:pt x="2596355" y="266259"/>
                </a:lnTo>
                <a:lnTo>
                  <a:pt x="2330096" y="532518"/>
                </a:lnTo>
                <a:lnTo>
                  <a:pt x="0" y="532518"/>
                </a:lnTo>
                <a:lnTo>
                  <a:pt x="266259" y="266259"/>
                </a:lnTo>
                <a:lnTo>
                  <a:pt x="0" y="0"/>
                </a:lnTo>
                <a:close/>
              </a:path>
            </a:pathLst>
          </a:custGeom>
          <a:solidFill>
            <a:srgbClr val="E10C14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52;p11"/>
          <p:cNvSpPr txBox="1"/>
          <p:nvPr/>
        </p:nvSpPr>
        <p:spPr>
          <a:xfrm>
            <a:off x="1983761" y="1920119"/>
            <a:ext cx="7813595" cy="296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rgbClr val="E10C14"/>
              </a:buClr>
              <a:buSzPts val="8000"/>
            </a:pPr>
            <a:r>
              <a:rPr lang="es-ES" sz="7200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GRACIAS </a:t>
            </a:r>
            <a:endParaRPr sz="1600" dirty="0"/>
          </a:p>
          <a:p>
            <a:pPr algn="ctr">
              <a:buClr>
                <a:srgbClr val="E10C14"/>
              </a:buClr>
              <a:buSzPts val="8000"/>
            </a:pPr>
            <a:r>
              <a:rPr lang="es-ES" sz="7200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POR SU TIEMPO</a:t>
            </a:r>
            <a:endParaRPr sz="7200" b="1" dirty="0">
              <a:solidFill>
                <a:srgbClr val="E1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245225" y="-314512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Sesión cerrada por inactividad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7B4FCCA-0E6E-4582-874F-E8B0524B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9" y="707213"/>
            <a:ext cx="10647801" cy="544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-199506" y="-261851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16F583-60DE-4E8E-9E40-1F291AEA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34" y="2594344"/>
            <a:ext cx="183851" cy="2451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919162"/>
            <a:ext cx="110299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Documentos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57275"/>
            <a:ext cx="11020425" cy="4762500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>
            <a:off x="3038475" y="1043839"/>
            <a:ext cx="323850" cy="37538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825" y="1934442"/>
            <a:ext cx="4781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36914" y="1335314"/>
            <a:ext cx="9768115" cy="45865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791328" y="1656442"/>
            <a:ext cx="8235577" cy="394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rgbClr val="FF4B4B"/>
                </a:solidFill>
              </a:rPr>
              <a:t>Firma Autógrafa</a:t>
            </a:r>
          </a:p>
          <a:p>
            <a:pPr algn="ctr"/>
            <a:r>
              <a:rPr lang="es-MX" sz="4400" b="1" dirty="0" smtClean="0">
                <a:solidFill>
                  <a:srgbClr val="FF4B4B"/>
                </a:solidFill>
              </a:rPr>
              <a:t>Opción 1</a:t>
            </a:r>
            <a:endParaRPr lang="es-MX" sz="4400" b="1" dirty="0">
              <a:solidFill>
                <a:srgbClr val="FF4B4B"/>
              </a:solidFill>
            </a:endParaRPr>
          </a:p>
          <a:p>
            <a:pPr algn="ctr"/>
            <a:endParaRPr lang="es-MX" sz="4400" b="1" dirty="0">
              <a:solidFill>
                <a:srgbClr val="FF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800" y="209550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Firma Electrónica Avanzada </a:t>
            </a:r>
            <a:r>
              <a:rPr lang="es-MX" b="1" dirty="0" err="1" smtClean="0">
                <a:solidFill>
                  <a:schemeClr val="bg1"/>
                </a:solidFill>
              </a:rPr>
              <a:t>Pades</a:t>
            </a:r>
            <a:r>
              <a:rPr lang="es-MX" b="1" dirty="0" smtClean="0">
                <a:solidFill>
                  <a:schemeClr val="bg1"/>
                </a:solidFill>
              </a:rPr>
              <a:t>(PDF)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47750"/>
            <a:ext cx="11020425" cy="47625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05200" y="1882857"/>
            <a:ext cx="3985778" cy="366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9127</TotalTime>
  <Words>114</Words>
  <Application>Microsoft Office PowerPoint</Application>
  <PresentationFormat>Panorámica</PresentationFormat>
  <Paragraphs>42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Infinite</cp:lastModifiedBy>
  <cp:revision>486</cp:revision>
  <dcterms:created xsi:type="dcterms:W3CDTF">2022-07-07T14:54:04Z</dcterms:created>
  <dcterms:modified xsi:type="dcterms:W3CDTF">2022-08-18T16:08:33Z</dcterms:modified>
</cp:coreProperties>
</file>