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70" r:id="rId5"/>
    <p:sldId id="266" r:id="rId6"/>
    <p:sldId id="271" r:id="rId7"/>
    <p:sldId id="267" r:id="rId8"/>
    <p:sldId id="268" r:id="rId9"/>
    <p:sldId id="263" r:id="rId10"/>
    <p:sldId id="265" r:id="rId11"/>
    <p:sldId id="262" r:id="rId12"/>
    <p:sldId id="273" r:id="rId13"/>
    <p:sldId id="261" r:id="rId14"/>
    <p:sldId id="269" r:id="rId15"/>
    <p:sldId id="274" r:id="rId16"/>
    <p:sldId id="275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3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7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8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2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0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8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2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61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60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2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9BCA-B837-491A-8296-173EFFE03F6B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4E7C-175C-4DFB-A191-AAE6D3F13D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4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67560" y="4380301"/>
            <a:ext cx="73855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Implementación </a:t>
            </a:r>
          </a:p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la Plataforma de Distribución de Recursos a Municipios y Entidades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210891" y="6401577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Septiembre </a:t>
            </a:r>
            <a:r>
              <a:rPr lang="es-ES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4296027" y="3719311"/>
            <a:ext cx="3760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Propuesta de Diseño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32" y="1052181"/>
            <a:ext cx="5319816" cy="2529361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8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75108"/>
            <a:ext cx="10922000" cy="590778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0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Presupuesto y Control Presupuestal (DPCP)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567737"/>
            <a:ext cx="10579510" cy="57225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0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Administración Financiera (DAF)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2" y="414958"/>
            <a:ext cx="10819628" cy="585240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7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3566160" y="2885044"/>
            <a:ext cx="844573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Municipios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723900"/>
            <a:ext cx="1070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" y="404336"/>
            <a:ext cx="11732030" cy="6049328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646288" y="1750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Inicio de Sesión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757C21-3FFA-411F-A46F-2CA84D7A3A9B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3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(TI)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/>
          <p:cNvGrpSpPr/>
          <p:nvPr/>
        </p:nvGrpSpPr>
        <p:grpSpPr>
          <a:xfrm>
            <a:off x="543894" y="528983"/>
            <a:ext cx="10267303" cy="5443573"/>
            <a:chOff x="962348" y="707213"/>
            <a:chExt cx="10267303" cy="544357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348" y="707213"/>
              <a:ext cx="10267303" cy="5443573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1855229" y="900113"/>
              <a:ext cx="907021" cy="1333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794107" y="874455"/>
              <a:ext cx="11038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</a:t>
              </a:r>
              <a:r>
                <a:rPr lang="es-MX" sz="600" dirty="0" smtClean="0">
                  <a:solidFill>
                    <a:srgbClr val="C4C7C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PDRMyE.gob.mx</a:t>
              </a:r>
              <a:endParaRPr lang="es-MX" sz="600" dirty="0">
                <a:solidFill>
                  <a:srgbClr val="C4C7C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6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Coordinación de Planeación Hacendaria (CPH)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/>
          <p:cNvGrpSpPr/>
          <p:nvPr/>
        </p:nvGrpSpPr>
        <p:grpSpPr>
          <a:xfrm>
            <a:off x="959280" y="707213"/>
            <a:ext cx="10273440" cy="5443573"/>
            <a:chOff x="959280" y="707213"/>
            <a:chExt cx="10273440" cy="5443573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280" y="707213"/>
              <a:ext cx="10273440" cy="5443573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401127"/>
              <a:ext cx="200025" cy="200025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561147"/>
              <a:ext cx="200025" cy="200025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736407"/>
              <a:ext cx="200025" cy="200025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1087" y="1896427"/>
              <a:ext cx="200025" cy="200025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056447"/>
              <a:ext cx="200025" cy="200025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216467"/>
              <a:ext cx="200025" cy="200025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391727"/>
              <a:ext cx="200025" cy="200025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3467" y="2551747"/>
              <a:ext cx="200025" cy="200025"/>
            </a:xfrm>
            <a:prstGeom prst="rect">
              <a:avLst/>
            </a:prstGeom>
          </p:spPr>
        </p:pic>
        <p:sp>
          <p:nvSpPr>
            <p:cNvPr id="20" name="Rectángulo 19"/>
            <p:cNvSpPr/>
            <p:nvPr/>
          </p:nvSpPr>
          <p:spPr>
            <a:xfrm>
              <a:off x="1855229" y="900113"/>
              <a:ext cx="907021" cy="133350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94107" y="874455"/>
              <a:ext cx="11038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</a:t>
              </a:r>
              <a:r>
                <a:rPr lang="es-MX" sz="600" dirty="0" smtClean="0">
                  <a:solidFill>
                    <a:srgbClr val="C4C7C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PDRMyE.gob.mx</a:t>
              </a:r>
              <a:endParaRPr lang="es-MX" sz="600" dirty="0">
                <a:solidFill>
                  <a:srgbClr val="C4C7C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Coordinación de Planeación Hacendaria (DAMOP)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8189" y="2269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b="1" dirty="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CB2799-4B87-486D-9ECD-16CCEFDA0374}"/>
              </a:ext>
            </a:extLst>
          </p:cNvPr>
          <p:cNvSpPr/>
          <p:nvPr/>
        </p:nvSpPr>
        <p:spPr>
          <a:xfrm>
            <a:off x="15984" y="5867400"/>
            <a:ext cx="2536715" cy="990600"/>
          </a:xfrm>
          <a:prstGeom prst="rect">
            <a:avLst/>
          </a:prstGeom>
          <a:blipFill dpi="0" rotWithShape="1">
            <a:blip r:embed="rId2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AutoShape 2" descr="data:image/png;base64,iVBORw0KGgoAAAANSUhEUgAAAtYAAAEqCAYAAAAxqBc5AAAgAElEQVR4Ae2dh5sUZda3/UO+b/fbVVQyApJzEEVUxCxmBUygokgSFDFgQMwZMYugAkoGicMEBmbIYtp1113X3dX19TWu6XzX7zQ11NR093TP1Mx0uOe6+urpruqnnuecu6p+59Spp47411dfGy9sAAMwAAMwAAMwAAMwAAONY+AIGfDb7/9rP/70q338yadWWrHTKnbs4oUNYAAGYAAGYAAGYAAGYCAFA+WV1Va1a599/c339t0PP7meriWs3//oz7Zh8zbbsq2CFzaAARiAARiAARiAARiAgRQMbCopt/LtVamF9Qcff2KbtpZZSVklL2wAAzAAAzAAAzAAAzAAAykY2FK63SoqqxHWBA4ETjAAAzAAAzAAAzAAA41hAGGdIuJojFH5LTslDMAADMAADMAADBQfAwhrhDWXc2AABmAABmAABmAABmJgAGEdgxGJSIsvIsXn+BwGYAAGYAAGYCDKAMIaYU2ECgMwAAMwAAMwAAMwEAMDCOsYjBiNVvhMBAsDMAADMAADMAADxccAwhphTYQKAzAAAzAAAzAAAzAQAwMI6xiMSERafBEpPsfnMAADMAADMAADUQYQ1ghrIlQYgAEYgAEYgAEYgIEYGEBYx2DEaLTCZyJYGIABGIABGIABGCg+BhDWCGsiVBiAARiAARiAARiAgRgYQFjHYEQi0uKLSPE5PocBGIABGIABGIgygLBGWBOhwgAMwAAMwAAMwAAMxMAAwjoGI0ajFT4TwcIADMAADMAADMBA8TGAsEZYE6HCAAzAAAzAAAzAAAzEwADCOgYjEpEWX0SKz/E5DMAADMAADMBAlAGENcKaCBUGYAAGYAAGYAAGYCAGBhDWMRgxGq3wmQgWBmAABmAABmAABoqPAYQ1wpoIFQZgAAZgAAZgAAZgIAYGENYxGJGItPgiUnyOz2EABmAABmAABqIMIKwR1kSoMAADMAADMAADMAADMTCAsI7BiNFohc9EsDAAAzAAAzAAAzBQfAwgrBHWRKgwAAMwAAMwAAMwAAMxMICwjsGIRKTFF5Hic3wOAzAAAzAAAzAQZQBhjbAmQoUBGIABGIABGIABGIiBAYR1DEaMRit8JoKFARiAARiAARiAgeJjAGGNsCZChQEYgAEYgAEYgAEYiIEBhHUMRiQiLb6IFJ/jcxiAARiAARiAgSgDCGuENREqDMAADMAADMAADMBADAwgrGMwYjRa4TMRLAzAAAzAAAzAAAwUHwMIa4Q1ESoMwAAMwAAMwAAMwEAMDCCsYzAiEWnxRaT4HJ/DAAzAAAzAAAxEGUBYI6yJUGEABmAABmAABmAABmJgAGEdgxGj0QqfiWBhAAZgAAZgAAZgoPgYQFgjrIlQYQAGYAAGYAAGYAAGYmAAYR2DEYlIiy8ixef4HAZgAAZgAAZgIMoAwhphTYQKAzAAAzAAAzAAAzAQAwMI6xiMGI1W+EwECwMwAAMwAAMwAAPFxwDCGmFNhAoDMAADMAADMAADMBADAwjrGIxIRFp8ESk+x+cwAAMwAAMwAANRBhDWCGsiVBiAARiAARiAARiAgRgYQFjHYMRotMJnIlgYgAEYgAEYgAEYKD4GENYIayJUGIABGIABGIABGICBGBhAWMdgRCLS4otI8Tk+hwEYgAEYgAEYiDKAsEZYE6HCAAzAAAzAAAzAAAzEwADCOgYjRqMVPhPBwgAMwAAMwAAMwEDxMYCwRlgTocIADMAADMAADMAADMTAAMI6BiMSkRZfRIrP8XljGdhaut02bS1L+dqyrYKTHMdnGIABGMgzBhDWeeawxp7M+T2CEAZahgEJaYnlzSXltnFrmZVW7LT3P/xTytfOXXtt45ZSX1+/Q2i3jN/YX7A7DMBANgwgrBHWRMMwAANNyMDW0koXyGXbq6xixy777PN/2pf/+cq++eZbS/f33//+ZF98+R9ft3r3fquorLZNW8sR2E3oq2xOnqyL2IIBGEjGAMKagzSiCgZgoIkYUHZ6a1mlffDRn+zb776zX3/9NZ2WTrnst99+s59/+cU++cunLs6V8VYGPNlBne842cMADMBAyzGAsG6iEypQtxzU2B7b5wIDm7dVWMWOas9Qp1TMDVjwzXffWdWuvS6sEdewngus0wc4hIHDDCCsEdZkvWAABmJkYMu2xE2JBw5+aL/88ksDpHNmP/nbZ/+wTSXlXoPNSe3wSQ1bYAsYgIGWZABhHeMJtSUdybY5kMBAyzOgGwy379xl//nqf0zlG039J3FduXM3ZSEcxwmOYQAGcoQBhHWOOAJR1PKiCB/gg8Yy8O6mbfa3v/+jqfV0rfa/+/5721xSYTqYN7b//J59AAZgAAYaxwDCGmHNyRgGYCAGBjQ1XlOXf9RS1Ic+KDP+t88+9xlDqLlu3AkRQYH9YAAGGssAwjqGE2pjncDv2ZFhIL8ZUAmIRHVDZ/1IJpiz/U6ZcoR1fnPEcQD/wUD+M4CwRliTrYQBGGgEAxLV5ZXVzVJTXZ/Yfu/9j/zhM5yc8//kjA/xIQzkJwMI60acUIE+P6HHb/gtTgZUAvJpM9dVpxLY33z7rZWUVpK55rhOsAwDMNBCDCCsW8jwcZ7YaQuhCAMtw0AwC8iPP/43ldZt9u+VtdYTGmGiZZjA7tgdBoqbAYQ1wpoTMAzAQAMZ0DzSf/30780untNt8Ov//cb0GHXqrYv75I64w/8w0DIMIKwbeEIF2JYBFrtj91xhIFFbXdWkD4FJJ6DTLTtw8APbtLWMgInjOwzAAAw0MwMI62Y2eK6IAvqBQIWBxjGgcou/f/Z5On3bYsv+/Je/8kRGju0IKhiAgRZgAGHdAkZH0DRO0GA/7JcLDEhY6wmLufj388+/WNn2KspBOL4jrGAABpqZAYR1Mxs8FwQBfUCYwkDjGdiwudT+/cWXuair7aeffraS8h0Ia47viCoYgIFmZgBh3cwGR9A0XtBgQ2zY0gyovrpq1z774ccfc1JY60E1H378Z8pBOL4jqmAABpqZAYR1Mxu8pQUB20eUwkDjGdCNge9/+KecFNVBp7748ktuYOT4jqiCARhoZgYQ1s1scERN40UNNsSGLc2AhLXmi87lv3/+698Ia47viCoYgIFmZgBh3cwGb2lBwPYRpTDQeAYQ1o23IRxiQxiAgUJkAGGNsCaahQEYyJIBhDWCoBAFAWOCaxhoPAMI6yxPqEDXeOiwITbMdwYkrA9+8HEuV4LYv/79BaUgHN8JmmEABpqZAYR1Mxs83wUF/UcUw0Clz7axd//BnHzqotS+5rGu3r3PNHsJ/mKfhQEYgIHmYwBhjbDmxAsDMNAABvSAmC++/E9OZq01j/U25rGG6wZwjQBrPgGGrQvT1ghrDjycfGAABhrAgIT1Vzn65MVff/3NyiureUBMA/yK2ClMsYNf8WtzMYCw5sCLqIIBGGgAA5tLKuzgBx+ZHsaSa3//+PyfiOoG+LS5TrxsB5EHA4XLAMKagy+iCgZgoAEMqH65bPtO++2333JNV9t7739oG7eU4tcG+BXBU7iCB9/i2+ZgAGHNgZeTLwzAQAMY2Fq63XQA1YNYcunvu++/twrKQGC6AUw3h+hgG4jbQmcAYc3BhxMQDMBAAxnYVFJu1Xv2288//5wz2vrPn3xqG7eU4dMG+rTQT/qMD2ELA03LAMKagy8nYBiAgUYwoJKLf3+RG7ODaJq90vKdTLPXCH8iOppWdGBf7FvoDCCsOQAjqmAABhrBgEpCyiur7Jtvvm3RrPVPP/9su/cdtM3MXQ3PjeC50EUP40PYNzUDCGsOQJyEYAAGGsnAhs2lLf4kxn998aWpH0190qB9hAkMwAAMpGYAYd3IEypwpYYL22CbYmJA0+/99dO/t0jW+n++/l8rrdjJFHsczwmsYAAGWpgBhHULO6CYhAdjRWgXMgMqCdm0tazZxfVX//O1P2WREhD2r0LevxgbfOcLAwhrhDXRLQzAQEwMNLe4VqZajy7fXFKOD2PyYb6cvOknQhMGcpMBhDUHY07IMAADMTLg4rqk3D75y6f2/fc/NElpyC+//GKf/+vfXv6BqM7NkyuiB7/AQHEygLCO8YTKTlScOxF+x+9RBraWVnpZSFnFTlNWOc6/v3/2uVXt2mcbt5ZRU83xm6AYBmAgxxhAWOeYQ6InaD4j2mAgfxnQY8+3lm23Awc/tH/9+8tGZbC/++57+9Mnn7pgJ0udv0ywP+M7GChsBhDWCGuiXRiAgSZkQKUhurFQU+HpUeMf//kv9tNPP9tPP/3k78my2b/88qv999Dyf3z+L9t34AOr2FHNExWb0E+IncIWO/gX/zYXAwhrDtSIKhiAgWZiQBlsZZvLtld5fXT59ir729//YZ//89+1XtW79/lNiVpPwlyPKN+ybTt+aiY/NdcJmO0g9mCg8BhAWHOg5mQNAzDQzAxILAcvTdGneunwy0tIQutw8i28ky8+xacwUJgMIKyb+YTKjlSYOxJ+xa+ZMKCHyChj3bBXBQEQx2sYgAEYyHEGENY57qBMTtasg6iDgdxiQNlo+USZZ5VxbNxS6mJaJR7Vu/c36KWZQDZtLfe21KYy3UHWG//nlv/xB/6AgeJlAGGNsCb6hQEYiImBICMtwStRvXPXXvv0b5/50xg/+/yfye5TzPi73377zTTV3l8//czb/NMnf3W/BduS6A4EPSf14j2p43t8DwMtywDCOqYTKiC3LMjYH/u3BANBxjiRSS6zql17bc/+gz53tabH0+wfTfmnB9B89/0P9te/fWbVe/b7TZGafUSiviXswTbZD2EABoqdAYQ1wpoTMAzAQAMYkJgOTiB/+vNf7e//+KfpiYgt+ff1/35jf/vsH7Z77wEX1+E+Bn3lHeEDAzAAA03HAMK6ASdUgGw6ILEtts1lBpShDso9du99z778z1f244//bUktnXTbv/z6q/37iy9t154DXpcdzDKSy7alb+z7MAADhcAAwhphXZN1KwSgGQMH5qZiQDcLSqAqG/zFl/9JKmhz8UsJbN0wqb5rDE1lH9pl34MBGICBSkNYI6w50cIADKRhYGtZpc/osWffe/bvL/5jv/72Wy7q57R9+vXXX+2f//rCg4JNJdzkyMkfAQgDMNBUDCCs05xQm8rotMsODQP5wUDwKPIPP/4krXDNl4WaWeT9Dz62kvId/ph1OMwPDvETfoKB/GEAYY2wJlsJAzCQhAHd+Lejao9PlZcvwjnTfn7z7XdWsWOXKXvNCTt/Ttj4Cl/BQO4zgLBOckIF3NwHFx/ho6ZkQLXIlVW77ccff8xUq+bdet9//71V7Kj2MpemtCVts6/CAAwUEwMIa4Q1GSsYgIEQAy6qd+6xH34oXFEdRAHffpcQ10zLh/ApJuHDWOG9KRlAWIdOqE1paNpmR4aB3GdAAlOZ6h8KOFMdiOrgXQ+yUeYacZ37fHIMwUcwkPsMIKwR1mQrYQAGyipdWLqo/uGHQHMWzft3Xhayiyc2cizgWAADMNBIBhDWjTQg0WPuR4/4CB/Vx0Ci/GO3fV+EojqIHr7++hvbuJWp+OpjheUcT2AABtIxgLBGWBOdwkBRM6AHp2j2j2KoqQ5EdLL3X3/51Q5+8LFt3MJDZNKdNFmGqIIBGEjHAMIaUVXUoirdzsGywj94Jh5RXm7ffPNtMq1ZlN9JXG9mGj6Oi5wbYQAGGsQAwhpwGgQOorPwRWcx+FjZ2f3vfWB6MiF/CQt8//0Ptq2s0raWwngx7AOMEc5hIF4GENYIa4Q1DBQlA8pWSzx+9T9fo6nDFvjN7MOPPqEkhONCUR4XEJnxisxitCfCmoMnB08YKEoGlK3+/J//DktK/j9kAd3Eua18hyn4KMYTI2NGXMEADDSUAYQ1oooTJwwUHQO6YbF69z776aefENMpLPDhx382zZbS0JMLv0OYwAAMFCMDCGtEFSdOGCg6BjZsKbWPP/5LCknJ17LAt999Z6VkrYtu3yhGIcSYCQDiZABhjajixAEDRcVAorZ6u/3nP/+Dgq7HAu/79HulRcVHnCdY2kKwwUDxMYCwRlRx0oSBomJg87YK23fg/XokJYtlgb9++hlPY+T4UFTHB4Rw8QnhuH2OsOagyUETBoqKAZWBfPmfr1DOGVjgl19/tdKKnbZlGzcxxn3ypT0EHAwUJgMIa0RVUYkqDmSFeSDL1K8qAymvrOaBMBmIaq0iYb13/0HbXFLBcYJzBQzAAAxkwADCOgMjZXrSZr3iFm34P/f9r1kuPvzozxnKSlaTBb748itmB+E8gaCCARjIkAGEdYaGQjTlvmjCR/ioPgYkrN//8E8o5iws8M9/fWEbt3ADY31ssZzjDwzAgBhAWCOsiUJhoGgYkEA8cPCjLGQlq3755Ve2tZRSEEQTogkGYCATBhDWiKqiEVWZ7BCsU7gHzq2+r2/naYsNiBUOHPyQchDOFZwrYAAGMmAAYZ2BkRBbhSu28G3x+NYPdjuq7bfffm2AtCzunyCsi2c/4ZiIr2GgcQwgrBHWRKAwUBQM6GBXXlllP//8c3Gr5AaMHmHduBMtQgX7wUDxMICwRlQVhajioFY8B7VUvg6EdQN0ZdH/5L33P6IUhHMF5woYgIEMGEBYZ2CkVCdqvkeswUD+MKAa69KKHfbhx3+2j//8F15Z2GBH1R6ewMi5AlEFAzCQAQMI6wyMhHjKH/GEr/BVfQxoyr2NW3hlYwM9WKc+u7KcfQ8GYAAGmG6PkwWBBQzAAAzAAAzAAAzAQCwMkLEGpFhAIkolUwEDMAADMAADMFDsDCCsEdYIaxiAARiAARiAARiAgRgYQFjHYMRij84YPxkKGIABGIABGIABGKDGmuiMwAIGYAAGYAAGYAAGYCAWBshYA1IsIBGlkqmAARiAARiAARgodgYQ1ghrhDUMwAAMwAAMwAAMwEAMDCCsYzBisUdnjJ8MBQzAAAzAAAzAAAxQY010RmABAzAAAzAAAzAAAzAQCwNkrAEpFpCIUslUwAAMwAAMwAAMFDsDCGuENcI6DxnYVr7Dsn015mAX3Va6tqLrNvZzNttKt266ZdE+Rtetb3l0/Uw/19dudHljP6frV7TtdOumW5ZNO41ZN/rbVJ/T9bWxy7TNsu1VVl5ZbRU7dll58Kqs9u+1vLHb4PcIVRjILwYQ1nkoqtjJ8msni9tfOlnrJF6xY/ehd/2f/rV9526r3nPAdlTvtdKKnVmd7LV+Ylu7rWLnbhcMqcaUWDe7vqXue2J8qcRJ1A4aowROqr6l+r5WOynaSAinwN4N2050+2WV1aY+u22TbLdWv+rxb2obBlxkY8vd3i+JxGif6/tc02eNy8e2ywPAVL+TKE2sl7BDOja1bsJewZjqf99Rvc+5r6zakzX3qfqs79XPnbv2+363aWuZrVm/yVaueddWrX3XVq1519as22gbt5T62LReunGl2w7LivtYj//z0/8Ia4R11idPdvaW29nLtlfb6nUbbMats2zS5Ck2eer0+l9Tptm06TPs3vsesJdeWWhbSsozFtgSfa8uXJzY1pRpdtOkyfbIY086MxJRYRYkPt9c8o5NnXqL3Tx5av39qqfvamP6jJn27qYSK91eVWdbS95e6ePSejdPmeavxW8udfEV7le6/9XnZctX+3ZunjzFJt08xe6ac69tLil3MSRBJOE05577fOyy98QbJ9mC519qkIgP+qLtLn5rqW9v8pRp/j5j5m0uyrTscL9uNfUrIz+ns+eUad6G2BFDQT/0rs8rVq07zNSh/rz82uu2feeeWuuGfxf9X8JXonLmrbf7eGTL22ff5f7TsmTriyUxJRvIj6+8tjipXfX7Z+a/YJNunpy5LaZMtdtm3WEPP/q4vbrwDd++AstkfYn2LdVn8aA2tpZut2fmP283Tpps5553vg0aNNh69OhhvXr1sp49e9qAAQPsrLPPsUmTp/p62exzqbbN9y133MX22D4bBhDWCOs6J7xsAGLd5j3gSOi8sWSZdTv+eDu6VStr06Z1Bq821rp1azv22GP95H/GGWfagw8/6n6XgEvnQ2W575pzn2/r2GOPsT/+8Y922RVjPAsZzcJVVu2zx5542tq1a2fHHHN0Bv1K33e1cdxxx9nKNev9Enu4n8pAPvPc89axY8fEtlq3tiOPPNLOPe88Fz31jStoS+0sePEVO+64znZMq1bW6qgj7cSTTqoRgxqj2ho37ir7/e9/Z23atLEjj/yjnX32ObZlW0WDRFoiq7vbrrr6Gm+rTevW9oc//MFOOeVU27B5m7cZ9Ktz5y7er8z8nNqe8p3akJiPimV9fmXhYuverVuCqdat7agjj7RTTzvN1m/c6lnZwF7p3pVNfn3xEheWRx91lOnVv/8AW7F6XZ02gsz25VeMtaP++EdT/+TvO+66p05gFKwrEXvUUUdlwVUbZ75d27bWu3cfO/Oss23uvIfdb5VVe9Nyn2yc4qCistqeePpZF9Nis3XrY619+/bOYadOHRPvHRPv+r71scc6w2eeeZY98dSzNVeWSsq2Z739ZH3iu+Y9/mJv7J0JAwhrhDUH+DxiQCLozaXvWL9+/fwk3qVLF+vcubN16NDBT/AdOrS3mld7/d/BOnXsaJ06dbIuXTr7e9s2bfz7a64d75nZdBm8qt377d775/m2JCQkmq+8+poUwnqvPfn0fDv++OMPbS/oW3vr4H0J9S3czxT/q59qa9Xa5MJ6/vMveaCQGFtiW+3atbVZs+80lQBEM+rJDogSsC+8/JpnGmUn2e60kafbhs0lNaJZl/Kffe6FmnFpe+rXq6+/UUcEJttG9LuKyl32zsq1NnDQYPdD4L87777Hywu0ftAvCUL1K+znhthS4lJjW/zWsqTC+rVFb1r//v1rMaUgQtlyCeZMbKn1Fr+5zAYOHGQdO3Tw17BhJ3pgpFKVsB0CsXzV1dda+3btXHzKrnPunetjT7bulGm3uL1kC720vsRrDe8hjjp2THAvZmVfBWDiqX37dnb+6AvsraXLbceufbX6FN5m9H9dudm8tcyuv2Gide7S2dsK2tY+pv1CfQle+qzvtW2tp23rffyEG2z9xi22vSrzKwHRvvAZcQcDuc0AwjqPRBU7U27vTM3hn6iw1om7W7dufil66NChNmRI6DV0qA0cNMhFo9ZRxlKCJxAlyhLq8ns64dQYYa2+de/ePdGnaN/C/Uzxv/o+fPjJtmb9xjrlARKeUWGtcUlA9e7V2xYuetMv2dfnk0DA6hJ+KmGtrPWWbeU2cuQoF1AalwTUtBkzXcDXt43ocl0FuPue+61du/Y1om/AwIG2fNVaK69MCNCgX4GwDvw8ePAQG9IAWw4aPNj9sOTtFV7THe6TmIoK64ARBRDzF7yYkQhtTmEte/Tu3duGDj2hNvNiaehQ69e/v3Ov9cS9RK7GpM+6cnPCsBPtjbeWZcSIxrVuw2a7+JJL/crPcR6kdvE2JaD79etvZ59zjilImDrtFht/3Q12zrnn2oABA52XYNsKBLTtCy+82K8EqN2wH/if4zsMFAYDCGuENQf3PGIgKqx10lZWUNlTCdDlq9bVvFasXm8SUi++/JpnXFWXPWjQoITI6NrVRagE90uvqpY2+Um+McJamcSzzj7bs7O6sSvct8z+X+tlBKpnjZ5wUglriSeVvVx44UWeZa2vJCQQsOmEtbZdWb3XM+ESUtpG27ZtbeTI071kpL5thPuuqwMazwUXXORZTLUl4TfhuuutYke1bStP3Fga9EvCWsGC/DxixKmeadUNcpnZ7zALwfqqHY9mn1MJ60Tf2tioUWf4jXiB6A+PJ/x/cwlriWNl7W+YeJOt27Clji1UL77ozaV+JUKlSdNvmWknnDDM2rZt48I6YOTUU0f6TYfRbHp4TLrBtKR0u4278iovA9K29ZL/JZxVF79k2Qq/uqGbPYObSMXEsuWrbNbtd9rQE06o9Vv5+5JLL/Pa/Wi9e3jb/F8YIgs/Fp8fEdZ5JKrYQYtvB436PCqslTkdfvLJfkPjzl37PLOrk3rw0oleIk3Ldu876JnJgQMH1mSuJRCuu2FiysxdY4S1+qbL7hKTEl1Bn7J9j9pAn9MJaxdeHTrYnHvvqzfTGgjYeoV11R6/MbN3n94udHVZXwLtuedfctsm62Oy7+S/hYvf8qsMaiNoR6Um8lHwm6Bfh4V1ext5+igv3dGybG0YrB8V1dpeOmEtWyqY0E2kWi/Z74M+N6ewFlsSzLv2HkxqC/VFdhK/VbsPeIB29dXXWof2ifIMlUWptl2lHdpHUo1LAdXsO+52IS1fJUR1G+daQavKhLQt/T760vfa9tsrVtvFF1/iJS/6vV4S1+p/fTYNbMs7x34YyB8GENYI65qTOTtu7u+4OhGHa6wlME4aPtzLCNJl3uRbnfhVhqBaVf1OwjDIvOpGvOjNiPpNY4X1eeeP9gxtsrYbw5tEU7QUJBAtGpfGp3IA2UrrptqWltVXY63fqv+amUQ32ykjrm2oBnnijTenFWbR7Wp7U6ZNd7Ha5VDmUxlhzTwSrnUP+hUW1qr91gwp4fWi7TfkczJhHbalMuaa8UJXNjQjRqptNLewVtlFuv4E/RT3EsjbKnba2HFXOvPyn0p/NK6XX12U9IqNxiNRrMx0sL8oyLj44ktt/caSjOv41cctJRV+FUX7m7atKxB9+/a1xW+9nXTbQd95z/1jMj7CR1EGENYI65QnyigsfG75A0hjhLX8J7HwwkuvedZM4klCYcSIU/ySeDLBlk/CWvXcYUEo4au62JJyTSlXd7o32SMQsPVlrLWubDHvoUetU8dOnmmWOFKJwbqNW1K2H95n1Id3N5f47B+6YU99lWCbfefdtbLV4X61lLCWLSX81UcJQQlCTR+3ccs2zxCHxxX8n6vCOuiffK3pBjXrizLXwbgmXHdDneDLxXjVHq+Z1o2fWlf7ykknDfcpBSXUg3Yzedf676xYY0OGDEInkDgAACAASURBVHFRLbsqa33d9RPJWnMOzoqlTHhjnZY9VyOs2anZqfOIgTiE9aI3lrhQ0KXtQFhrWrVk4jNfhLWyqprSbMzYcX7JXUJI41Od95x7708I18i82zr5ZCOsZR/V9J544knebqKMo7M9+dSz9ZacaFuypdbtfKgERDez9enb15a+s9Kz3uGTYdCvlhDW6pem/rvqmmtNs2vIlhKCEte3zLzNbSbhGe6v/s91Ya0+7ty93+6+5z73XyCWTx4xwh/oonKZYEzy9foNW/z+Bc0kovHLFj5zy+79NesF62fyLv9rjnTtc9q2gqoThg1LOh1hJu2xTsuKJ+yP/VMxgLDOI1GVyol8Xzw7eGOFtU7ucx94yOuEXSy1aWOjL7jQs5DJxFK+CGuJFJWd6GEvEr6BeFFWWbM2vLkk+QwQgYDNJGOt/Uzr33jTzX4jnMSRykKuvOoaq6xKPyVdaXliPuxrxk9IlJJ07epzIF997XgPaKK2D/rVEsJaNjvttJF+890ZZ55ZUzohYdmjR09/yJCmM4wed/JBWKuPifKOATW18pr5ZMELL9cKjlS+8fT8561bt+4+rZ8CNz30RTdG1ldyFbVL8FlT7GnbmqFFttT+J1s/+cx827Eruwx40CbvxXPsx9f542uENcK6zgmSHTh3d+BUwloP4ZBokECLvpR90zy8u/a+549c1mwWOqEHJ/b75j5Y51J4wEAcwlptqQ/RfmXyOehH9F3CM1xjLWF9xpln+SOkH338Kc9WJzLKCfGrWRi0PfUj3FYgYDMV1hJcmmWla9euvg1tV9O76TK/7B9uO/y/xJim0wvmilbfNB/yU88sqJm7Orx+0K+osNYDZJRZzcR20XXC7Yf/F1Ph6fbEhm6I1Qwiz7/0qt9oqSy2AgmV12imFz2uO5zhVXv5IKwTUydW+M2EQb2zHvKip5KG67Wr97xnM2bO8nKNILN96WWXu38ber+AarxlI9V5y47ebtu2dtPNU0yzj8hfYb/wf+4eh/ENvknHAMIaYc3BPI8YSCasJYI01V7VngMuoCWi9dJJXCdslXlo6q9HHn3CTh81qkZUH3vMMZ6t3pzmCYKNFdaaFUTTtOlJd0G/MnrfqTGkma0hhbDWVHYSpZpTOLjJ0AOI9ioJqTtLSCBgMxXWEuYSnOece16NOJK4nvfwIymDEx2AleG959651qFDRw9olFE/beRIr7mOin2tH/QrLKw1K4huMtWDTTKy4SEOKuqxZSphvfbdzX6zqx4So6nqJAT9KodKQmbcWqc2OB+EtWy7s3qfTbzxJr9ioDHp4S2TJk+pFfyJvWuuneAzh2gdCWFNracxNkYA6+bh226/o2YfVJnJJZdeatv85uLEVIvpTtgsQ9DBQO4zgLDOI1HFDpX7O1RT+ygqrCV0NLOBRJduLtNjm8MvZXFVQ6oHi2gWBAk6/UYZUz2WW1lUiYVU/W6MsNZ2+vRJPEr6rEi/wn1M9r/Gc9Ell3pAkOzSu4Rnsoz15pIyF54rVq31GwsleiWMNO+xssVv+Swhhy+7BwI2U2EtO8kmt99xl9fpaox62qOymWWaOaSirjjSdxJjo0dfUDOXsm6I07ziqZ7+F/RLwlp+03Z69uplehy9MsbJbJbqO806cv75F9jrbyxJWsaQSlivWb/Ja9NVVz5y5Mia8pqgJORlnyXkcElIvgjr3fve96nu9IAksaF94sqrrq7JRmtuaWXkFRQGNy4qCNXj0OX7VPtKJt8rK/7QI4/XuuJx8ohTPGBKxk4mbbIO5wUYyC0GENYI60adKNihm3eHjgprCYNA3Cnzpsxi7VdbFw66vB+URuh/zYyw9O2Vtmf/+2kzcI0R1uqbtlm7P9H+Jf98dKtW1rNnT3/QRzLhn05YKwOs+YUfeuSx0E2GiayjzxJyqDRF7AYCNhthLaGv0g9N5xc8vEWi/e3lq5MKV4mpV15b5OPp1CnxeHk9NfCNNFOtBf0KhPVhW7b1DGs2Nj326KOtc+cutuDFV5Jm1dMJa5V7aH5tzbOtPgQlIWJNAn/D5pKakpB8EdZi+u45uoExsU8kE9a6yqNANQhEFZjpYTNVobnGG3Lsk41Uz61gWPuGAj/dwJhqusuGbIPfNO8xGXtj7ygDCGuENcI6jxhIJax1SVmZUwmB2q+2fvKWANSjmCXC9dJ0aqeddro9+fSzLrZSZcviENaJ/iTrW7Svhz8fc8zR/khqPUGvIcK6tKLKs8eXXX5FTcmGhIwE0r33P1BT1xwI2GyEtWwlwTlm7FV+Y5/sKYF0511z/IEg4YOsMtXahh4G0vrYY12cqkRFT/JTO6nsHvQrLKwTAVQqPx+2XW3/t7PWnpnt2mBhrT4qmNDTIYPaYO9L27Y2U1n3Q1PP5ZOwnjvvERe2YkL2imasNV/42eec68sUTGh/UWCS7KbNsL/r+1921KPUdSVH7YqbYSeeiLDOo2NwfT5mOUIbYc0OjbDOIwaiwlrCoGfPXnbueefbRRdfYhdcdHGtl747fdQZNnToUBcHytLpJWGkm7f0e00/JiGXrHa0McJabffr18/7c2GkX9F+Rj9rho+xV17lsyhEb5LTiUv9TVUKEtQsa52l76zw2RyCkhC9Dx402JavWONtBAI2G2Gt7auE4/Enn64p05BYvuiiS/zx1xL1wclVfdcNhyefPKImQypB9chjT6YtKwj6FQhr2VJZbs3gkszPUfuFP6ukQQHGG0veTppRry9jrbGopnvV2g0+j3NQHiGO1KfFby51wZkvwlo3Js6afae1bdf20NWedh7oaJwKIlQKImEdZKxle+0vT89PfqNp4OtM3mUjPa2TjDXiKxNeWCc/OUFY55GoYifLz50sTr9FhbWE4oknDfdaZAnjTSVltV660U6XtVev22h6BPPts+80PdI8LDQ1pdgLL73qQjPa18YIa21Dgl9PFdSl7mjf6vusvpeUbq8RqeG+ZSKstb7KGO6f+2CNqFU5g7KumpkhKBnJ5MmL4W3r//Idu0w396l+XRlPiS9lNRcuequWHXXT5pNPz/dMtdaRTYYPP9l9EgQA0bb1OSysE+Um7e3U00b6NkvKtmdny61lfsOlbuxMtq1MhLV+p/KaJ556xkWmxiJbKjiT2JevtHzxm8ts4MBB1rFDB38NG3airVyzvo6gF6vK3uomUz0sR+0p4Jhz79xa9tN2g3X1xNAgKJQdM33yYnTMegz65KnTTFdFNAZd6blm/HjfTiCsFQydc+757luto6sNqo2u3tO4Gmvx8PCjT9SqsR5+8ggy1pyHk+6bUXb5nB8aAGHNDs0OnUcMJBPWeqT5yrXv+iV5ibXoS1lTCUHNDlG99z3TA2L0xEA9PMVFQ+tjTdPRlZTtqFOa0FhhrWxpUEoQ7Vcmn1OdSDIV1tqGHkV+2eWX18zwIBEn4ffgw4/a/oMfZ/RI82T9kGi/ecrUmnIQicxbZ82uKY0oKd/hZSya51o10cFVgqnTZpjmNE52hSDYTjJhrRs6FaQo65mJ7aLrpNpepsI64cfdNuF6lYQkHusuWyqDfcedc2zPgQ9zXlhvK0+UtVw74boaHjSWW2be6kJfNtI49QpPi6crEnpCpvySyo6B79K9V+0+YLNuv7NWgKDARL/RNtP9lmX5IarwE35CWOeRqGKHZYdNJaw1u4cygJkwsnvfQZv3kGpME4/mVka0T5++tnzlWp8aL9xGY4W1SjqUKY1bNGQqrDUWreslIQMHeo21ggnVpGumlNVrN/gczr169fayDgUbp4083W/KkzAN2yL6vwTua6+/YT17Jm5EU+Z61Bln2qaSch+vlr+9YpUNGjTYhZQysioBUGCjPkXbC3/WcmXSVQoSZKzVL5Uo1NevcDuZ/J+psFZbGpMeC37SSYcfwqNZQsTPkmUrvHQnlzPWCjLf3bTVNEuN/CUWJKx1o6tYD+zl81jPuK1mSj6te8WYMTVZ7WC9bN4lyGW/MWNrz2M9afJU5rHmPFzDXjZMsW5uagKENTs0O3QeMRCHsJa4WLXmXRs69AQXmrqpUU+fe+mVhX7iDx+sC0FYazwqU7hv7rzEeA+VMSgLOWHC9fbKwsUuYDWtXTbC2mupS7fb+eePrrnJrVu3bl5Dq2y2burTNjWDRlBOcOllV7jori/QyFVhnbCl6ssTJSEKFvSwnDatW9tll11hi99YaoOHDMnZUhDZdeHiN/2hN0H5Sa9ePe3l1163ykM3YWqMKtlQLbTKezRGsaEnL2YTwIb3I/0vUa0HOak8RqUsfgNou3ZeKsSTF3NTIEV9yGf8lAkDCOs8ElWZOJR1CnvHj0NYS9Qpe3bKqad5famEtQShMqQ6+YcZKhRhrSyvSkI033S4jEHC6eprxnvduQRUNsJapTMS7Pfce7/XbUsoSayr9lcZT9nxvPNGew1x587HuTibO++hWpnRsK3D/+eysBY/4kSzhGi8GrdeXbp09ce7q8xIWXaV2+RajbVuOp0y9ZaabLVKdDSf+5ZtiasMgQ80RtWN6yqBrm5ofKrv1sNdGjoziIKtO+++19tLXDVpbyeccMIhsV57vwv6wXthH8/xb2H6F2GNsK4lpNjRc3tHj0NYq2REZR8qhZBYCDLWytwWqrAW1xKrS99eYQMOlYQo0xpkXBVYSOxkJ6wTWUg91VJZWmUh9Rox4hTbvLXMSz40Y0tCsHfw+Yr10JXyyvQlJkFfc7EUJDg+iBOfJWT4cBepwSPeZUMFKxKiuSasdQXhnZVr/ObK4CZI3bjodfGR+akVeIoXLdM6ARtiR7OrSCQHtsjkXWJ82TurbPDgwabSGdlHN9FOvHFSvWVBmbTPOrl93MY/xeUfhDXCOqsTBAeIlj1ANFZYKxOnGmtNsaes4nHHdfZ3PeAkIfqqa/FQKBnrgFuNJ1oSIpGjVyCeMq2xDtrUjYhXXXNtzfSFEtIKUmbdfkfNjY0SUTdPnuqBSyY3v+VyxjoYt7L1j0dmCQnbMleEteztc22XV9rlY8a6T+RrBUEKLlesWlfn3gKNUVMMqnRjyJChNVlm3aB65lln2Zp1G11c1+fLxLb3+U2nevJmMA+4hH3fvn3sraXL6wSzgX15b9ljLfbH/g1lAGGNsK4lpBoKEr9rnoNQMmE9/OST/YYyiUbN/hF9KUOt32l51Z4DNn/BS/54b53cJTB0OX/clVcmrf1trLDWrCBlldU+C0a0X5l8Vt+T3awn4VnfPNbJmPSSkIqdPq9zUPssGwSvbDPW2ob68sz8512cB3W7110/0aehS8wVrgeM9LBXXlt8eMaQeo47yYS1ZgXZXFLhbWRiu+g6CVvWDpzUf7Hx2qI3nYnEjZIdTEwlC7TCNlWQpplmxk84PEtIYEe9N7Ww1kN3FCRGx6nPyqjLhtV7Dnjphq5UXHHF2ENlOZ19ej/5f/Ydd/l6qQSyBLnKd2QXBUwal3x6xhln2euLl/g+pe3IFmojeOmz+qD9561ly70kKJj/O8hWz5h5W9pth23N/81zfMXO2DkOBhDW9Zzg4jAybbCzxsVAVFhLHOuRyC++stAzb0vfWWnhly4/69HlWv7IY0/Y9Tfc6A+U0e90+V7iR++Jeaz31gmyGiOstQ1l9zR/9tsrVtfqV7iP6f5fsmy532ipadLCNpSYaYiwVhv6rdrVI8mD4CIQhA0R1sFME6ecemrNTWm9evbyh6eotlpZSj3URaJLgis8jlT/q4/hUhCVD5w84hRb9MZSf5x6OpulWiY/KAMbFZENFdbqu4S1boRVXbUywIEdm1pYy28KXlatfbcOV2L+1YWL/THs99w714V///4Daq4eSNhqXmr5ZOOWsqSBW+AX+Uv+1X6jemwFThqbykM0E4quQmiWF62voE3r6l02VsnItOkzbOCgQTWZam372GOPtUsuucznIk8WNAbb5p3zBgzkJwMIa4R1Rid6dvDc2MGjwlonec3ooVIO1X8OGJDsNcAfD+6ZstatazJvysJJLOjkn6it3lGHhcYI6y5dOvtNkZpNIXm/kvW19nfdu3Wza6+dUKemtTHCWqJHNbJ33DXH64MDsSRbNkRYqz1lNjUXcnCpX23qJZvLzvffP6/OGNLtU2FhrRkpOneWn7v5zBQNtaWm+tN85cpch8V1Y4S1xiBbznvoUecqbMumyljLT106d7aePXv6TafJ7NG7T59DTxpt70JWPtDvlHXWDCajRp3hD66RnVM9hCjwj8Sypoy89trxLs6DtvSuLLSePjly5Ok2Zuw4mzR5io278mpvX8Jb2e0geOvUqaPzoRtaNc2jb5vzT51jTmB33nPjnIMfsvcDwpoDGwe2PGIgmbAOxJtO4KleEgEJoZd4+p9mxlCmWg84kchKlTlrnLDu4sIyVZ8y+f6oI4/07J76ET7AN0ZYqx2JJT0NcvQFF9VMh9dQYa321J+Fi9+yPn37upB28adyiI4dbeCgwbZy9XrfZngM6f5Xe0HGWsJa7bmf0/i4Pnu2atXK59mOW1grqyt+JCiDwEL9bVJh3aWL85xqzLK7RLRsJu6VTVff9HncVVfZ2vWbfEq9dD4IL5PNSkorbcatt1n3Hj18ZpmgfW1L7Wv2ED1F0t/bt3ffa3su5n1/62Ljr7veNmzZ5uU34fb5P3vxgs2wWa4ygLDOI1GVqxDRr+Y7wElY6xKzZrE4+uijXSxIMNT3Uj2pLn9LBAwZOtSfKvf8S6969jKVqJZfVaOqGx21LV3CPvLII+3yFA/K0Ny/jz3xtIuLY445pt4+1ddnLf9/v/+dXXjhxd6PMGcSns8894IpC6htHXXUUTbilFNtc0n6S/vhNpRlXvTmUuvVu48dc8iWrVod5Y+Iz/ZBLApOJNZVU37kkX+sGfsf//AHu+HGm/yKQDhLHO5Hsv81vgUvvuKCOuhbJvZKt84f/vD/fPq4ZMJaN1tqNg/5WQJ88JDBtnrdxoyDAfX37RVrfNaLo1u18vHrfUD/AV5+4sI0dKyVLfSd6p4VPIkt+fHOu+45dPXk8D4VrHvjpMnet3RjjC5TuxK3KlW5Ysw4m7/gRS/HifYnmQ+i35Vtr/YASrXyyvxrH9T9CRLTEvjatxRM6F2f9b2W64rS+aNH+7a1XXGix9JH2+fzYZ9jC2yRzwwgrEMH+3x2JH0vjgORTu5r1m+02XfcbbfMuNVm3joro9ctM2+z++fOs6fnP+/1zsHNXfWJPQmBhYve8m3pZiuVjTzx1LMuCqK/lWDQ0/duve32rPqWbgyac/ixx5+q81RJbWvZ8tV226zZvi3dyKabzJSFzrSOWf1XO08985zPPa1+TJ8x02cN0RzGmbYT7Htq66VXXzf1RW25vW6Z6TXm2Qo5taWp4WbNvjM2W06dPsPmPfhInasTYkoZ9YCp6TNutXvum2sbt5RmZQONccELL9fYUnwqKNuwuSRpO7KvWBJTspXW102UGntg0+Bd66rtwLbpmAlsP/O2223uAw/ZswtecFtK/OuVrV+DPuhdzOhBMtsqdtqLL79mM2bOsosvudSGDRtmffv29ZKsvv36+cOXFGSJTz14Sb9VINeYbYf7wf/FcbzHz/npZ4Q1wrrOSYydObd3Zp3cJYyzfe3UrCC799epsa3P3xID4W0lEz5BG9F1w79r2P97kgotba/2tvbUEd9Bn9K9y5a6Ae9w3xrWTrANiUtdVQjak5BLd0Ug+F2y94b6Odh23ffUY4tuK9tAIOh/YvyH7anPajtYHn0XS+F++tMsUxyTZcfwupn8L941LWB9/Yj2q77PYk9CWb5W/bWCh/Ubttj6jVv9XVc8FOTJ/3oojdavr02W5/ZxF//gn0wZQFinOIhnakDWY2drCQYkVrJ9Naaf0W2layu6bhyfU20v2naq9er7Pq52tJ2mbCvadkM+p7JFtK1U69X3fTbtZLNuMttGfx/9XF9fG7tc25NoluhXkKCpJf2lJ30emoKvsdvg95xjYCC/GEBYI6zJpMAADMAADMAADMAADMTAAMI6BiMSTeZXNIm/8BcMwAAMwAAMwEBTMICwRlgTocIADMAADMAADMAADMTAAMI6BiM2RcRDm0TSMAADMAADMAADMJBfDCCsEdZEqDAAAzAAAzAAAzAAAzEwgLCOwYhEk/kVTeIv/AUDMAADMAADMNAUDCCsEdZEqDAAAzAAAzAAAzAAAzEwgLCOwYhNEfHQJpE0DMAADMAADMAADOQXAwhrhDURKgzAAAzAAAzAAAzAQAwMIKxjMCLRZH5Fk/gLf8EADMAADMAADDQFAwhrhDURKgzAAAzAAAzAAAzAQAwMIKxjMGJTRDy0SSQNA5kzMKH9EXbEyIeSnhTuH5l6WUY2XjTR2h1xhJ36QAb98XVH2f1NcVw51I8jjjjC/JVivCXZ9Nf7+ZCdekR7m7Aog/E1xbhoMym3GbGJ7bAdDOQcAwhroMw5KDmhIHCyZuCBUXbEEckErURjhqI4xbFAwjwjUZ3i91mPJVk7dca3xFIFE9n3F2Edi4+S+Y3vOL/AQNExgLAG+qKDnpNoIQr3FAK6jiDNx7GnGJtnpuPINCOsOSbk435Bn+E2NxlAWCOsEdYwUBAMJCv50Hftrl8SGl9CpCbKKUIZbonU9qPsVJWUBJnvWqUXIQHr34+yCde3T5RkHBHaxqFlNaUgtdqIZL5d9B8q61B5R6rSjkyDg1TtqQ/RsYXXHTkqUgqSxkZHpBi39qFwm9Hx1FoWsiX7XojN3BQJiDf8AgPZMYCw5sDOgR0GCoMBF28hsVwWzcQmyieCso6FEsbtJ9pC+f+QAA6WlfhvQ0I43PahdWsEe51lQR8SArWmTf9dimXeRgrBqWVBP1OyGtlWuL16xuZ2qKmxrt9GSced1F7BeCJ+yGg82Z3IOPFjLxiAgVxhAGGd8kQFpLkCKf2AxcwYqC0KPYMaFqS1hK1sGhJ8viwQgoHQDkRwFuuGt5GVgAz1JXpMyqqdgJVQe9Gx1Wkvum4Dxh3tc9i2UdFdZ92gz7xnxjl2wk4wkMsMIKw5yBdGthI/4seySvPs66GSijplIC4wQ6UXPrvGITEdFsRiqY74DIn26Lrhz6H/a2XEk/Hp64b7ExL24fXVl6A8Jfx99P9U7YX6pJNR3X5FhXW4T/o/hY0i7QZZ/5pZS4LfeT+1jcPt1mTxo2PgM/sxDMBAnjOAsM5zB+Zy1EbfyCo0OwOB2Avew/t3su+C5dFl0c/hDGx0Wfhz+P864jzEg68XFtIhcRv0qeY9IUrritHQ9+naC/dJbdbpV2jb0XVr+pAkix9eN932w20E288kUIj+js8ILhiAgTxgAGGdB05qdnGCTTh45S0Dicxyu/btk9wMGMo6a3x1hGG0BCJdjXVo3ZTthIRvzfYOielIFtpvvKyV4Q2J8CDLXGt5Yiw1tdfp2gv3z/1au1/paqzT2ijcbr3bDwURkXU5vtX2NfbAHjCQ3wwgrPNWQOQ3eBw48F+TMeDCLSSKa+3jCVGZKFcIib2wSAzW9++C8oU064Z/G/5f7dRqI9ynQ8L4UHlEu+sf8nmp62alQ5wcGldNqUWtWUTStBftU6Rf7a6fmGZWkAzHXZZm+9perb6H2gxszTvBPAzAQIEwgLAuEEc2mUjBPhzsYAAGYAAGYAAGYCAjBhDWgJIRKAj3UOYQZmAGBmAABmAABmAgCQMI6yRGQUQiImEABmAABmAABmAABrJlAGGNsCbihAEYgAEYgAEYgAEYiIEBhHUMRsw2mmF9ImAYgAEYgAEYgAEYKDwGENYIayJUGIABGIABGIABGICBGBhAWMdgRCLOwos48Sk+hQEYgAEYgAEYyJYBhDXCmggVBmAABmAABmAABmAgBgYQ1jEYMdtohvWJgGEABmAABmAABmCg8BhAWCOsiVBhAAZgAAZgAAZgAAZiYABhHYMRiTgLL+LEp/gUBmAABmAABmAgWwYQ1ghrIlQYgAEYgAEYgAEYgIEYGEBYx2DEbKMZ1icChgEYgAEYgAEYgIHCYwBhjbAmQoUBGIABGIABGIABGIiBAYR1DEYk4iy8iBOf4lMYgAEYgAEYgIFsGUBYI6yJUGEABmAABmAABmAABmJgAGEdgxGzjWZYnwgYBmAABmAABmAABgqPAYQ1wpoIFQZgAAZgAAZgAAZgIAYGENYxGJGIs/AiTnyKT2EABmAABmAABrJlAGGNsCZChQEYgAEYgAEYgAEYiIEBhHUMRsw2mmF9ImAYgAEYgAEYgAEYKDwGENYIayJUGIABGIABGIABGICBGBhAWMdgRCLOwos48Sk+hQEYgAEYgAEYyJYBhDXCmggVBmAABmAABmAABmAgBgYQ1jEYMdtohvWJgGEABmAABmAABmCg8BhAWCOsiVBhAAZgAAZgAAZgAAZiYABhHYMRiTgLL+LEp/gUBmAABmAABmAgWwYQ1ghrIlQYgAEYgAEYgAEYgIEYGEBYx2DEbKMZ1icChgEYgAEYgAEYgIHCYwBhjbAmQoUBGIABGIABGIABGIiBAYR1DEYk4iy8iBOf4lMYgAEYgAEYgIFsGUBYI6yJUGEABmAABmAABmAABmJgAGEdgxGzjWZYnwgYBmAABmAABmAABgqPAYQ1wpoIFQZgAAZgAAZgAAZgIAYGENYxGJGIs/AiTnyKT2EABmAABmAABrJlAGGNsCZChQEYgAEYgAEYgAEYiIEBhHUMRsw2mmF9ImAYgAEYgAEYgAEYKDwGENYIayJUGIABGIABGIABGICBGBhAWMdgRCLOwos48Sk+hQEYgAEYgAEYyJYBhDXCmggVBmAABmAABmAABmAgBgYQ1jEYMdtohvWJgGEABmAABmAABmCg8BhAWCOsiVBhAAZgAAZgAAZgAAZiYABhHYMRiTgLL+LEp/gUBmAABmAABmAgWwYQ1ghrIlQYgAEYgAEYgAEYgIEYGEBYx2DEbKMZ1icChgEYgAEYgAEY/DtbjwAAHGJJREFUgIHCYwBhjbAmQoUBGIABGIABGIABGIiBAYR1DEYk4iy8iBOf4lMYgAEYgAEYgIFsGUBYI6yJUGEABmAABmAABmAABmJgAGEdgxGzjWZYnwgYBmAABmAABmAABgqPAYQ1wpoIFQZgAAZgAAZgAAZgIAYGENYxGJGIs/AiTnyKT2EABmAABmAABrJlAGGNsCZChQEYgAEYgAEYgAEYiIEBhHUMRsw2mmF9ImAYgAEYgAEYgAEYKDwGENYIayJUGIABGIABGIABGICBGBhAWMdgRCLOwos48Sk+hQEYgAEYgAEYyJYBhDXCmggVBmAABmAABmAABmAgBgYQ1jEYMdtohvWJgGEABmAABmAABmCg8BhAWCOsiVBhAAZgAAZgAAZgAAZiYABhHYMRiTgLL+LEp/gUBmAABmAABmAgWwYQ1ghrIlQYgAEYgAEYgAEYgIEYGEBYx2DEbKMZ1icChgEYgAEYgAEYgIHCYwBhjbAmQoUBGIABGIABGIABGIiBAYR1DEYk4iy8iBOf4lMYgAEYgAEYgIFsGUBYI6yJUGEABmAABmAABmAABmJgAGEdgxGzjWZYnwgYBmAABmAABmAABgqPAYQ1wpoIFQZgAAZgAAZgAAZgIAYGENYxGJGIs/AiTnyKT2EABmAABmAABrJlAGGNsCZChQEYgAEYgAEYgAEYiIEBhHUMRsw2mmF9ImAYgAEYgAEYgAEYKDwGENYIayJUGIABGIABGIABGICBGBhAWMdgRCLOwos48Sk+hQEYgAEYgAEYyJYBhDXCmggVBmAABmAABmAABmAgBgYQ1jEYMdtohvWJgGEABmAABmAABmCg8BhAWCOsiVALjIFt5TustGKn6T160A5/H6wXXUef0y1Ltn5jv9P2yrZX1byS9b2x22jI72UvvRry20x+E7QfHa8+p3pl024m66ZbR30IM5NuXS3bFrJX8Nv6fpPJ8mzaCtbVe6q2g36mWiddG8GyVHYJL0+1fb4vPDGFT/FpwADCusBEVeBY3tnJs2FAYmBH9T4XtltLt7sg2dpM+0b5jl22fece27S1zN7dVGKbS8pte9Ue70s2Y8indRP23utj3LKtwsorq237zt01QrDCbbLbKnYkXlqml4KPfBpnSWnu7YeVVbJ7tR22+55aNpWd5Q/tB/KDXvpfL31fWbXH/5cf1FZpyCfiWOvrxCrhreXydV75rJn2e2ySe/sGPonHJwhrDiIc9AuIgfLKXfbGkrftkksvsyefnm87qve6fyUk1qzfZJdfMcYeePBhF64PPvyYTbj+BhezEg3PPf+yrVi93sXAo48/ZVeMGWsr16x3MdFUB1yJkLXvbrZbZtxqp5020k444QQbNeoMu+vue21beWWLCUmJIdlk6vQZNnnKtJrscVx2kEBb8MJLNu7Kq+zc8863a8dfZ4vfXOr+2rC5xG6bNduuu/4Gm3jTJJt44ySbdPMUm3TzZHv62QWmQCRdPyT8Zt52u02eOs3H0FBhJ9+89MpCu+jiS+zVhYtcUKbabmCvW2fNdl9qfPMeesTGXXW1c9eYgEAMi9Wrrxlv6zZsScuE+rxw0Zt25dXX2Guvv1ErWFHf1a8XXnrVrrzqGre72nxt0RtWsTNh04qdu90P11w7wc47f7TdeNPNtmL1Ov+d9qF17242jXH0BRfahRddbPfcN9c2b6twEa1tv7nkHbth4k127vmjff95dv7zTbr/pPIH38cjkLAjdmwIAwjrAhJVDQGA3xTWgUOi6rkXXrajW7WyW2+bbbv3HXQRppP+OyvXWNu2bey66yfazt37beJNN1vvPn1s45ZSe/Hlhda7Vx978ZWFtufAB/bsghft5slTbfW6DS5Ogizezl37PLOtbJzE0s5d+03fhYWTlkkMVe1OLJOYScaZvpdQOfvsc6xdu3Yu+u+4824bdcaZdvTRrXz76ndJmTJ+O7wfwfbCbWp76p/W3bFrn/cp3B9tW1nFoE/KKgZCUOvJZuH11U6Qlbz7nvvszrvuqRHWWq+mnapEO8HY9Du91BeNXW0kE7XKYj73/Et2/PHH2+DBQ2zslVdZj549bcDAgbb07RWesb9i7Dg75dRTbdQZZ9jZ55xrJ550krU66iibfcddPsZgm+H3YLv7D35k55x7ng0/+WTbUlJeU8oRLA+uTIR/m+x/9f+BBx+xI4880h557HEfk8avdgL7JbKye1w8KhBRkHD66aOsvLLKnnr2OZsy7RZbv3Frog+ewd3j7ciG+m2y7QbfyZay48EP/2KTJk2244/vXivQ0/IoD+rzE089a507d7bHn3zG2Qza0zJx3r1HDxs4cJAHNb169bK+/frZwsVvWfWeA7Zi1TobNGiQ9e7V2y6/Yqwdd9xxduZZZ7tPSiuq/Lt27dp7sKHv27Zta5MmT/H9afmqtXbCsGHWrVs3GzvuKhs6dKj347Ennk4blAT9472wjsX4s3j9ibBGWKc9uXFwyK+Dg8TD8y+9au3bt7fbZ99lu/a+VyOsdeKX4FAWTsL65inTbMiQobZq7QbPwnXp0tXmKAO3tcyzjIvfWuaXy1ev2+hZvOUr15oy2cqabimtsLXrN9lDjzzumfF3N211cSrBu7mkzIX53HkPm0TFykMZvzBLEmYSuLNuv8OOOfpou/+BB10E7dx1wLZsK7czzjzTunTpYm8uXe5CViLqjbeW2YMPP+qCSYJf30mcKeP9+htL7O3lq+2xJ56yRx570r8LxLfWU/Dw1DPPebb+1dff8N9puYKNF19+zdZt2Oz9r9hRbUvfWWmvvLbINm0ptbdXrPbP6rsE5YbN2+ypZxe44Hxl4WJvR2JTovKtpct93VcXLrb75z3kbWhZVFxLVI6fcJ316NHDVq5eb9V737OFi96y9h3a2+w7764lyPV7bVtZY4lljSP4LrCn2lfJiMTh3HkP2VtL37HRoy+000eNcmGtDLdery9+y8f/1DPzXezKLkEbyd7Fkvwr8Si7Vu95z/ur7ahsR/1QBll2UL/UhrK4CgTUJ3Gjqycq7dH2t5VVerZYXMxf8JJzEvgoun2xseydVd7fhYuX2I03TbK+ffvZqrXv1gQv8pN4EJO6sqJss/osP/fs2dO5VNAXtC273zRpsgtf+VX7hvrXqVMnmz7jVtuz/3274845vo88/+IrtvfAB3b/Aw/5vqTP2obWnXbLTA9uxIOu6vTt19f9//CjCVspaJKtFFAoWNLVI42zvkAi6Cfv+XXMxV/4K8oAwhphXXPiicLB5/w7YGQrrJUJfeHl1+yk4Sdbx44dbODAgS5+7p/7oA0bdqIL1Icfe9KzekOHDLX+/ftb165d7bLLr3AB1atXb+vYsaN/ltiWUJQAVAZ24KBBLmLUji7LS/gETEmUSZyNOOVUGz785Jp6Vy1XfbUuqc9/7gXbsKnEBe3dc+6znr16WZ8+fax7t+520vDhtuiNpS6OJKQGDRrsfe8/YIBnGSXuJOwkrCTQzjjjTO+Tlnfv3t2FlISWyi/69etvY8aM84ylggl9VimAxPIVY8bZxZdcaiqxUTbzrLPO9jH17dvXju96vGdkJZo2l1TYZZePMX2vbGjPnr3s+G7d7L6585JmK9WnN95628Wp+rh81Trv92233+HrS4TppSzqnXfNcRGu8arPgQ0T7wpQdtk99z1g3bp1N2VglXFVUKJSBo1B2eNp02ckxt+/v3Xv0d3OOOMse3vFmrRlCrWF9dO2772PXPgPO/FEDzh273/f5j//ovXq2csUTMgOEtbnnHOu++y222fbySNG2Jr1G62kfIfbtFu3450lBXGXXnaFrd+QCMjCY5Jgfea5F9wPCj7cnj16OI8KqJRxl+CV0O7Xt6+JwRNOGOaBjK7QpBLWEvsS1IvfXOZ2ly1VHiWep067xTQe+frU007zQEHiWIFXv379bOq0GX7VREGZgkgFJbv3vW8TrrvBevfp7UGmgrPXFr1pJWXbffxlldXeZ9lEvCOs8+94GuaS//FfpgwgrBHWkRM1O0+mO08urpetsB4ydKitXPOu1+Qef3w3F3G64UwCT1k/CQ+VA6g044oxY1yYqD71yCP/aFddfa2L1nFXXu1ZPbWj2miJOtXEbtpa6hnr4zp18ux4UEIgu0l0rN+4+dBl8ytNl9m3lR8uDZBIU8mELvW//Orr1um44+yCCy60JW+vsGeee9569uhhZ519jpVvr/LMZNs2bez80RfYsndW2qzbZ9sxxxxtjz2eyLJecsmlLs6USZTImzx1uvdRAkxi6tbbbves7O133OWX/SWk3l6+ysXQueeNdjGtvo8Zd6WLX2VJJUqvuWa8tWvX1p54+lm/GU5ivkP79vbgw494dn3IkCEeOEjcRkWVhJna1Hv59mobO/ZKO75rV88qa9yykQIRiXkJyJunTHVbRJlTG++sWOMBx/mjR7s/NA6V1khYa/lTT8/38Upcr167wUuF+vXv70GDxKZmyIi2q8/JhPUtM2+zXr1727LlK71kSOUe7dq29VrsqLCeMm26i+iNW7bZXXPutTZt23ggsmL1Wpt9Z6KPU6ZOT2SzD93gFw64FPQpy/7o4086JxLPqj/XlQEFLuJOQnnRG0tsxCmn2MiRp9vW0kqbv+DFpBlrjUl9VOCmd2X5r752vGeoxdi+9z70MqTzzx/tGXfZTryopObaCdd5UCPfqI8qUVHZlET51ddc635UDbaWq20tn33H3b5fKEOvYCCZjfmO8w0MFB4DCGuENQf8AmIgLKx1Yg+XgugmrGgpyKDBg/1SvURmjx69PLO8/+DHLqyVfZWwVnawW/funo17/6O/2LwHH3Who/KLgx99Yk889Yx16NDBL6trpgWVVigL/uBDj/qNdxLaN06a7OJDQk4nkoSw3uICWTe4SXgGwlpCNJERPOgZW2U+dQlel/5VNrFr30Hvn+pfNaan5y+wrl26uKA6+OEntnzVehfAEjQbN2+zAQMG+I2RfiPi1Ok24fqJLgZ1w+DeAx96f664YqyLa2V9JcxkN41FN6lJsK/fuMUzl9eMn+DLdu096FlKZfDVjuwuoX/Ouee6ADvw/sceeChwUUmAxFj0BCrhJntcd91E3/acOfe5ENZ6+l5tzpg5y2uxVeYim0Tb0Doqt1Hpj64KqHxB2XWVgZxx5llWUbnLb3yUrVQCJIGuumddJejRvbtfkZAvwu1KIKq/avtwKUgiY62bIiXKly1f5cJatu/UsaMHP1FhPe2WGTZ4yBBbs26jXXjhRXbyySM8gFImWOvKrrpSkvB9gguNUVcRdBVE/lO9v3yhmwxla5XiPDDvYedNvpg8Zbpnm3WVRMHVkmUrvBQqWSlIMEbZXdvUDaEqc1HJlLa7c9deO33UGZZcWE9we+h3Es0vv7bI+vbpayNGnOKlVBqP2pctJa7vuf+BRB+vHe/Z+oD7oA+8F56Ywqf4NGAAYV1AoipwKu/Fu4NLDAU11rNuv7OWsA5qrDXLRFBjLWGt+liJsx49eroo3rP/g4iwftD69O3rdcy6/H3f3Aetd+/eXtOrjO8jjz/hQkjlDboUfsopp7qwHTBgoJ155lkuDCViJF4CgSGBolIQiS2tr+8D8Slh8vriJXb9xBtt6dsrbeatszwDqVrdQLg8/mRCTCpjqZpvCSnVwao/yiZ37nyc19+qdKBvv/41l+QlwC648CK78KJLvB65snqvi3fVeP/+97+3ESNGuKBWHwJhLXGt+lqVWdw66w6TfRJ93e7CSje5SawpY61aaIksiX9l9HUzm6YQDMYW7JuyheqTVQ4hUazaXn0nu2gdvWv7w4YN8zIbfQ6WBW3oXbXIEpoSzhq3+qFyCJU0jDp9lP9G5Qqdj+tsF1x4sd9cqBsMVferLGyyvqnmXpltlUo88viTLj5Vx6xSEAlrldPI7hK9KgVJJ6xVw6/afN2gOnr0BaaAJAgaxl93vV9J0OeAC2XpNROJhPXTzz7vvpG9p98y0/r06ev9VfZby5WR1ysYz+Vjxnr5j65MpBLWsrHGrGx3u7btbOatt1tZZWL+dPn8ggsvdGbFmrLM8ruCAwWGsofsq5siVU4jbmUH7XMq/5CPNY7pt9zqVww0M4nXl0cCl7D/+L94j9X4vnB9j7BGWNfKVrGz5/fOLlEnAa06Yok8CYGqPQc8k/nIY094icS99z3gAkezfgTCWsJJGWvdRFc3Y/2gzx6im9YCYS2RKRHtwvqxJzyj/Nay5S7YlMlTdlk3rCn7qFkSdNNYWFhLgKhvmsqudevWLuwlCFVTrO+VzWzVqpXXwyrzrdlMJJgk7hQUKEusdpUNTWTbe9iCF172/ixbvtqFtaZ7E8/KdAZ1rlW7D3gG+Y6753hdsLKn6reCANUmd+3S1W/k1PfKnEtUS7xt2lpuKu1QNlM2lo00Ns3scfPNU7zPEtbBdiSsVTKTTFjr98qAK8MtOz4z/3lvT5lZ2Uh9lg0kMDVG1bvLLsn2TYk6ZdiVeVXAs//9j309lS8oqKncucemTL3FOnXqmJj5Yu97LgRVvqISH40xELXql2rkh55wgk247npva97Dj7p/Hn/qWbe9SkFU96yacF29mHPv/d62Sin0+3CNtWesBw92e48ZO87LQlRaIdspmFPWXLXeChiCPmj8CtB0ZeWmSTc7p8oQKwCRoNfvxHGbNm1qbqhUjbrKMjSDiwSu6rOTCWv1Txlv+bB79x4+e8i+Ax/6NlQWIluqNEVBo/jV+MSUAod5Dz3qwZJY7HzccTZ23JVuZ41FglttaxzX3TDRgxxdLRJDCgoSwju/jyvJ2OM7fAoDyRlAWCOsk56w2WGS7zC5bhcJFN2sdtU119qxxx7rU9jpkrpmPejevZuXRby9YpWf9K+feJPfeLVhS6ln4STOxk+43kWf5uqVaNQNgJqrt0vXrqYbtyQU5tw714WPZoNQ1lI1x8ccc4zXP+uSvbLFd959r9015z7PAGu6Nt0MKPERCCjZUSJK2VFlZZVx1fy/yhyrllo13eOvu8Gzhsp4KgBQ7fNdd99jN9w4yYWk+qoabM0ColIRCUz1Z+k7q6xNm2O938qQSiyp5lg2kTCSUJZQf/SJp1xYnjZypPXo2cPLCDQVYZs2rT0LrgykxLLKAySOZt42y5ddeeVVds+9c2vKKXRTocY18vTT/cZN/U4BhzLZEoPhrLDW07glGv/v//0/duqpp5nEqko05A/1SetIZKvOXSU2EtipxJky+GpfU9wdf3xXU321biz94x/+4MJaNlcNcs9ePe3EE0+y++6f56UTHTp09Kx9uP5bwlAZ1pOHj3B/6EqBfiPxr+BDwYLqnY895hiTUJ591xzr3aev+0LlP9qWrgioLwoMNCbdcKpSmGcXvOA+OvOss7wPKg1RfbrEvdYN9qtAZEu4KqMs30msyieypbL8a9/d5NMPSgCrVlszqWh8uqFVAZACFfGkzLJEudqWTbUdZb5/97vfed309Bmy+zS/MqIZPZT9V/Co3+omVXE/dOgJ1r//AN+matl79uhZw55mB9HVH72rZEpXfVq1Ospr4lXHr77Lp8qwKyDQ2IJx8p6fx1f8ht8yYQBhjbDmYF9gDEjYaeYCTVGmGTkkDlTrO/qCC3xqNAkMiSAJh8uuGON1yLpJTrM59B8w0FRm8eQz8z3jLVGkUgtlInXjoITKU88s8HIKiS1lgBe8+LKLOF02V+2tbqJT9leZz7HjxvmcvhIgEjd6hQ9M6ot+c/nlV/hv1E9leSWANpUkpnTTOpr+ThlYzfuszPHEG2/yGUMkrFUCojIDZdvVH91EedbZZ9vTzz7n2USJxanTb/H+6LcSYMq0KtOoG/v0YBpl7JWN1xgkvNVf/U4Zdf0f1CEr+ztk6Aku9CW4JebVzuZt5S6iJNRkf2XVVWagGx51E2cgqnSTpj5LLEqASojqgThqS/W6Cmi0rsZx7/0P2AUXXew30KnNsN3C/8s+i95cZrrRUpn3s85KlF2oplrCWaL82edetFGjzvR+qzxjzNgrDz34pHbdtkoxlH3W/NkSsieddJKXzIgX2UACceLEm3zGF90wqJIKZYA1FaL6mLDXTc7XfQ/Mc5GvaRlVcqMpCFVTrSBJPrj3vrmJ8omI4PSAa8273kfNCHLayNOdRYltiWqVaCiYUUnPoMFDvFTj/PMv8FIlZfbVfwVn4YBENlVpja6cJLO7Ak+xqfErO33SScOdR21bWWtln1X2IsGt/URzWKuOXTOI6OqK9gXtT2r73HPP91lotFw+VVAZDq7CvuN/hBoMFB4DCOsCE1XspIW3kzbEpxI5EnwqOVCdcvD0OImwoL2t2ypcPJaUJupDJZp0GV6iXOtIWOpd4kz/672+zxJFak9iWWJd21Nf1Haw3ei7fqOX+qi+qs/qe1hMSvBo+7qJb9Wad10sBsvr65/Wk7hUVlGX+FUOoM8SW/pftd4SjupX0Ka+lxBLvBJ2kChWP4J2tEyCMRiPHsai72o+B/aNHGOC/sqm2vbhV6nP4Z34/Q5vK/BB0Gaq98CvKoNR3yUSw7/VeNU3+UWBh8YbjDnaptqSv+QLTSGn36o99Vv2ka9UbqQ6bLURZiNsL/3vfThUbqJ2NX2ifCDG5ONooBX0Re3qJsp3Vq71Gyzlq/B41Ja+U125rmjof2cvCa9Bm3pXG3odtrnsX1rTtvqjzLUCSo1f62n8+m0wnrq/L3Pb1CyP+DTc73Bf+J9jNQwUJgMI68hJD9ALE/Ri9avEiepHJTqiIkafJUgC2yREU0KwJJYlsqTh/7Xu4c+J7LM+B4JUywORE2wzsf7h7QTbC79rHa2vvgbZ4fDycLua9ULrB8u9/ciDWNSf8Dp6cqPEmrYR7at/DrWn/gd2Cf+v7anNRDsJOwV9CPoX/C7Z5+i62m70FZ76zsdVkTpTHW4v2F4wvmi/w8uj9ou2o8/ql4IIjTW6XP3SdrTM+xiydXi7if7X9ru3Kx+nycAH2wtvJ9xusFzfJZg5fNOnlkX7FKyvd/0manN91vfh9YL9JtxPtZvut/UtD7fP/5xnYKBwGUBYI6xrnVDY2Qt3Z8e3+BYGYAAGYAAGmpYBhDXCGmENAzAAAzAAAzAAAzAQAwMI6xiMSPTXtNEf9sW+MAADMAADMAAD+cAAwhphTYQKAzAAAzAAAzAAAzAQAwMI6xiMmA8RFH0k0ocBGIABGIABGICBpmUAYY2wJkKFARiAARiAARiAARiIgQGEdQxGJPpr2ugP+2JfGIABGIABGICBfGAAYY2wJkKFARiAARiAARiAARiIgQGEdQxGzIcIij4S6cMADMAADMAADMBA0zKAsEZYE6HCAAzAAAzAAAzAAAzEwADCOgYjEv01bfSHfbEvDMAADMAADMBAPjCAsEZYE6HCAAzAAAzAAAzAAAzEwADCOgYj5kMERR+J9GEABmAABmAABmCgaRlAWCOsiVBhAAZgAAZgAAZgAAZiYKBeYX3wwz/Z+k0ltrmknBc2gAEYgAEYgAEYgAEYgIEUDGzcWmal5Tvs62++t+9++Mm+/f6/dsS/vvra//nhv7/YX//+ue3ae8D27n+fFzaAARiAARiAARiAARiAgRQM7N5/0A4c/Mj+99sf6gprqezvf/zZJLB5YQMYgAEYgAEYgAEYgAEYqJ8BaejgVZOxDr7g/bBxsAW2gAEYgAEYgAEYgAEYyJSB/w/qRSoCVgl3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upo 9"/>
          <p:cNvGrpSpPr/>
          <p:nvPr/>
        </p:nvGrpSpPr>
        <p:grpSpPr>
          <a:xfrm>
            <a:off x="597193" y="455594"/>
            <a:ext cx="10997613" cy="5946812"/>
            <a:chOff x="597193" y="455594"/>
            <a:chExt cx="10997613" cy="594681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193" y="455594"/>
              <a:ext cx="10997613" cy="594681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5377" y="1727142"/>
              <a:ext cx="7153968" cy="283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2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432261" y="2885044"/>
            <a:ext cx="115796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36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Contabilidad y cuenta Pública(DCCP)</a:t>
            </a:r>
            <a:endParaRPr lang="es-ES" sz="3600" b="1" dirty="0">
              <a:solidFill>
                <a:srgbClr val="E10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70</Words>
  <Application>Microsoft Office PowerPoint</Application>
  <PresentationFormat>Panorámica</PresentationFormat>
  <Paragraphs>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Juanita Reyes</dc:creator>
  <cp:lastModifiedBy>Juanita Reyes</cp:lastModifiedBy>
  <cp:revision>14</cp:revision>
  <dcterms:created xsi:type="dcterms:W3CDTF">2022-09-01T16:40:44Z</dcterms:created>
  <dcterms:modified xsi:type="dcterms:W3CDTF">2022-09-01T17:54:28Z</dcterms:modified>
</cp:coreProperties>
</file>