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CPH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AD2-417E-92CE-809A25BFCF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AD2-417E-92CE-809A25BFCF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AD2-417E-92CE-809A25BFCF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AD2-417E-92CE-809A25BFCF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AD2-417E-92CE-809A25BFCFB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7AD2-417E-92CE-809A25BFCFB1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F584C72-96D6-413C-B24C-A6E14E394C44}" type="CATEGORYNAME">
                      <a:rPr lang="en-US"/>
                      <a:pPr>
                        <a:defRPr/>
                      </a:pPr>
                      <a:t>[NOMBRE DE CATEGORÍA]</a:t>
                    </a:fld>
                    <a:r>
                      <a:rPr lang="en-US" baseline="0" dirty="0"/>
                      <a:t>
</a:t>
                    </a:r>
                    <a:fld id="{36ABC156-7AC8-4BED-8EA7-B5409D449085}" type="PERCENTAGE">
                      <a:rPr lang="en-US" baseline="0" smtClean="0"/>
                      <a:pPr>
                        <a:defRPr/>
                      </a:pPr>
                      <a:t>[PORCENTAJE]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D2-417E-92CE-809A25BFCFB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7AD2-417E-92CE-809A25BFCFB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AD2-417E-92CE-809A25BFCFB1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AD2-417E-92CE-809A25BFCFB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4"/>
                <c:pt idx="0">
                  <c:v>Base de Datos</c:v>
                </c:pt>
                <c:pt idx="1">
                  <c:v>Desarrollo Back End</c:v>
                </c:pt>
                <c:pt idx="2">
                  <c:v>Desarrollo Front End</c:v>
                </c:pt>
                <c:pt idx="3">
                  <c:v>Maqueta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15</c:v>
                </c:pt>
                <c:pt idx="1">
                  <c:v>5</c:v>
                </c:pt>
                <c:pt idx="2">
                  <c:v>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D2-417E-92CE-809A25BFCFB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CPH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AD2-417E-92CE-809A25BFCF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AD2-417E-92CE-809A25BFCF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AD2-417E-92CE-809A25BFCF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AD2-417E-92CE-809A25BFCF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AD2-417E-92CE-809A25BFCFB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7AD2-417E-92CE-809A25BFCFB1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F584C72-96D6-413C-B24C-A6E14E394C44}" type="CATEGORYNAME">
                      <a:rPr lang="en-US"/>
                      <a:pPr>
                        <a:defRPr/>
                      </a:pPr>
                      <a:t>[NOMBRE DE CATEGORÍA]</a:t>
                    </a:fld>
                    <a:r>
                      <a:rPr lang="en-US" baseline="0" dirty="0"/>
                      <a:t>
</a:t>
                    </a:r>
                    <a:fld id="{36ABC156-7AC8-4BED-8EA7-B5409D449085}" type="PERCENTAGE">
                      <a:rPr lang="en-US" baseline="0" smtClean="0"/>
                      <a:pPr>
                        <a:defRPr/>
                      </a:pPr>
                      <a:t>[PORCENTAJE]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D2-417E-92CE-809A25BFCFB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7AD2-417E-92CE-809A25BFCFB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AD2-417E-92CE-809A25BFCFB1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AD2-417E-92CE-809A25BFCFB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4"/>
                <c:pt idx="0">
                  <c:v>Base de Datos</c:v>
                </c:pt>
                <c:pt idx="1">
                  <c:v>Desarrollo Back End</c:v>
                </c:pt>
                <c:pt idx="2">
                  <c:v>Desarrollo Front End</c:v>
                </c:pt>
                <c:pt idx="3">
                  <c:v>Maqueta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15</c:v>
                </c:pt>
                <c:pt idx="1">
                  <c:v>5</c:v>
                </c:pt>
                <c:pt idx="2">
                  <c:v>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D2-417E-92CE-809A25BFCFB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24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11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8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45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81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66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92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327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21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72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93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5A31A-9449-4742-8127-8FC0F21A3131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65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4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2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7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175" y="-762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1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4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Módulo de Coordinación de Planeación Hacendaria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088365"/>
              </p:ext>
            </p:extLst>
          </p:nvPr>
        </p:nvGraphicFramePr>
        <p:xfrm>
          <a:off x="755073" y="1570182"/>
          <a:ext cx="9026236" cy="4793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9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Módulo de Coordinación de Planeación Hacendaria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088365"/>
              </p:ext>
            </p:extLst>
          </p:nvPr>
        </p:nvGraphicFramePr>
        <p:xfrm>
          <a:off x="755073" y="1570182"/>
          <a:ext cx="9026236" cy="4793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02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44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Módulo de Coordinación de Planeación Hacendaria</vt:lpstr>
      <vt:lpstr>Módulo de Coordinación de Planeación Hacendaria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Juanita Reyes</dc:creator>
  <cp:lastModifiedBy>Infinite</cp:lastModifiedBy>
  <cp:revision>11</cp:revision>
  <dcterms:created xsi:type="dcterms:W3CDTF">2022-08-02T16:35:14Z</dcterms:created>
  <dcterms:modified xsi:type="dcterms:W3CDTF">2022-08-26T14:45:08Z</dcterms:modified>
</cp:coreProperties>
</file>