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5" r:id="rId3"/>
    <p:sldId id="378" r:id="rId4"/>
    <p:sldId id="382" r:id="rId5"/>
    <p:sldId id="379" r:id="rId6"/>
    <p:sldId id="343" r:id="rId7"/>
    <p:sldId id="335" r:id="rId8"/>
    <p:sldId id="341" r:id="rId9"/>
    <p:sldId id="342" r:id="rId10"/>
    <p:sldId id="336" r:id="rId11"/>
    <p:sldId id="344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ita Reyes" initials="J" lastIdx="7" clrIdx="0">
    <p:extLst>
      <p:ext uri="{19B8F6BF-5375-455C-9EA6-DF929625EA0E}">
        <p15:presenceInfo xmlns:p15="http://schemas.microsoft.com/office/powerpoint/2012/main" userId="4937f096d36e0476" providerId="Windows Live"/>
      </p:ext>
    </p:extLst>
  </p:cmAuthor>
  <p:cmAuthor id="2" name="DELL" initials="D" lastIdx="1" clrIdx="1">
    <p:extLst>
      <p:ext uri="{19B8F6BF-5375-455C-9EA6-DF929625EA0E}">
        <p15:presenceInfo xmlns:p15="http://schemas.microsoft.com/office/powerpoint/2012/main" userId="553aca31b8e869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FF4B4B"/>
    <a:srgbClr val="C8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CFF21-8691-48DD-9A39-2965124587A6}" v="107" dt="2023-03-14T18:45:53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14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olfo Zuñiga" userId="53928ff68246778a" providerId="Windows Live" clId="Web-{4D9CFF21-8691-48DD-9A39-2965124587A6}"/>
    <pc:docChg chg="addSld delSld modSld">
      <pc:chgData name="Rodolfo Zuñiga" userId="53928ff68246778a" providerId="Windows Live" clId="Web-{4D9CFF21-8691-48DD-9A39-2965124587A6}" dt="2023-03-14T18:45:53.422" v="105"/>
      <pc:docMkLst>
        <pc:docMk/>
      </pc:docMkLst>
      <pc:sldChg chg="modSp addCm delCm">
        <pc:chgData name="Rodolfo Zuñiga" userId="53928ff68246778a" providerId="Windows Live" clId="Web-{4D9CFF21-8691-48DD-9A39-2965124587A6}" dt="2023-03-14T18:45:39.016" v="89"/>
        <pc:sldMkLst>
          <pc:docMk/>
          <pc:sldMk cId="3407705321" sldId="257"/>
        </pc:sldMkLst>
        <pc:spChg chg="mod">
          <ac:chgData name="Rodolfo Zuñiga" userId="53928ff68246778a" providerId="Windows Live" clId="Web-{4D9CFF21-8691-48DD-9A39-2965124587A6}" dt="2023-03-14T18:42:54.642" v="6" actId="20577"/>
          <ac:spMkLst>
            <pc:docMk/>
            <pc:sldMk cId="3407705321" sldId="257"/>
            <ac:spMk id="7" creationId="{00000000-0000-0000-0000-000000000000}"/>
          </ac:spMkLst>
        </pc:spChg>
      </pc:sldChg>
      <pc:sldChg chg="modSp">
        <pc:chgData name="Rodolfo Zuñiga" userId="53928ff68246778a" providerId="Windows Live" clId="Web-{4D9CFF21-8691-48DD-9A39-2965124587A6}" dt="2023-03-14T18:42:06.627" v="0" actId="20577"/>
        <pc:sldMkLst>
          <pc:docMk/>
          <pc:sldMk cId="3541431663" sldId="343"/>
        </pc:sldMkLst>
        <pc:spChg chg="mod">
          <ac:chgData name="Rodolfo Zuñiga" userId="53928ff68246778a" providerId="Windows Live" clId="Web-{4D9CFF21-8691-48DD-9A39-2965124587A6}" dt="2023-03-14T18:42:06.627" v="0" actId="20577"/>
          <ac:spMkLst>
            <pc:docMk/>
            <pc:sldMk cId="3541431663" sldId="343"/>
            <ac:spMk id="7" creationId="{00000000-0000-0000-0000-000000000000}"/>
          </ac:spMkLst>
        </pc:spChg>
      </pc:sldChg>
      <pc:sldChg chg="add del">
        <pc:chgData name="Rodolfo Zuñiga" userId="53928ff68246778a" providerId="Windows Live" clId="Web-{4D9CFF21-8691-48DD-9A39-2965124587A6}" dt="2023-03-14T18:45:53.422" v="105"/>
        <pc:sldMkLst>
          <pc:docMk/>
          <pc:sldMk cId="3345705353" sldId="352"/>
        </pc:sldMkLst>
      </pc:sldChg>
      <pc:sldChg chg="add del">
        <pc:chgData name="Rodolfo Zuñiga" userId="53928ff68246778a" providerId="Windows Live" clId="Web-{4D9CFF21-8691-48DD-9A39-2965124587A6}" dt="2023-03-14T18:45:53.422" v="103"/>
        <pc:sldMkLst>
          <pc:docMk/>
          <pc:sldMk cId="3512411114" sldId="358"/>
        </pc:sldMkLst>
      </pc:sldChg>
      <pc:sldChg chg="add del">
        <pc:chgData name="Rodolfo Zuñiga" userId="53928ff68246778a" providerId="Windows Live" clId="Web-{4D9CFF21-8691-48DD-9A39-2965124587A6}" dt="2023-03-14T18:45:53.422" v="102"/>
        <pc:sldMkLst>
          <pc:docMk/>
          <pc:sldMk cId="1780337820" sldId="359"/>
        </pc:sldMkLst>
      </pc:sldChg>
      <pc:sldChg chg="add del">
        <pc:chgData name="Rodolfo Zuñiga" userId="53928ff68246778a" providerId="Windows Live" clId="Web-{4D9CFF21-8691-48DD-9A39-2965124587A6}" dt="2023-03-14T18:45:53.407" v="101"/>
        <pc:sldMkLst>
          <pc:docMk/>
          <pc:sldMk cId="608007772" sldId="360"/>
        </pc:sldMkLst>
      </pc:sldChg>
      <pc:sldChg chg="add del">
        <pc:chgData name="Rodolfo Zuñiga" userId="53928ff68246778a" providerId="Windows Live" clId="Web-{4D9CFF21-8691-48DD-9A39-2965124587A6}" dt="2023-03-14T18:45:53.407" v="99"/>
        <pc:sldMkLst>
          <pc:docMk/>
          <pc:sldMk cId="3248059865" sldId="366"/>
        </pc:sldMkLst>
      </pc:sldChg>
      <pc:sldChg chg="add del">
        <pc:chgData name="Rodolfo Zuñiga" userId="53928ff68246778a" providerId="Windows Live" clId="Web-{4D9CFF21-8691-48DD-9A39-2965124587A6}" dt="2023-03-14T18:45:53.407" v="98"/>
        <pc:sldMkLst>
          <pc:docMk/>
          <pc:sldMk cId="1314145708" sldId="367"/>
        </pc:sldMkLst>
      </pc:sldChg>
      <pc:sldChg chg="add del">
        <pc:chgData name="Rodolfo Zuñiga" userId="53928ff68246778a" providerId="Windows Live" clId="Web-{4D9CFF21-8691-48DD-9A39-2965124587A6}" dt="2023-03-14T18:45:53.407" v="97"/>
        <pc:sldMkLst>
          <pc:docMk/>
          <pc:sldMk cId="539977687" sldId="368"/>
        </pc:sldMkLst>
      </pc:sldChg>
      <pc:sldChg chg="add del">
        <pc:chgData name="Rodolfo Zuñiga" userId="53928ff68246778a" providerId="Windows Live" clId="Web-{4D9CFF21-8691-48DD-9A39-2965124587A6}" dt="2023-03-14T18:45:53.407" v="96"/>
        <pc:sldMkLst>
          <pc:docMk/>
          <pc:sldMk cId="3473871928" sldId="369"/>
        </pc:sldMkLst>
      </pc:sldChg>
      <pc:sldChg chg="add del">
        <pc:chgData name="Rodolfo Zuñiga" userId="53928ff68246778a" providerId="Windows Live" clId="Web-{4D9CFF21-8691-48DD-9A39-2965124587A6}" dt="2023-03-14T18:45:53.407" v="100"/>
        <pc:sldMkLst>
          <pc:docMk/>
          <pc:sldMk cId="835372176" sldId="370"/>
        </pc:sldMkLst>
      </pc:sldChg>
      <pc:sldChg chg="add del">
        <pc:chgData name="Rodolfo Zuñiga" userId="53928ff68246778a" providerId="Windows Live" clId="Web-{4D9CFF21-8691-48DD-9A39-2965124587A6}" dt="2023-03-14T18:45:53.422" v="104"/>
        <pc:sldMkLst>
          <pc:docMk/>
          <pc:sldMk cId="772560425" sldId="371"/>
        </pc:sldMkLst>
      </pc:sldChg>
      <pc:sldChg chg="add del">
        <pc:chgData name="Rodolfo Zuñiga" userId="53928ff68246778a" providerId="Windows Live" clId="Web-{4D9CFF21-8691-48DD-9A39-2965124587A6}" dt="2023-03-14T18:45:53.407" v="95"/>
        <pc:sldMkLst>
          <pc:docMk/>
          <pc:sldMk cId="1331455546" sldId="372"/>
        </pc:sldMkLst>
      </pc:sldChg>
      <pc:sldChg chg="add del">
        <pc:chgData name="Rodolfo Zuñiga" userId="53928ff68246778a" providerId="Windows Live" clId="Web-{4D9CFF21-8691-48DD-9A39-2965124587A6}" dt="2023-03-14T18:45:53.407" v="93"/>
        <pc:sldMkLst>
          <pc:docMk/>
          <pc:sldMk cId="2151253346" sldId="373"/>
        </pc:sldMkLst>
      </pc:sldChg>
      <pc:sldChg chg="add del">
        <pc:chgData name="Rodolfo Zuñiga" userId="53928ff68246778a" providerId="Windows Live" clId="Web-{4D9CFF21-8691-48DD-9A39-2965124587A6}" dt="2023-03-14T18:45:53.407" v="94"/>
        <pc:sldMkLst>
          <pc:docMk/>
          <pc:sldMk cId="2777834432" sldId="374"/>
        </pc:sldMkLst>
      </pc:sldChg>
      <pc:sldChg chg="add del">
        <pc:chgData name="Rodolfo Zuñiga" userId="53928ff68246778a" providerId="Windows Live" clId="Web-{4D9CFF21-8691-48DD-9A39-2965124587A6}" dt="2023-03-14T18:45:53.407" v="92"/>
        <pc:sldMkLst>
          <pc:docMk/>
          <pc:sldMk cId="2866306575" sldId="375"/>
        </pc:sldMkLst>
      </pc:sldChg>
      <pc:sldChg chg="add del">
        <pc:chgData name="Rodolfo Zuñiga" userId="53928ff68246778a" providerId="Windows Live" clId="Web-{4D9CFF21-8691-48DD-9A39-2965124587A6}" dt="2023-03-14T18:45:53.407" v="91"/>
        <pc:sldMkLst>
          <pc:docMk/>
          <pc:sldMk cId="3697797030" sldId="376"/>
        </pc:sldMkLst>
      </pc:sldChg>
      <pc:sldChg chg="add del">
        <pc:chgData name="Rodolfo Zuñiga" userId="53928ff68246778a" providerId="Windows Live" clId="Web-{4D9CFF21-8691-48DD-9A39-2965124587A6}" dt="2023-03-14T18:45:53.407" v="90"/>
        <pc:sldMkLst>
          <pc:docMk/>
          <pc:sldMk cId="3940006247" sldId="377"/>
        </pc:sldMkLst>
      </pc:sldChg>
      <pc:sldChg chg="addSp delSp modSp">
        <pc:chgData name="Rodolfo Zuñiga" userId="53928ff68246778a" providerId="Windows Live" clId="Web-{4D9CFF21-8691-48DD-9A39-2965124587A6}" dt="2023-03-14T18:45:18.626" v="71" actId="14100"/>
        <pc:sldMkLst>
          <pc:docMk/>
          <pc:sldMk cId="1028349336" sldId="378"/>
        </pc:sldMkLst>
        <pc:spChg chg="add del">
          <ac:chgData name="Rodolfo Zuñiga" userId="53928ff68246778a" providerId="Windows Live" clId="Web-{4D9CFF21-8691-48DD-9A39-2965124587A6}" dt="2023-03-14T18:45:14.282" v="68"/>
          <ac:spMkLst>
            <pc:docMk/>
            <pc:sldMk cId="1028349336" sldId="378"/>
            <ac:spMk id="2" creationId="{00000000-0000-0000-0000-000000000000}"/>
          </ac:spMkLst>
        </pc:spChg>
        <pc:spChg chg="add del">
          <ac:chgData name="Rodolfo Zuñiga" userId="53928ff68246778a" providerId="Windows Live" clId="Web-{4D9CFF21-8691-48DD-9A39-2965124587A6}" dt="2023-03-14T18:45:16.360" v="70"/>
          <ac:spMkLst>
            <pc:docMk/>
            <pc:sldMk cId="1028349336" sldId="378"/>
            <ac:spMk id="3" creationId="{00000000-0000-0000-0000-000000000000}"/>
          </ac:spMkLst>
        </pc:spChg>
        <pc:picChg chg="add del mod">
          <ac:chgData name="Rodolfo Zuñiga" userId="53928ff68246778a" providerId="Windows Live" clId="Web-{4D9CFF21-8691-48DD-9A39-2965124587A6}" dt="2023-03-14T18:45:18.626" v="71" actId="14100"/>
          <ac:picMkLst>
            <pc:docMk/>
            <pc:sldMk cId="1028349336" sldId="378"/>
            <ac:picMk id="4" creationId="{00000000-0000-0000-0000-000000000000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4T09:21:41.321" idx="4">
    <p:pos x="10" y="10"/>
    <p:text>a partir de aquí hay que agregar la pantalla de recepción de recursos para organismos, aquí hay que:
- editar ésta pantalla y agregar la información de pagos de un organismo (conalep formato), las columnas deberían de ser similares a las de Municipios [Revisar siguiente slide]
  - Año
  - Mes
  - Importe pagado
  - Pagado DOF
  - Num. cheque
  - Num cuenta 
  - Nombre de cuenta
  - Comentarios
  - Fecha Pago
Para los filtros: 
Orgnismo:
 poner el nombre "COLEGIO DE EDUCACIÓN PROFESIONAL TÉCNICA DE NUEVO LEÓN (CONALEP)", pero aplicar blur
Orden de pago: omitir
Mes: segun aplique en la información proporcionada
Año: Según aplique en la nformación proporcionada
Notas:
- "toda la información que contenga el  nombe del organismo, hay que aplicar blur"
-si hay dudas, me dices,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4T09:21:41.321" idx="4">
    <p:pos x="10" y="10"/>
    <p:text>a partir de aquí hay que agregar la pantalla de recepción de recursos para organismos, aquí hay que:
- editar ésta pantalla y agregar la información de pagos de un organismo (conalep formato), las columnas deberían de ser similares a las de Municipios [Revisar siguiente slide]
  - Año
  - Mes
  - Importe pagado
  - Pagado DOF
  - Num. cheque
  - Num cuenta 
  - Nombre de cuenta
  - Comentarios
  - Fecha Pago
Para los filtros: 
Orgnismo:
 poner el nombre "COLEGIO DE EDUCACIÓN PROFESIONAL TÉCNICA DE NUEVO LEÓN (CONALEP)", pero aplicar blur
Orden de pago: omitir
Mes: segun aplique en la información proporcionada
Año: Según aplique en la nformación proporcionada
Notas:
- "toda la información que contenga el  nombe del organismo, hay que aplicar blur"
-si hay dudas, me dices,</p:text>
    <p:extLst>
      <p:ext uri="{C676402C-5697-4E1C-873F-D02D1690AC5C}">
        <p15:threadingInfo xmlns:p15="http://schemas.microsoft.com/office/powerpoint/2012/main" timeZoneBias="360"/>
      </p:ext>
    </p:extLst>
  </p:cm>
  <p:cm authorId="1" dt="2023-03-15T19:02:32.401" idx="7">
    <p:pos x="146" y="146"/>
    <p:text>hay que eliminar el filtro : orden de pago
hay que asignarle "Enero al filtro mes
hay que asignarle correctamente el valor al filtro Año, segun en el eje,plo es "2023 "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4T12:07:33.788" idx="5">
    <p:pos x="10" y="10"/>
    <p:text>éstas slide de firma si se conservan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22/03/2023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46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22/03/2023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02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22/03/2023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48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22/03/2023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0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22/03/2023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8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22/03/2023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45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22/03/2023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26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22/03/2023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781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22/03/2023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85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22/03/2023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66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22/03/2023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708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FD2DE-9E93-4A3C-9C15-A93175E58E30}" type="datetimeFigureOut">
              <a:rPr lang="es-MX" smtClean="0"/>
              <a:t>22/03/2023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121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225910" y="1112162"/>
            <a:ext cx="9797932" cy="2818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4400" b="1" dirty="0">
                <a:solidFill>
                  <a:schemeClr val="tx1"/>
                </a:solidFill>
              </a:rPr>
              <a:t>Plataforma de Distribución de Recursos a Municipios y Organismos Descentralizados</a:t>
            </a:r>
          </a:p>
          <a:p>
            <a:pPr algn="ctr"/>
            <a:endParaRPr lang="es-MX" sz="4400" b="1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72447" y="4062413"/>
            <a:ext cx="8235577" cy="1990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Información que verían los Organismos</a:t>
            </a:r>
          </a:p>
          <a:p>
            <a:pPr algn="ctr"/>
            <a:r>
              <a:rPr lang="es-MX" sz="2800" dirty="0">
                <a:solidFill>
                  <a:schemeClr val="tx1"/>
                </a:solidFill>
              </a:rPr>
              <a:t>(Pantallas principales)</a:t>
            </a:r>
          </a:p>
          <a:p>
            <a:pPr algn="ctr"/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0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7" y="843147"/>
            <a:ext cx="3959556" cy="516695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88" y="846372"/>
            <a:ext cx="3963223" cy="51652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52" y="843147"/>
            <a:ext cx="4066091" cy="51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5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97034" y="2072550"/>
            <a:ext cx="9797932" cy="2818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chemeClr val="tx1"/>
                </a:solidFill>
              </a:rPr>
              <a:t>Gracias.</a:t>
            </a:r>
          </a:p>
          <a:p>
            <a:pPr algn="ctr"/>
            <a:endParaRPr lang="es-MX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4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6" y="601636"/>
            <a:ext cx="11841503" cy="565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9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16" y="762447"/>
            <a:ext cx="11470167" cy="53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4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16" y="762447"/>
            <a:ext cx="11470167" cy="53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8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grpSp>
        <p:nvGrpSpPr>
          <p:cNvPr id="4" name="Grupo 3"/>
          <p:cNvGrpSpPr/>
          <p:nvPr/>
        </p:nvGrpSpPr>
        <p:grpSpPr>
          <a:xfrm>
            <a:off x="544301" y="192505"/>
            <a:ext cx="10986763" cy="6468177"/>
            <a:chOff x="786938" y="442967"/>
            <a:chExt cx="10618124" cy="6271330"/>
          </a:xfrm>
        </p:grpSpPr>
        <p:grpSp>
          <p:nvGrpSpPr>
            <p:cNvPr id="5" name="Grupo 4"/>
            <p:cNvGrpSpPr/>
            <p:nvPr/>
          </p:nvGrpSpPr>
          <p:grpSpPr>
            <a:xfrm>
              <a:off x="786938" y="442967"/>
              <a:ext cx="10618124" cy="6271330"/>
              <a:chOff x="786938" y="442967"/>
              <a:chExt cx="10618124" cy="6271330"/>
            </a:xfrm>
          </p:grpSpPr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938" y="442967"/>
                <a:ext cx="10618124" cy="6271330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5693" y="2755105"/>
                <a:ext cx="114300" cy="123825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5693" y="2977598"/>
                <a:ext cx="114300" cy="123825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7325" y="488965"/>
                <a:ext cx="1257300" cy="285750"/>
              </a:xfrm>
              <a:prstGeom prst="rect">
                <a:avLst/>
              </a:prstGeom>
            </p:spPr>
          </p:pic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4141" y="982560"/>
              <a:ext cx="1800225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93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97034" y="2072550"/>
            <a:ext cx="9797932" cy="2818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4400" b="1" dirty="0">
                <a:solidFill>
                  <a:schemeClr val="tx1"/>
                </a:solidFill>
              </a:rPr>
              <a:t>Ejemplo de uso de la eFirma expedida por el SAT</a:t>
            </a:r>
          </a:p>
          <a:p>
            <a:pPr algn="ctr"/>
            <a:endParaRPr lang="es-MX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3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488965"/>
            <a:ext cx="11347727" cy="60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5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8" y="572820"/>
            <a:ext cx="11243835" cy="599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4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" y="471205"/>
            <a:ext cx="11317907" cy="60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129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33096</TotalTime>
  <Words>31</Words>
  <Application>Microsoft Office PowerPoint</Application>
  <PresentationFormat>Panorámica</PresentationFormat>
  <Paragraphs>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inifap.gob.mx</dc:creator>
  <cp:lastModifiedBy>Juanita Reyes</cp:lastModifiedBy>
  <cp:revision>224</cp:revision>
  <dcterms:created xsi:type="dcterms:W3CDTF">2022-07-28T15:31:43Z</dcterms:created>
  <dcterms:modified xsi:type="dcterms:W3CDTF">2023-03-30T22:36:47Z</dcterms:modified>
</cp:coreProperties>
</file>