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303" r:id="rId4"/>
    <p:sldId id="317" r:id="rId5"/>
    <p:sldId id="325" r:id="rId6"/>
    <p:sldId id="326" r:id="rId7"/>
    <p:sldId id="327" r:id="rId8"/>
    <p:sldId id="321" r:id="rId9"/>
    <p:sldId id="322" r:id="rId10"/>
    <p:sldId id="323" r:id="rId11"/>
    <p:sldId id="32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101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402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3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79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3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0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2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9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8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86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5C9B1-D448-4B03-A3E5-D98300775707}" type="datetimeFigureOut">
              <a:rPr lang="es-MX" smtClean="0"/>
              <a:t>25/07/2022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7272-2278-42D4-8234-4410659781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05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9210891" y="640157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Julio 2022</a:t>
            </a:r>
            <a:endParaRPr lang="es-MX" dirty="0"/>
          </a:p>
        </p:txBody>
      </p:sp>
      <p:sp>
        <p:nvSpPr>
          <p:cNvPr id="16" name="Rectángulo 15"/>
          <p:cNvSpPr/>
          <p:nvPr/>
        </p:nvSpPr>
        <p:spPr>
          <a:xfrm>
            <a:off x="4296027" y="3719311"/>
            <a:ext cx="2323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Arquitectura</a:t>
            </a:r>
            <a:endParaRPr lang="es-MX" sz="28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32" y="1052181"/>
            <a:ext cx="5319816" cy="2529361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93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Middleware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00" y="2401162"/>
            <a:ext cx="6325483" cy="17718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351" y="2565056"/>
            <a:ext cx="2457793" cy="179095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Base de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00" y="2830150"/>
            <a:ext cx="4858428" cy="1276528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1;p10"/>
          <p:cNvSpPr txBox="1"/>
          <p:nvPr/>
        </p:nvSpPr>
        <p:spPr>
          <a:xfrm>
            <a:off x="2919358" y="1507688"/>
            <a:ext cx="567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3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Preguntas y Respuestas</a:t>
            </a:r>
            <a:endParaRPr sz="3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43;p10"/>
          <p:cNvSpPr/>
          <p:nvPr/>
        </p:nvSpPr>
        <p:spPr>
          <a:xfrm>
            <a:off x="767318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4;p10"/>
          <p:cNvSpPr/>
          <p:nvPr/>
        </p:nvSpPr>
        <p:spPr>
          <a:xfrm>
            <a:off x="5740952" y="4203844"/>
            <a:ext cx="2168352" cy="433470"/>
          </a:xfrm>
          <a:prstGeom prst="homePlate">
            <a:avLst>
              <a:gd name="adj" fmla="val 50000"/>
            </a:avLst>
          </a:pr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5;p10"/>
          <p:cNvSpPr/>
          <p:nvPr/>
        </p:nvSpPr>
        <p:spPr>
          <a:xfrm>
            <a:off x="3889698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6;p10"/>
          <p:cNvSpPr/>
          <p:nvPr/>
        </p:nvSpPr>
        <p:spPr>
          <a:xfrm>
            <a:off x="2038443" y="4203844"/>
            <a:ext cx="2087375" cy="433470"/>
          </a:xfrm>
          <a:custGeom>
            <a:avLst/>
            <a:gdLst/>
            <a:ahLst/>
            <a:cxnLst/>
            <a:rect l="l" t="t" r="r" b="b"/>
            <a:pathLst>
              <a:path w="2596355" h="532518" extrusionOk="0">
                <a:moveTo>
                  <a:pt x="0" y="0"/>
                </a:moveTo>
                <a:lnTo>
                  <a:pt x="2330096" y="0"/>
                </a:lnTo>
                <a:lnTo>
                  <a:pt x="2596355" y="266259"/>
                </a:lnTo>
                <a:lnTo>
                  <a:pt x="2330096" y="532518"/>
                </a:lnTo>
                <a:lnTo>
                  <a:pt x="0" y="532518"/>
                </a:lnTo>
                <a:lnTo>
                  <a:pt x="266259" y="266259"/>
                </a:lnTo>
                <a:lnTo>
                  <a:pt x="0" y="0"/>
                </a:lnTo>
                <a:close/>
              </a:path>
            </a:pathLst>
          </a:custGeom>
          <a:solidFill>
            <a:srgbClr val="E10C1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52;p11"/>
          <p:cNvSpPr txBox="1"/>
          <p:nvPr/>
        </p:nvSpPr>
        <p:spPr>
          <a:xfrm>
            <a:off x="1983761" y="1920119"/>
            <a:ext cx="7813595" cy="2968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GRACIAS </a:t>
            </a:r>
            <a:endParaRPr sz="1600" dirty="0"/>
          </a:p>
          <a:p>
            <a:pPr algn="ctr">
              <a:buClr>
                <a:srgbClr val="E10C14"/>
              </a:buClr>
              <a:buSzPts val="8000"/>
            </a:pPr>
            <a:r>
              <a:rPr lang="es-ES" sz="7200" b="1" dirty="0">
                <a:solidFill>
                  <a:srgbClr val="E10C14"/>
                </a:solidFill>
                <a:latin typeface="Arial"/>
                <a:ea typeface="Arial"/>
                <a:cs typeface="Arial"/>
                <a:sym typeface="Arial"/>
              </a:rPr>
              <a:t>POR SU TIEMPO</a:t>
            </a:r>
            <a:endParaRPr sz="7200" b="1" dirty="0">
              <a:solidFill>
                <a:srgbClr val="E10C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95;p2"/>
          <p:cNvGrpSpPr/>
          <p:nvPr/>
        </p:nvGrpSpPr>
        <p:grpSpPr>
          <a:xfrm>
            <a:off x="2622611" y="4237756"/>
            <a:ext cx="5316044" cy="523180"/>
            <a:chOff x="1160415" y="1950095"/>
            <a:chExt cx="5360822" cy="523180"/>
          </a:xfrm>
        </p:grpSpPr>
        <p:grpSp>
          <p:nvGrpSpPr>
            <p:cNvPr id="17" name="Google Shape;96;p2"/>
            <p:cNvGrpSpPr/>
            <p:nvPr/>
          </p:nvGrpSpPr>
          <p:grpSpPr>
            <a:xfrm>
              <a:off x="1160415" y="1950095"/>
              <a:ext cx="5360822" cy="523180"/>
              <a:chOff x="1472472" y="2006124"/>
              <a:chExt cx="5360822" cy="523180"/>
            </a:xfrm>
          </p:grpSpPr>
          <p:sp>
            <p:nvSpPr>
              <p:cNvPr id="19" name="Google Shape;97;p2"/>
              <p:cNvSpPr txBox="1"/>
              <p:nvPr/>
            </p:nvSpPr>
            <p:spPr>
              <a:xfrm>
                <a:off x="1965811" y="2006124"/>
                <a:ext cx="4867483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8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Arquitectura </a:t>
                </a:r>
                <a:r>
                  <a:rPr lang="es-ES" sz="28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Middleware</a:t>
                </a:r>
                <a:endParaRPr lang="es-ES" sz="28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Google Shape;98;p2"/>
              <p:cNvSpPr/>
              <p:nvPr/>
            </p:nvSpPr>
            <p:spPr>
              <a:xfrm rot="2700000">
                <a:off x="1472472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" name="Google Shape;99;p2"/>
            <p:cNvSpPr txBox="1"/>
            <p:nvPr/>
          </p:nvSpPr>
          <p:spPr>
            <a:xfrm>
              <a:off x="1204782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" name="Google Shape;100;p2"/>
          <p:cNvGrpSpPr/>
          <p:nvPr/>
        </p:nvGrpSpPr>
        <p:grpSpPr>
          <a:xfrm>
            <a:off x="2794238" y="4904943"/>
            <a:ext cx="5859236" cy="523180"/>
            <a:chOff x="1278972" y="1903172"/>
            <a:chExt cx="5716571" cy="523180"/>
          </a:xfrm>
        </p:grpSpPr>
        <p:grpSp>
          <p:nvGrpSpPr>
            <p:cNvPr id="22" name="Google Shape;101;p2"/>
            <p:cNvGrpSpPr/>
            <p:nvPr/>
          </p:nvGrpSpPr>
          <p:grpSpPr>
            <a:xfrm>
              <a:off x="1278972" y="1903172"/>
              <a:ext cx="5716571" cy="523180"/>
              <a:chOff x="1591029" y="1959201"/>
              <a:chExt cx="5716571" cy="523180"/>
            </a:xfrm>
          </p:grpSpPr>
          <p:sp>
            <p:nvSpPr>
              <p:cNvPr id="24" name="Google Shape;102;p2"/>
              <p:cNvSpPr txBox="1"/>
              <p:nvPr/>
            </p:nvSpPr>
            <p:spPr>
              <a:xfrm>
                <a:off x="2072394" y="1959201"/>
                <a:ext cx="5235206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8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Arquitectura </a:t>
                </a:r>
                <a:r>
                  <a:rPr lang="es-ES" sz="28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 de Datos</a:t>
                </a:r>
                <a:endParaRPr lang="es-ES" sz="28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Google Shape;103;p2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104;p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6" name="Google Shape;105;p2"/>
          <p:cNvGrpSpPr/>
          <p:nvPr/>
        </p:nvGrpSpPr>
        <p:grpSpPr>
          <a:xfrm>
            <a:off x="2508093" y="3453023"/>
            <a:ext cx="7070373" cy="523180"/>
            <a:chOff x="1287583" y="1964609"/>
            <a:chExt cx="6151867" cy="523180"/>
          </a:xfrm>
        </p:grpSpPr>
        <p:grpSp>
          <p:nvGrpSpPr>
            <p:cNvPr id="27" name="Google Shape;106;p2"/>
            <p:cNvGrpSpPr/>
            <p:nvPr/>
          </p:nvGrpSpPr>
          <p:grpSpPr>
            <a:xfrm>
              <a:off x="1287583" y="1964609"/>
              <a:ext cx="6151867" cy="523180"/>
              <a:chOff x="1599640" y="2020638"/>
              <a:chExt cx="6151867" cy="523180"/>
            </a:xfrm>
          </p:grpSpPr>
          <p:sp>
            <p:nvSpPr>
              <p:cNvPr id="29" name="Google Shape;107;p2"/>
              <p:cNvSpPr txBox="1"/>
              <p:nvPr/>
            </p:nvSpPr>
            <p:spPr>
              <a:xfrm>
                <a:off x="2084368" y="2020638"/>
                <a:ext cx="5667139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8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Arquitectura </a:t>
                </a:r>
                <a:r>
                  <a:rPr lang="es-ES" sz="28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Back </a:t>
                </a:r>
                <a:r>
                  <a:rPr lang="es-ES" sz="2800" b="1" dirty="0" err="1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es-ES" sz="28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Google Shape;108;p2"/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Google Shape;109;p2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1DEA4600-4610-4852-9978-3A500B011C97}"/>
              </a:ext>
            </a:extLst>
          </p:cNvPr>
          <p:cNvSpPr/>
          <p:nvPr/>
        </p:nvSpPr>
        <p:spPr>
          <a:xfrm>
            <a:off x="1881889" y="809102"/>
            <a:ext cx="65636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Módulos de Maqueta</a:t>
            </a:r>
            <a:endParaRPr lang="es-MX" sz="3600" dirty="0"/>
          </a:p>
        </p:txBody>
      </p:sp>
      <p:grpSp>
        <p:nvGrpSpPr>
          <p:cNvPr id="51" name="Google Shape;105;p2">
            <a:extLst>
              <a:ext uri="{FF2B5EF4-FFF2-40B4-BE49-F238E27FC236}">
                <a16:creationId xmlns="" xmlns:a16="http://schemas.microsoft.com/office/drawing/2014/main" id="{546D5E1A-A429-4743-8638-2A5516A0EB25}"/>
              </a:ext>
            </a:extLst>
          </p:cNvPr>
          <p:cNvGrpSpPr/>
          <p:nvPr/>
        </p:nvGrpSpPr>
        <p:grpSpPr>
          <a:xfrm>
            <a:off x="2397616" y="2699122"/>
            <a:ext cx="4991073" cy="523180"/>
            <a:chOff x="1287583" y="1964609"/>
            <a:chExt cx="3594105" cy="523180"/>
          </a:xfrm>
        </p:grpSpPr>
        <p:grpSp>
          <p:nvGrpSpPr>
            <p:cNvPr id="52" name="Google Shape;106;p2">
              <a:extLst>
                <a:ext uri="{FF2B5EF4-FFF2-40B4-BE49-F238E27FC236}">
                  <a16:creationId xmlns="" xmlns:a16="http://schemas.microsoft.com/office/drawing/2014/main" id="{8B280FBD-745C-46E1-B4E4-E5F0CE26DEC4}"/>
                </a:ext>
              </a:extLst>
            </p:cNvPr>
            <p:cNvGrpSpPr/>
            <p:nvPr/>
          </p:nvGrpSpPr>
          <p:grpSpPr>
            <a:xfrm>
              <a:off x="1287583" y="1964609"/>
              <a:ext cx="3594105" cy="523180"/>
              <a:chOff x="1599640" y="2020638"/>
              <a:chExt cx="3594105" cy="523180"/>
            </a:xfrm>
          </p:grpSpPr>
          <p:sp>
            <p:nvSpPr>
              <p:cNvPr id="54" name="Google Shape;107;p2">
                <a:extLst>
                  <a:ext uri="{FF2B5EF4-FFF2-40B4-BE49-F238E27FC236}">
                    <a16:creationId xmlns="" xmlns:a16="http://schemas.microsoft.com/office/drawing/2014/main" id="{05DDBA62-D2C1-4645-9412-DB08CD2E36A4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3109377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8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Arquitectura Front </a:t>
                </a:r>
                <a:r>
                  <a:rPr lang="es-ES" sz="2800" b="1" dirty="0" err="1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endParaRPr lang="es-ES" sz="28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Google Shape;108;p2">
                <a:extLst>
                  <a:ext uri="{FF2B5EF4-FFF2-40B4-BE49-F238E27FC236}">
                    <a16:creationId xmlns="" xmlns:a16="http://schemas.microsoft.com/office/drawing/2014/main" id="{5CB8CD6D-CA2A-4F09-8E1B-BAEA4DC7B1A7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" name="Google Shape;109;p2">
              <a:extLst>
                <a:ext uri="{FF2B5EF4-FFF2-40B4-BE49-F238E27FC236}">
                  <a16:creationId xmlns="" xmlns:a16="http://schemas.microsoft.com/office/drawing/2014/main" id="{9BA1ED20-1DEA-4ACB-99BA-705D45B0A8E5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1" name="Google Shape;105;p2">
            <a:extLst>
              <a:ext uri="{FF2B5EF4-FFF2-40B4-BE49-F238E27FC236}">
                <a16:creationId xmlns="" xmlns:a16="http://schemas.microsoft.com/office/drawing/2014/main" id="{5E71FFA3-E404-403B-8D63-3BDB8B3D2637}"/>
              </a:ext>
            </a:extLst>
          </p:cNvPr>
          <p:cNvGrpSpPr/>
          <p:nvPr/>
        </p:nvGrpSpPr>
        <p:grpSpPr>
          <a:xfrm>
            <a:off x="2288289" y="1925409"/>
            <a:ext cx="7070373" cy="523180"/>
            <a:chOff x="1287583" y="1964609"/>
            <a:chExt cx="6151867" cy="523180"/>
          </a:xfrm>
        </p:grpSpPr>
        <p:grpSp>
          <p:nvGrpSpPr>
            <p:cNvPr id="62" name="Google Shape;106;p2">
              <a:extLst>
                <a:ext uri="{FF2B5EF4-FFF2-40B4-BE49-F238E27FC236}">
                  <a16:creationId xmlns="" xmlns:a16="http://schemas.microsoft.com/office/drawing/2014/main" id="{71837A30-7803-48D5-957A-70977EA4B2C6}"/>
                </a:ext>
              </a:extLst>
            </p:cNvPr>
            <p:cNvGrpSpPr/>
            <p:nvPr/>
          </p:nvGrpSpPr>
          <p:grpSpPr>
            <a:xfrm>
              <a:off x="1287583" y="1964609"/>
              <a:ext cx="6151867" cy="523180"/>
              <a:chOff x="1599640" y="2020638"/>
              <a:chExt cx="6151867" cy="523180"/>
            </a:xfrm>
          </p:grpSpPr>
          <p:sp>
            <p:nvSpPr>
              <p:cNvPr id="64" name="Google Shape;107;p2">
                <a:extLst>
                  <a:ext uri="{FF2B5EF4-FFF2-40B4-BE49-F238E27FC236}">
                    <a16:creationId xmlns="" xmlns:a16="http://schemas.microsoft.com/office/drawing/2014/main" id="{420C430E-BF0B-4129-B68A-52A2D5B14005}"/>
                  </a:ext>
                </a:extLst>
              </p:cNvPr>
              <p:cNvSpPr txBox="1"/>
              <p:nvPr/>
            </p:nvSpPr>
            <p:spPr>
              <a:xfrm>
                <a:off x="2084368" y="2020638"/>
                <a:ext cx="5667139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s-ES" sz="2800" b="1" dirty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Arquitectura </a:t>
                </a:r>
                <a:r>
                  <a:rPr lang="es-ES" sz="2800" b="1" dirty="0" smtClean="0">
                    <a:solidFill>
                      <a:srgbClr val="E10C1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</a:t>
                </a:r>
                <a:endParaRPr lang="es-ES" sz="2800" b="1" dirty="0">
                  <a:solidFill>
                    <a:srgbClr val="E10C1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Google Shape;108;p2">
                <a:extLst>
                  <a:ext uri="{FF2B5EF4-FFF2-40B4-BE49-F238E27FC236}">
                    <a16:creationId xmlns="" xmlns:a16="http://schemas.microsoft.com/office/drawing/2014/main" id="{04D719A8-E530-425B-80B3-D194CED1C273}"/>
                  </a:ext>
                </a:extLst>
              </p:cNvPr>
              <p:cNvSpPr/>
              <p:nvPr/>
            </p:nvSpPr>
            <p:spPr>
              <a:xfrm rot="2700000">
                <a:off x="1572155" y="2115862"/>
                <a:ext cx="405121" cy="350152"/>
              </a:xfrm>
              <a:prstGeom prst="roundRect">
                <a:avLst>
                  <a:gd name="adj" fmla="val 16667"/>
                </a:avLst>
              </a:prstGeom>
              <a:solidFill>
                <a:schemeClr val="accent4">
                  <a:lumMod val="75000"/>
                </a:schemeClr>
              </a:solidFill>
              <a:ln w="2857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endParaRPr sz="16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" name="Google Shape;109;p2">
              <a:extLst>
                <a:ext uri="{FF2B5EF4-FFF2-40B4-BE49-F238E27FC236}">
                  <a16:creationId xmlns="" xmlns:a16="http://schemas.microsoft.com/office/drawing/2014/main" id="{4E2E4A00-ED1C-4601-9475-D85BA16A8F9E}"/>
                </a:ext>
              </a:extLst>
            </p:cNvPr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s-ES" i="1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i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71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40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6189620" y="6803541"/>
            <a:ext cx="6002380" cy="2061"/>
          </a:xfrm>
          <a:prstGeom prst="line">
            <a:avLst/>
          </a:prstGeom>
          <a:ln w="1143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ángulo 43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6" name="Imagen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  <p:sp>
        <p:nvSpPr>
          <p:cNvPr id="49" name="Google Shape;107;p2">
            <a:extLst>
              <a:ext uri="{FF2B5EF4-FFF2-40B4-BE49-F238E27FC236}">
                <a16:creationId xmlns="" xmlns:a16="http://schemas.microsoft.com/office/drawing/2014/main" id="{A7A07BE9-5213-4D5A-9C43-96D45C6371B9}"/>
              </a:ext>
            </a:extLst>
          </p:cNvPr>
          <p:cNvSpPr txBox="1"/>
          <p:nvPr/>
        </p:nvSpPr>
        <p:spPr>
          <a:xfrm>
            <a:off x="2073166" y="2861396"/>
            <a:ext cx="805097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4400" b="1" dirty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</a:t>
            </a:r>
            <a:r>
              <a:rPr lang="es-ES" sz="4400" b="1" dirty="0" smtClean="0">
                <a:solidFill>
                  <a:srgbClr val="E10C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16416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/>
          <p:cNvSpPr/>
          <p:nvPr/>
        </p:nvSpPr>
        <p:spPr>
          <a:xfrm>
            <a:off x="4185861" y="4208652"/>
            <a:ext cx="1822486" cy="1115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7488621" y="1797269"/>
            <a:ext cx="1521372" cy="11154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6333061" y="1797269"/>
            <a:ext cx="997905" cy="10379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/>
          <p:cNvSpPr/>
          <p:nvPr/>
        </p:nvSpPr>
        <p:spPr>
          <a:xfrm>
            <a:off x="9147319" y="1912068"/>
            <a:ext cx="1474075" cy="2085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General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1923445" y="1919354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Servidores </a:t>
            </a:r>
            <a:r>
              <a:rPr lang="es-MX" sz="1100" dirty="0" err="1" smtClean="0"/>
              <a:t>front</a:t>
            </a:r>
            <a:endParaRPr lang="es-MX" sz="11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72962" y="1909183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Servidores back</a:t>
            </a:r>
            <a:endParaRPr lang="es-MX" sz="1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184990" y="1919354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Servidores Correo</a:t>
            </a:r>
            <a:endParaRPr lang="es-MX" sz="1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33061" y="1912113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Servidores DNS</a:t>
            </a:r>
            <a:endParaRPr lang="es-MX" sz="1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404736" y="1906205"/>
            <a:ext cx="1677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Servidores Repositorio </a:t>
            </a:r>
            <a:r>
              <a:rPr lang="es-MX" sz="1100" dirty="0" err="1" smtClean="0"/>
              <a:t>Git</a:t>
            </a:r>
            <a:endParaRPr lang="es-MX" sz="11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158838" y="1894772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Rack de base de datos</a:t>
            </a:r>
            <a:endParaRPr lang="es-MX" sz="11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690170" y="223780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10.200.4.194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675684" y="2912742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10.200.4.195</a:t>
            </a:r>
            <a:endParaRPr lang="es-MX" sz="11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657004" y="332954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10.200.4.196</a:t>
            </a:r>
            <a:endParaRPr lang="es-MX" sz="1100" dirty="0"/>
          </a:p>
        </p:txBody>
      </p:sp>
      <p:sp>
        <p:nvSpPr>
          <p:cNvPr id="26" name="Rectángulo 25"/>
          <p:cNvSpPr/>
          <p:nvPr/>
        </p:nvSpPr>
        <p:spPr>
          <a:xfrm>
            <a:off x="333961" y="2010802"/>
            <a:ext cx="1474075" cy="2085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/>
          <p:cNvSpPr txBox="1"/>
          <p:nvPr/>
        </p:nvSpPr>
        <p:spPr>
          <a:xfrm>
            <a:off x="541211" y="2127498"/>
            <a:ext cx="1131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/>
              <a:t>Servidores F5/Balanceador</a:t>
            </a:r>
            <a:endParaRPr lang="es-MX" sz="11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2199515" y="5570972"/>
            <a:ext cx="13420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smtClean="0"/>
              <a:t>Servidores Respaldo</a:t>
            </a:r>
            <a:endParaRPr lang="es-MX" sz="1100" dirty="0"/>
          </a:p>
        </p:txBody>
      </p:sp>
      <p:sp>
        <p:nvSpPr>
          <p:cNvPr id="37" name="CuadroTexto 36"/>
          <p:cNvSpPr txBox="1"/>
          <p:nvPr/>
        </p:nvSpPr>
        <p:spPr>
          <a:xfrm>
            <a:off x="4968751" y="4221296"/>
            <a:ext cx="1039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Servidores </a:t>
            </a:r>
            <a:r>
              <a:rPr lang="es-MX" sz="1100" dirty="0" err="1" smtClean="0">
                <a:solidFill>
                  <a:schemeClr val="bg1"/>
                </a:solidFill>
              </a:rPr>
              <a:t>Middlewere</a:t>
            </a:r>
            <a:endParaRPr lang="es-MX" sz="1100" dirty="0">
              <a:solidFill>
                <a:schemeClr val="bg1"/>
              </a:solidFill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52" y="2810499"/>
            <a:ext cx="355503" cy="363854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22" y="4551472"/>
            <a:ext cx="355503" cy="363854"/>
          </a:xfrm>
          <a:prstGeom prst="rect">
            <a:avLst/>
          </a:prstGeom>
        </p:spPr>
      </p:pic>
      <p:pic>
        <p:nvPicPr>
          <p:cNvPr id="41" name="Imagen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216" y="4411105"/>
            <a:ext cx="355503" cy="363854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24" y="3369153"/>
            <a:ext cx="355503" cy="363854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54" y="2728026"/>
            <a:ext cx="355503" cy="363854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23" y="2222256"/>
            <a:ext cx="355503" cy="363854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68" y="3522168"/>
            <a:ext cx="355503" cy="363854"/>
          </a:xfrm>
          <a:prstGeom prst="rect">
            <a:avLst/>
          </a:prstGeom>
        </p:spPr>
      </p:pic>
      <p:pic>
        <p:nvPicPr>
          <p:cNvPr id="47" name="Imagen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61" y="2894808"/>
            <a:ext cx="355503" cy="363854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07" y="2276440"/>
            <a:ext cx="355503" cy="363854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22" y="2308890"/>
            <a:ext cx="355503" cy="363854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38" y="2267739"/>
            <a:ext cx="355503" cy="363854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965" y="2257167"/>
            <a:ext cx="355503" cy="363854"/>
          </a:xfrm>
          <a:prstGeom prst="rect">
            <a:avLst/>
          </a:prstGeom>
        </p:spPr>
      </p:pic>
      <p:pic>
        <p:nvPicPr>
          <p:cNvPr id="52" name="Imagen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330" y="3157539"/>
            <a:ext cx="355503" cy="363854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604" y="2674937"/>
            <a:ext cx="355503" cy="363854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257" y="2205270"/>
            <a:ext cx="355503" cy="363854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9" y="5917913"/>
            <a:ext cx="355503" cy="363854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10" y="4254812"/>
            <a:ext cx="355503" cy="3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Especificaciones Técnicas Servidor Front end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Procesador Intel </a:t>
            </a:r>
            <a:r>
              <a:rPr lang="pt-BR" dirty="0"/>
              <a:t>C</a:t>
            </a:r>
            <a:r>
              <a:rPr lang="pt-BR" dirty="0" smtClean="0"/>
              <a:t>ore i7</a:t>
            </a:r>
          </a:p>
          <a:p>
            <a:r>
              <a:rPr lang="pt-BR" dirty="0"/>
              <a:t>Memoria de </a:t>
            </a:r>
            <a:r>
              <a:rPr lang="pt-BR" dirty="0" smtClean="0"/>
              <a:t>32 </a:t>
            </a:r>
            <a:r>
              <a:rPr lang="pt-BR" dirty="0"/>
              <a:t>GB </a:t>
            </a:r>
            <a:endParaRPr lang="pt-BR" dirty="0" smtClean="0"/>
          </a:p>
          <a:p>
            <a:r>
              <a:rPr lang="es-MX" dirty="0" smtClean="0"/>
              <a:t>Disco Duro: 100 GB</a:t>
            </a:r>
          </a:p>
          <a:p>
            <a:r>
              <a:rPr lang="es-MX" dirty="0" smtClean="0"/>
              <a:t>CPU: 4 núcleos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62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Especificaciones Técnicas Servidor Back end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Procesador Intel Core i7</a:t>
            </a:r>
          </a:p>
          <a:p>
            <a:r>
              <a:rPr lang="pt-BR" dirty="0"/>
              <a:t>Memoria de 32 GB </a:t>
            </a:r>
          </a:p>
          <a:p>
            <a:r>
              <a:rPr lang="es-MX" dirty="0"/>
              <a:t>Disco Duro: 100 GB</a:t>
            </a:r>
          </a:p>
          <a:p>
            <a:r>
              <a:rPr lang="es-MX" dirty="0"/>
              <a:t>CPU: 4 núcleos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305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Especificaciones Técnicas Servidor Base de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Procesador Intel Core i7</a:t>
            </a:r>
          </a:p>
          <a:p>
            <a:r>
              <a:rPr lang="pt-BR" dirty="0"/>
              <a:t>Memoria de 32 GB </a:t>
            </a:r>
          </a:p>
          <a:p>
            <a:r>
              <a:rPr lang="es-MX" dirty="0"/>
              <a:t>Disco Duro: 100 GB</a:t>
            </a:r>
          </a:p>
          <a:p>
            <a:r>
              <a:rPr lang="es-MX" dirty="0"/>
              <a:t>CPU: 4 núcleos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16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Front end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92" y="2596284"/>
            <a:ext cx="4953691" cy="1428949"/>
          </a:xfrm>
          <a:prstGeom prst="rect">
            <a:avLst/>
          </a:prstGeom>
        </p:spPr>
      </p:pic>
      <p:cxnSp>
        <p:nvCxnSpPr>
          <p:cNvPr id="38" name="Conector recto 37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Back end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1" y="2116680"/>
            <a:ext cx="6620799" cy="241968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640" y="2116680"/>
            <a:ext cx="2457793" cy="1790950"/>
          </a:xfrm>
          <a:prstGeom prst="rect">
            <a:avLst/>
          </a:prstGeom>
        </p:spPr>
      </p:pic>
      <p:cxnSp>
        <p:nvCxnSpPr>
          <p:cNvPr id="5" name="Conector recto 4"/>
          <p:cNvCxnSpPr/>
          <p:nvPr/>
        </p:nvCxnSpPr>
        <p:spPr>
          <a:xfrm>
            <a:off x="58189" y="714895"/>
            <a:ext cx="12133811" cy="33250"/>
          </a:xfrm>
          <a:prstGeom prst="line">
            <a:avLst/>
          </a:prstGeom>
          <a:ln w="666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0" y="6658495"/>
            <a:ext cx="7938655" cy="199505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7607"/>
            <a:ext cx="3006042" cy="11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2653</TotalTime>
  <Words>123</Words>
  <Application>Microsoft Office PowerPoint</Application>
  <PresentationFormat>Panorámica</PresentationFormat>
  <Paragraphs>49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Arquitectura General</vt:lpstr>
      <vt:lpstr>Especificaciones Técnicas Servidor Front end</vt:lpstr>
      <vt:lpstr>Especificaciones Técnicas Servidor Back end</vt:lpstr>
      <vt:lpstr>Especificaciones Técnicas Servidor Base de Datos</vt:lpstr>
      <vt:lpstr>Arquitectura Front end</vt:lpstr>
      <vt:lpstr>Arquitectura Back end</vt:lpstr>
      <vt:lpstr>Arquitectura Middleware</vt:lpstr>
      <vt:lpstr>Arquitectura Base de Datos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Infinite</cp:lastModifiedBy>
  <cp:revision>165</cp:revision>
  <dcterms:created xsi:type="dcterms:W3CDTF">2022-07-07T14:54:04Z</dcterms:created>
  <dcterms:modified xsi:type="dcterms:W3CDTF">2022-07-25T22:32:54Z</dcterms:modified>
</cp:coreProperties>
</file>