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finite" initials="I" lastIdx="1" clrIdx="0">
    <p:extLst>
      <p:ext uri="{19B8F6BF-5375-455C-9EA6-DF929625EA0E}">
        <p15:presenceInfo xmlns:p15="http://schemas.microsoft.com/office/powerpoint/2012/main" userId="Infini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1F1A-7CBB-47D6-99B6-FD6E3D540223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15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1F1A-7CBB-47D6-99B6-FD6E3D540223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3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1F1A-7CBB-47D6-99B6-FD6E3D540223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90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1F1A-7CBB-47D6-99B6-FD6E3D540223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016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1F1A-7CBB-47D6-99B6-FD6E3D540223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12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1F1A-7CBB-47D6-99B6-FD6E3D540223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206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1F1A-7CBB-47D6-99B6-FD6E3D540223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377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1F1A-7CBB-47D6-99B6-FD6E3D540223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30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1F1A-7CBB-47D6-99B6-FD6E3D540223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670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1F1A-7CBB-47D6-99B6-FD6E3D540223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75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1F1A-7CBB-47D6-99B6-FD6E3D540223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204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A1F1A-7CBB-47D6-99B6-FD6E3D540223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BC4E-DF3C-4370-B48A-8C05AB4D29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46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 Generales</a:t>
            </a:r>
            <a:endParaRPr lang="es-MX" dirty="0"/>
          </a:p>
        </p:txBody>
      </p:sp>
      <p:pic>
        <p:nvPicPr>
          <p:cNvPr id="1028" name="Picture 4" descr="Azure Database for MariaDB - Community Services | Microsoft Az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71" y="4444792"/>
            <a:ext cx="1017114" cy="53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p, Iconos De Equipo, Logotipo imagen png - imagen transparente descarga  gratui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231" y="3637606"/>
            <a:ext cx="822994" cy="4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How To Change Be Right Back Message On Laravel - Be Right Back PNG –  Stunning free transparent png clipart images free download"/>
          <p:cNvSpPr>
            <a:spLocks noChangeAspect="1" noChangeArrowheads="1"/>
          </p:cNvSpPr>
          <p:nvPr/>
        </p:nvSpPr>
        <p:spPr bwMode="auto">
          <a:xfrm>
            <a:off x="838200" y="22377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10" descr="How To Change Be Right Back Message On Laravel - Be Right Back PNG –  Stunning free transparent png clipart images free download"/>
          <p:cNvSpPr>
            <a:spLocks noChangeAspect="1" noChangeArrowheads="1"/>
          </p:cNvSpPr>
          <p:nvPr/>
        </p:nvSpPr>
        <p:spPr bwMode="auto">
          <a:xfrm>
            <a:off x="2363788" y="254259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12" descr="Laravel Leading Freelance Remote Developer for Hi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8" name="Picture 14" descr="Laravel Leading Freelance Remote Developer for Hi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291" y="2894297"/>
            <a:ext cx="522558" cy="52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cha transparente del servidor PNG | PNG M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020" y="3258169"/>
            <a:ext cx="1141281" cy="114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entos Logo &amp; Transparent Centos.PNG Logo Imag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810" y="3637606"/>
            <a:ext cx="660827" cy="346934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5923006" y="3228644"/>
            <a:ext cx="3756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Servidor: SO </a:t>
            </a:r>
            <a:r>
              <a:rPr lang="es-ES" dirty="0" err="1" smtClean="0"/>
              <a:t>Centos</a:t>
            </a:r>
            <a:r>
              <a:rPr lang="es-ES" dirty="0" smtClean="0"/>
              <a:t> 7</a:t>
            </a:r>
          </a:p>
          <a:p>
            <a:r>
              <a:rPr lang="es-MX" dirty="0" smtClean="0"/>
              <a:t>DBMS:</a:t>
            </a:r>
            <a:r>
              <a:rPr lang="es-ES" dirty="0" smtClean="0"/>
              <a:t> MariaDB Versión 10.3</a:t>
            </a:r>
            <a:endParaRPr lang="es-ES" dirty="0"/>
          </a:p>
          <a:p>
            <a:r>
              <a:rPr lang="es-ES" dirty="0" smtClean="0"/>
              <a:t>Lenguaje:</a:t>
            </a:r>
            <a:r>
              <a:rPr lang="es-ES" dirty="0" smtClean="0"/>
              <a:t> PHP Versión 8.0.2 </a:t>
            </a:r>
          </a:p>
          <a:p>
            <a:r>
              <a:rPr lang="es-ES" dirty="0" smtClean="0"/>
              <a:t>Framework:</a:t>
            </a:r>
            <a:r>
              <a:rPr lang="es-ES" dirty="0" smtClean="0"/>
              <a:t> Laravel Versión 9.19.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90836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 de Roles y Permisos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Entidad: </a:t>
            </a:r>
            <a:r>
              <a:rPr lang="es-ES" sz="2000" dirty="0"/>
              <a:t>Se define una entidad (o instancia) </a:t>
            </a:r>
            <a:r>
              <a:rPr lang="es-ES" sz="2000" dirty="0" smtClean="0"/>
              <a:t>una </a:t>
            </a:r>
            <a:r>
              <a:rPr lang="es-ES" sz="2000" dirty="0"/>
              <a:t>representación dentro de la base de datos de un objeto, persona, empresa... </a:t>
            </a:r>
            <a:r>
              <a:rPr lang="es-ES" sz="2000" dirty="0" smtClean="0"/>
              <a:t>etc., </a:t>
            </a:r>
            <a:r>
              <a:rPr lang="es-ES" sz="2000" dirty="0"/>
              <a:t>del mundo real, y como tal posee ciertos atributos que la diferencian del resto de entidades</a:t>
            </a:r>
            <a:r>
              <a:rPr lang="es-ES" sz="2000" dirty="0" smtClean="0"/>
              <a:t>.</a:t>
            </a:r>
          </a:p>
          <a:p>
            <a:r>
              <a:rPr lang="es-ES" dirty="0" smtClean="0"/>
              <a:t>Rol</a:t>
            </a:r>
            <a:r>
              <a:rPr lang="es-ES" sz="2000" dirty="0" smtClean="0"/>
              <a:t>:</a:t>
            </a:r>
            <a:r>
              <a:rPr lang="es-ES" sz="2000" dirty="0"/>
              <a:t> es un papel que un individuo o cosa determinada juega en un contexto puntual</a:t>
            </a:r>
            <a:r>
              <a:rPr lang="es-ES" sz="2000" dirty="0" smtClean="0"/>
              <a:t>.</a:t>
            </a:r>
          </a:p>
          <a:p>
            <a:r>
              <a:rPr lang="es-ES" dirty="0" smtClean="0"/>
              <a:t>Permisos</a:t>
            </a:r>
            <a:r>
              <a:rPr lang="es-ES" sz="2000" dirty="0" smtClean="0"/>
              <a:t>: definen el nivel de acceso que los usuarios y los grupos tienen respecto de un objeto. </a:t>
            </a:r>
            <a:endParaRPr lang="es-ES" sz="2000" dirty="0"/>
          </a:p>
          <a:p>
            <a:r>
              <a:rPr lang="es-MX" dirty="0"/>
              <a:t>Polimorfismo</a:t>
            </a:r>
            <a:r>
              <a:rPr lang="es-MX" sz="2000" dirty="0" smtClean="0"/>
              <a:t>: </a:t>
            </a:r>
            <a:r>
              <a:rPr lang="es-ES" sz="2000" dirty="0" smtClean="0"/>
              <a:t>es la capacidad que tienen ciertos lenguajes para hacer que, al enviar el mismo mensaje (o, en otras palabras, invocar al mismo método) desde distintos objetos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73205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60306" y="513942"/>
            <a:ext cx="9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Roles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7352304" y="1680033"/>
            <a:ext cx="9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845718" y="4153852"/>
            <a:ext cx="118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Permisos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621881" y="2925547"/>
            <a:ext cx="163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Relación Permisos Roles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917532" y="698608"/>
            <a:ext cx="163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Relación Roles Entidad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7381837" y="2418664"/>
            <a:ext cx="13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Municipio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7457809" y="3387212"/>
            <a:ext cx="13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Compañía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122116" y="975607"/>
            <a:ext cx="16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Entidad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784182" y="4651580"/>
            <a:ext cx="1500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Relación Permisos Entidad</a:t>
            </a:r>
            <a:endParaRPr lang="es-MX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117" y="1613118"/>
            <a:ext cx="653744" cy="50316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101" y="2343733"/>
            <a:ext cx="1506931" cy="51919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117" y="3198022"/>
            <a:ext cx="1104900" cy="81961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586" y="4590933"/>
            <a:ext cx="1094588" cy="78631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550" y="1057868"/>
            <a:ext cx="1453770" cy="630488"/>
          </a:xfrm>
          <a:prstGeom prst="rect">
            <a:avLst/>
          </a:prstGeom>
        </p:spPr>
      </p:pic>
      <p:sp>
        <p:nvSpPr>
          <p:cNvPr id="18" name="Flecha derecha 17"/>
          <p:cNvSpPr/>
          <p:nvPr/>
        </p:nvSpPr>
        <p:spPr>
          <a:xfrm rot="12835488">
            <a:off x="4842911" y="1861906"/>
            <a:ext cx="2438963" cy="106093"/>
          </a:xfrm>
          <a:prstGeom prst="rightArrow">
            <a:avLst>
              <a:gd name="adj1" fmla="val 50000"/>
              <a:gd name="adj2" fmla="val 51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lecha derecha 18"/>
          <p:cNvSpPr/>
          <p:nvPr/>
        </p:nvSpPr>
        <p:spPr>
          <a:xfrm rot="5400000">
            <a:off x="756269" y="2283602"/>
            <a:ext cx="1201134" cy="101197"/>
          </a:xfrm>
          <a:prstGeom prst="rightArrow">
            <a:avLst>
              <a:gd name="adj1" fmla="val 50000"/>
              <a:gd name="adj2" fmla="val 51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 derecha 19"/>
          <p:cNvSpPr/>
          <p:nvPr/>
        </p:nvSpPr>
        <p:spPr>
          <a:xfrm rot="19946091">
            <a:off x="4799991" y="4211330"/>
            <a:ext cx="2429846" cy="148593"/>
          </a:xfrm>
          <a:prstGeom prst="rightArrow">
            <a:avLst>
              <a:gd name="adj1" fmla="val 50000"/>
              <a:gd name="adj2" fmla="val 51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Flecha derecha 20"/>
          <p:cNvSpPr/>
          <p:nvPr/>
        </p:nvSpPr>
        <p:spPr>
          <a:xfrm>
            <a:off x="2140088" y="4901931"/>
            <a:ext cx="1584179" cy="147864"/>
          </a:xfrm>
          <a:prstGeom prst="rightArrow">
            <a:avLst>
              <a:gd name="adj1" fmla="val 50000"/>
              <a:gd name="adj2" fmla="val 51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lecha derecha 21"/>
          <p:cNvSpPr/>
          <p:nvPr/>
        </p:nvSpPr>
        <p:spPr>
          <a:xfrm rot="16200000">
            <a:off x="1037720" y="3840395"/>
            <a:ext cx="703511" cy="166477"/>
          </a:xfrm>
          <a:prstGeom prst="rightArrow">
            <a:avLst>
              <a:gd name="adj1" fmla="val 50000"/>
              <a:gd name="adj2" fmla="val 51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Flecha derecha 22"/>
          <p:cNvSpPr/>
          <p:nvPr/>
        </p:nvSpPr>
        <p:spPr>
          <a:xfrm>
            <a:off x="2425359" y="1109674"/>
            <a:ext cx="1201134" cy="101197"/>
          </a:xfrm>
          <a:prstGeom prst="rightArrow">
            <a:avLst>
              <a:gd name="adj1" fmla="val 50000"/>
              <a:gd name="adj2" fmla="val 51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1627" y="5226407"/>
            <a:ext cx="1045508" cy="697005"/>
          </a:xfrm>
          <a:prstGeom prst="rect">
            <a:avLst/>
          </a:prstGeom>
        </p:spPr>
      </p:pic>
      <p:sp>
        <p:nvSpPr>
          <p:cNvPr id="26" name="Flecha derecha 25"/>
          <p:cNvSpPr/>
          <p:nvPr/>
        </p:nvSpPr>
        <p:spPr>
          <a:xfrm rot="5400000">
            <a:off x="9807042" y="3145402"/>
            <a:ext cx="3574677" cy="361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Flecha derecha 26"/>
          <p:cNvSpPr/>
          <p:nvPr/>
        </p:nvSpPr>
        <p:spPr>
          <a:xfrm>
            <a:off x="10552305" y="1688356"/>
            <a:ext cx="917892" cy="169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lecha derecha 27"/>
          <p:cNvSpPr/>
          <p:nvPr/>
        </p:nvSpPr>
        <p:spPr>
          <a:xfrm>
            <a:off x="10570305" y="2523702"/>
            <a:ext cx="904434" cy="17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Flecha derecha 28"/>
          <p:cNvSpPr/>
          <p:nvPr/>
        </p:nvSpPr>
        <p:spPr>
          <a:xfrm>
            <a:off x="10552305" y="3494956"/>
            <a:ext cx="92685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82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Base de Datos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313" y="1825625"/>
            <a:ext cx="79833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25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96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Requerimientos Generales</vt:lpstr>
      <vt:lpstr>Arquitectura de Roles y Permisos</vt:lpstr>
      <vt:lpstr>Presentación de PowerPoint</vt:lpstr>
      <vt:lpstr>Diagrama de Base de Datos</vt:lpstr>
    </vt:vector>
  </TitlesOfParts>
  <Company>zurich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Infinite</dc:creator>
  <cp:lastModifiedBy>Infinite</cp:lastModifiedBy>
  <cp:revision>10</cp:revision>
  <dcterms:created xsi:type="dcterms:W3CDTF">2022-07-14T20:04:29Z</dcterms:created>
  <dcterms:modified xsi:type="dcterms:W3CDTF">2022-07-14T20:53:27Z</dcterms:modified>
</cp:coreProperties>
</file>