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7" r:id="rId4"/>
    <p:sldId id="268" r:id="rId5"/>
    <p:sldId id="271" r:id="rId6"/>
    <p:sldId id="269" r:id="rId7"/>
    <p:sldId id="265" r:id="rId8"/>
    <p:sldId id="266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42DC3-A244-45A2-95D4-A51419CA178A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6ECE-9EAC-49F7-8D0C-FB4EED52B2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4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0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34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1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77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97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303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7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627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60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8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91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97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7344-86B6-4A8A-BAC2-279EF589BA29}" type="datetimeFigureOut">
              <a:rPr lang="es-MX" smtClean="0"/>
              <a:t>14/07/2022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4574-1E40-4F58-B42B-33FB5E1828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23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03" y="2641616"/>
            <a:ext cx="1676634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088" y="1628631"/>
            <a:ext cx="1120376" cy="875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618" y="2226369"/>
            <a:ext cx="600724" cy="8043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940" y="2272284"/>
            <a:ext cx="1268598" cy="14250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853" y="4808751"/>
            <a:ext cx="848843" cy="684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221831" y="2272284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4659170" y="12592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DNS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839837" y="1843840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984488" y="1881674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 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328773" y="454423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Apis</a:t>
            </a:r>
            <a:endParaRPr lang="es-MX" dirty="0"/>
          </a:p>
        </p:txBody>
      </p:sp>
      <p:cxnSp>
        <p:nvCxnSpPr>
          <p:cNvPr id="15" name="Conector recto de flecha 14"/>
          <p:cNvCxnSpPr>
            <a:stCxn id="4" idx="3"/>
            <a:endCxn id="5" idx="2"/>
          </p:cNvCxnSpPr>
          <p:nvPr/>
        </p:nvCxnSpPr>
        <p:spPr>
          <a:xfrm flipV="1">
            <a:off x="3741937" y="2504050"/>
            <a:ext cx="1208339" cy="628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0"/>
            <a:endCxn id="5" idx="2"/>
          </p:cNvCxnSpPr>
          <p:nvPr/>
        </p:nvCxnSpPr>
        <p:spPr>
          <a:xfrm flipV="1">
            <a:off x="4950275" y="2504050"/>
            <a:ext cx="1" cy="2304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2"/>
            <a:endCxn id="38" idx="0"/>
          </p:cNvCxnSpPr>
          <p:nvPr/>
        </p:nvCxnSpPr>
        <p:spPr>
          <a:xfrm>
            <a:off x="4950276" y="2504050"/>
            <a:ext cx="949850" cy="236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3"/>
            <a:endCxn id="7" idx="1"/>
          </p:cNvCxnSpPr>
          <p:nvPr/>
        </p:nvCxnSpPr>
        <p:spPr>
          <a:xfrm>
            <a:off x="7985342" y="2628549"/>
            <a:ext cx="1268598" cy="356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1215190" y="55568"/>
            <a:ext cx="10515600" cy="1325563"/>
          </a:xfrm>
        </p:spPr>
        <p:txBody>
          <a:bodyPr/>
          <a:lstStyle/>
          <a:p>
            <a:r>
              <a:rPr lang="es-MX" dirty="0" smtClean="0"/>
              <a:t>Propuesta de </a:t>
            </a:r>
            <a:r>
              <a:rPr lang="es-MX" dirty="0"/>
              <a:t>A</a:t>
            </a:r>
            <a:r>
              <a:rPr lang="es-MX" dirty="0" smtClean="0"/>
              <a:t>rquitectura Producción</a:t>
            </a:r>
            <a:endParaRPr lang="es-MX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94" y="5150886"/>
            <a:ext cx="811286" cy="108629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7097881" y="4808751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Recursos externos</a:t>
            </a:r>
            <a:endParaRPr lang="es-MX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07" y="3569925"/>
            <a:ext cx="516167" cy="691139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6980132" y="3155229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5223498" y="274053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Balanceador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130148" y="4668253"/>
            <a:ext cx="804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OAuth</a:t>
            </a:r>
            <a:r>
              <a:rPr lang="es-MX" sz="1100" dirty="0" smtClean="0"/>
              <a:t> 2.0</a:t>
            </a:r>
            <a:endParaRPr lang="es-MX" sz="1100" dirty="0"/>
          </a:p>
        </p:txBody>
      </p:sp>
      <p:cxnSp>
        <p:nvCxnSpPr>
          <p:cNvPr id="28" name="Conector recto de flecha 27"/>
          <p:cNvCxnSpPr>
            <a:stCxn id="33" idx="3"/>
            <a:endCxn id="7" idx="1"/>
          </p:cNvCxnSpPr>
          <p:nvPr/>
        </p:nvCxnSpPr>
        <p:spPr>
          <a:xfrm flipV="1">
            <a:off x="7834574" y="2984813"/>
            <a:ext cx="1419366" cy="9306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38" idx="3"/>
          </p:cNvCxnSpPr>
          <p:nvPr/>
        </p:nvCxnSpPr>
        <p:spPr>
          <a:xfrm>
            <a:off x="6576754" y="2925198"/>
            <a:ext cx="650451" cy="824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38" idx="3"/>
            <a:endCxn id="6" idx="1"/>
          </p:cNvCxnSpPr>
          <p:nvPr/>
        </p:nvCxnSpPr>
        <p:spPr>
          <a:xfrm flipV="1">
            <a:off x="6576754" y="2628549"/>
            <a:ext cx="807864" cy="296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los permisos según las rutas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16" y="2364277"/>
            <a:ext cx="563006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Asignar los permisos a los roles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2619976"/>
            <a:ext cx="515374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3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Asignar el usuario al rol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7" y="2579383"/>
            <a:ext cx="560148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3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 sin permisos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716" y="1690688"/>
            <a:ext cx="10515600" cy="30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5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Usuario con permisos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9165"/>
            <a:ext cx="10515600" cy="318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Administrador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282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06" y="2011500"/>
            <a:ext cx="1676634" cy="9812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08" y="2064397"/>
            <a:ext cx="1120376" cy="8754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734" y="2099926"/>
            <a:ext cx="600724" cy="8043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372" y="1789577"/>
            <a:ext cx="1268598" cy="142505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022" y="4536050"/>
            <a:ext cx="848843" cy="684271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891238" y="2939816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Cliente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485604" y="1756952"/>
            <a:ext cx="15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Servidor Linux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511157" y="3100930"/>
            <a:ext cx="153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 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576356" y="428262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Apis</a:t>
            </a:r>
            <a:endParaRPr lang="es-MX" dirty="0"/>
          </a:p>
        </p:txBody>
      </p:sp>
      <p:cxnSp>
        <p:nvCxnSpPr>
          <p:cNvPr id="15" name="Conector recto de flecha 14"/>
          <p:cNvCxnSpPr>
            <a:stCxn id="4" idx="3"/>
            <a:endCxn id="5" idx="1"/>
          </p:cNvCxnSpPr>
          <p:nvPr/>
        </p:nvCxnSpPr>
        <p:spPr>
          <a:xfrm>
            <a:off x="4161940" y="2502106"/>
            <a:ext cx="65256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8" idx="0"/>
            <a:endCxn id="5" idx="2"/>
          </p:cNvCxnSpPr>
          <p:nvPr/>
        </p:nvCxnSpPr>
        <p:spPr>
          <a:xfrm flipH="1" flipV="1">
            <a:off x="5374696" y="2939816"/>
            <a:ext cx="1748" cy="1596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5" idx="3"/>
            <a:endCxn id="6" idx="1"/>
          </p:cNvCxnSpPr>
          <p:nvPr/>
        </p:nvCxnSpPr>
        <p:spPr>
          <a:xfrm flipV="1">
            <a:off x="5934884" y="2502106"/>
            <a:ext cx="104385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6" idx="3"/>
            <a:endCxn id="7" idx="1"/>
          </p:cNvCxnSpPr>
          <p:nvPr/>
        </p:nvCxnSpPr>
        <p:spPr>
          <a:xfrm>
            <a:off x="7579458" y="2502106"/>
            <a:ext cx="10219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>
            <a:off x="1215190" y="55568"/>
            <a:ext cx="10515600" cy="1325563"/>
          </a:xfrm>
        </p:spPr>
        <p:txBody>
          <a:bodyPr/>
          <a:lstStyle/>
          <a:p>
            <a:r>
              <a:rPr lang="es-MX" dirty="0" smtClean="0"/>
              <a:t>Propuesta de arquitectura Desarrollo</a:t>
            </a:r>
            <a:endParaRPr lang="es-MX" dirty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78" y="4069085"/>
            <a:ext cx="811286" cy="1086298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6714765" y="3726950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Recursos externos</a:t>
            </a:r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5503364" y="4282626"/>
            <a:ext cx="804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 smtClean="0"/>
              <a:t>OAuth</a:t>
            </a:r>
            <a:r>
              <a:rPr lang="es-MX" sz="1100" dirty="0" smtClean="0"/>
              <a:t> 2.0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6459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Seguridad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983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5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61" name="Grupo 60"/>
          <p:cNvGrpSpPr/>
          <p:nvPr/>
        </p:nvGrpSpPr>
        <p:grpSpPr>
          <a:xfrm>
            <a:off x="3120624" y="1841861"/>
            <a:ext cx="4683687" cy="3683729"/>
            <a:chOff x="3120624" y="1841861"/>
            <a:chExt cx="4683687" cy="3683729"/>
          </a:xfrm>
        </p:grpSpPr>
        <p:grpSp>
          <p:nvGrpSpPr>
            <p:cNvPr id="17" name="Grupo 16"/>
            <p:cNvGrpSpPr/>
            <p:nvPr/>
          </p:nvGrpSpPr>
          <p:grpSpPr>
            <a:xfrm>
              <a:off x="3120624" y="1867990"/>
              <a:ext cx="2325187" cy="3657600"/>
              <a:chOff x="209007" y="1946367"/>
              <a:chExt cx="2325187" cy="3657600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209007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698004" y="1998616"/>
                <a:ext cx="1474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Administración</a:t>
                </a:r>
                <a:endParaRPr lang="es-MX" sz="1600" b="1" dirty="0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300443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300442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Catálogos</a:t>
                </a:r>
                <a:endParaRPr lang="es-MX" sz="1600" dirty="0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300441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Menús</a:t>
                </a:r>
                <a:endParaRPr lang="es-MX" sz="1600" dirty="0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300440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Roles</a:t>
                </a:r>
                <a:endParaRPr lang="es-MX" sz="1600" dirty="0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00439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Bancos</a:t>
                </a:r>
                <a:endParaRPr lang="es-MX" sz="1600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300438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Fondos</a:t>
                </a:r>
                <a:endParaRPr lang="es-MX" sz="1600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300437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Departamentos</a:t>
                </a:r>
                <a:endParaRPr lang="es-MX" sz="1400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13508" y="440858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Envíos de Notificaciones</a:t>
                </a:r>
                <a:endParaRPr lang="es-MX" sz="1200" dirty="0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00436" y="4676372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5479124" y="1841861"/>
              <a:ext cx="2325187" cy="3683729"/>
              <a:chOff x="2423814" y="1920238"/>
              <a:chExt cx="2325187" cy="3683729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2423814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481937" y="1920238"/>
                <a:ext cx="22670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600" b="1" dirty="0" smtClean="0"/>
                  <a:t>Acceso Externo – Municipios (</a:t>
                </a:r>
                <a:r>
                  <a:rPr lang="es-MX" sz="1600" b="1" dirty="0" err="1" smtClean="0"/>
                  <a:t>Micrositio</a:t>
                </a:r>
                <a:r>
                  <a:rPr lang="es-MX" sz="1600" b="1" dirty="0" smtClean="0"/>
                  <a:t>)</a:t>
                </a:r>
                <a:endParaRPr lang="es-MX" sz="1600" b="1" dirty="0"/>
              </a:p>
            </p:txBody>
          </p:sp>
          <p:sp>
            <p:nvSpPr>
              <p:cNvPr id="21" name="Rectángulo redondeado 20"/>
              <p:cNvSpPr/>
              <p:nvPr/>
            </p:nvSpPr>
            <p:spPr>
              <a:xfrm>
                <a:off x="2515250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515249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Mis cuentas</a:t>
                </a:r>
                <a:endParaRPr lang="es-MX" sz="1600" dirty="0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2515248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ISAN</a:t>
                </a:r>
                <a:endParaRPr lang="es-MX" sz="1600" dirty="0"/>
              </a:p>
            </p:txBody>
          </p:sp>
          <p:sp>
            <p:nvSpPr>
              <p:cNvPr id="24" name="Rectángulo redondeado 23"/>
              <p:cNvSpPr/>
              <p:nvPr/>
            </p:nvSpPr>
            <p:spPr>
              <a:xfrm>
                <a:off x="2515247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Facturación</a:t>
                </a:r>
                <a:endParaRPr lang="es-MX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5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60" name="Grupo 59"/>
          <p:cNvGrpSpPr/>
          <p:nvPr/>
        </p:nvGrpSpPr>
        <p:grpSpPr>
          <a:xfrm>
            <a:off x="207601" y="1867990"/>
            <a:ext cx="11776797" cy="3657600"/>
            <a:chOff x="65314" y="1946367"/>
            <a:chExt cx="11776797" cy="3657600"/>
          </a:xfrm>
        </p:grpSpPr>
        <p:grpSp>
          <p:nvGrpSpPr>
            <p:cNvPr id="17" name="Grupo 16"/>
            <p:cNvGrpSpPr/>
            <p:nvPr/>
          </p:nvGrpSpPr>
          <p:grpSpPr>
            <a:xfrm>
              <a:off x="65314" y="1946367"/>
              <a:ext cx="2325187" cy="3657600"/>
              <a:chOff x="209007" y="1946367"/>
              <a:chExt cx="2325187" cy="3657600"/>
            </a:xfrm>
          </p:grpSpPr>
          <p:sp>
            <p:nvSpPr>
              <p:cNvPr id="4" name="Rectángulo redondeado 3"/>
              <p:cNvSpPr/>
              <p:nvPr/>
            </p:nvSpPr>
            <p:spPr>
              <a:xfrm>
                <a:off x="209007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698004" y="1998616"/>
                <a:ext cx="13805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Módulo DCPH</a:t>
                </a:r>
                <a:endParaRPr lang="es-MX" sz="1600" b="1" dirty="0"/>
              </a:p>
            </p:txBody>
          </p:sp>
          <p:sp>
            <p:nvSpPr>
              <p:cNvPr id="6" name="Rectángulo redondeado 5"/>
              <p:cNvSpPr/>
              <p:nvPr/>
            </p:nvSpPr>
            <p:spPr>
              <a:xfrm>
                <a:off x="300443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7" name="Rectángulo redondeado 6"/>
              <p:cNvSpPr/>
              <p:nvPr/>
            </p:nvSpPr>
            <p:spPr>
              <a:xfrm>
                <a:off x="300442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Coeficientes</a:t>
                </a:r>
                <a:endParaRPr lang="es-MX" sz="1600" dirty="0"/>
              </a:p>
            </p:txBody>
          </p:sp>
          <p:sp>
            <p:nvSpPr>
              <p:cNvPr id="8" name="Rectángulo redondeado 7"/>
              <p:cNvSpPr/>
              <p:nvPr/>
            </p:nvSpPr>
            <p:spPr>
              <a:xfrm>
                <a:off x="300441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Periodos</a:t>
                </a:r>
                <a:endParaRPr lang="es-MX" sz="1600" dirty="0"/>
              </a:p>
            </p:txBody>
          </p:sp>
          <p:sp>
            <p:nvSpPr>
              <p:cNvPr id="9" name="Rectángulo redondeado 8"/>
              <p:cNvSpPr/>
              <p:nvPr/>
            </p:nvSpPr>
            <p:spPr>
              <a:xfrm>
                <a:off x="300440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UMA</a:t>
                </a:r>
                <a:endParaRPr lang="es-MX" sz="1600" dirty="0"/>
              </a:p>
            </p:txBody>
          </p:sp>
          <p:sp>
            <p:nvSpPr>
              <p:cNvPr id="10" name="Rectángulo redondeado 9"/>
              <p:cNvSpPr/>
              <p:nvPr/>
            </p:nvSpPr>
            <p:spPr>
              <a:xfrm>
                <a:off x="300439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Cálculo</a:t>
                </a:r>
                <a:endParaRPr lang="es-MX" sz="1600" dirty="0"/>
              </a:p>
            </p:txBody>
          </p:sp>
          <p:sp>
            <p:nvSpPr>
              <p:cNvPr id="11" name="Rectángulo redondeado 10"/>
              <p:cNvSpPr/>
              <p:nvPr/>
            </p:nvSpPr>
            <p:spPr>
              <a:xfrm>
                <a:off x="300438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Fondos</a:t>
                </a:r>
                <a:endParaRPr lang="es-MX" sz="1600" dirty="0"/>
              </a:p>
            </p:txBody>
          </p:sp>
          <p:sp>
            <p:nvSpPr>
              <p:cNvPr id="12" name="Rectángulo redondeado 11"/>
              <p:cNvSpPr/>
              <p:nvPr/>
            </p:nvSpPr>
            <p:spPr>
              <a:xfrm>
                <a:off x="300437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Presupuesto Participaciones</a:t>
                </a:r>
                <a:endParaRPr lang="es-MX" sz="1200" dirty="0"/>
              </a:p>
            </p:txBody>
          </p:sp>
          <p:sp>
            <p:nvSpPr>
              <p:cNvPr id="14" name="Rectángulo redondeado 13"/>
              <p:cNvSpPr/>
              <p:nvPr/>
            </p:nvSpPr>
            <p:spPr>
              <a:xfrm>
                <a:off x="313508" y="440858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Inflación y Crecimiento</a:t>
                </a:r>
                <a:endParaRPr lang="es-MX" sz="1200" dirty="0"/>
              </a:p>
            </p:txBody>
          </p:sp>
          <p:sp>
            <p:nvSpPr>
              <p:cNvPr id="15" name="Rectángulo redondeado 14"/>
              <p:cNvSpPr/>
              <p:nvPr/>
            </p:nvSpPr>
            <p:spPr>
              <a:xfrm>
                <a:off x="300436" y="4676372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Calendario</a:t>
                </a:r>
                <a:endParaRPr lang="es-MX" sz="1200" dirty="0"/>
              </a:p>
            </p:txBody>
          </p:sp>
          <p:sp>
            <p:nvSpPr>
              <p:cNvPr id="16" name="Rectángulo redondeado 15"/>
              <p:cNvSpPr/>
              <p:nvPr/>
            </p:nvSpPr>
            <p:spPr>
              <a:xfrm>
                <a:off x="313507" y="495735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31" name="Grupo 30"/>
            <p:cNvGrpSpPr/>
            <p:nvPr/>
          </p:nvGrpSpPr>
          <p:grpSpPr>
            <a:xfrm>
              <a:off x="2423814" y="1946367"/>
              <a:ext cx="2325187" cy="3657600"/>
              <a:chOff x="2423814" y="1946367"/>
              <a:chExt cx="2325187" cy="3657600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2423814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0" name="CuadroTexto 19"/>
              <p:cNvSpPr txBox="1"/>
              <p:nvPr/>
            </p:nvSpPr>
            <p:spPr>
              <a:xfrm>
                <a:off x="2834433" y="1998616"/>
                <a:ext cx="1580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Módulo DAMOP</a:t>
                </a:r>
                <a:endParaRPr lang="es-MX" sz="1600" b="1" dirty="0"/>
              </a:p>
            </p:txBody>
          </p:sp>
          <p:sp>
            <p:nvSpPr>
              <p:cNvPr id="21" name="Rectángulo redondeado 20"/>
              <p:cNvSpPr/>
              <p:nvPr/>
            </p:nvSpPr>
            <p:spPr>
              <a:xfrm>
                <a:off x="2515250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515249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Municipios</a:t>
                </a:r>
                <a:endParaRPr lang="es-MX" sz="1600" dirty="0"/>
              </a:p>
            </p:txBody>
          </p:sp>
          <p:sp>
            <p:nvSpPr>
              <p:cNvPr id="23" name="Rectángulo redondeado 22"/>
              <p:cNvSpPr/>
              <p:nvPr/>
            </p:nvSpPr>
            <p:spPr>
              <a:xfrm>
                <a:off x="2515248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Avisos</a:t>
                </a:r>
                <a:endParaRPr lang="es-MX" sz="1600" dirty="0"/>
              </a:p>
            </p:txBody>
          </p:sp>
          <p:sp>
            <p:nvSpPr>
              <p:cNvPr id="24" name="Rectángulo redondeado 23"/>
              <p:cNvSpPr/>
              <p:nvPr/>
            </p:nvSpPr>
            <p:spPr>
              <a:xfrm>
                <a:off x="2515247" y="330490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Eventos</a:t>
                </a:r>
                <a:endParaRPr lang="es-MX" sz="1600" dirty="0"/>
              </a:p>
            </p:txBody>
          </p:sp>
          <p:sp>
            <p:nvSpPr>
              <p:cNvPr id="25" name="Rectángulo redondeado 24"/>
              <p:cNvSpPr/>
              <p:nvPr/>
            </p:nvSpPr>
            <p:spPr>
              <a:xfrm>
                <a:off x="2515246" y="3579223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Concepto Préstamos</a:t>
                </a:r>
                <a:endParaRPr lang="es-MX" sz="1400" dirty="0"/>
              </a:p>
            </p:txBody>
          </p:sp>
          <p:sp>
            <p:nvSpPr>
              <p:cNvPr id="26" name="Rectángulo redondeado 25"/>
              <p:cNvSpPr/>
              <p:nvPr/>
            </p:nvSpPr>
            <p:spPr>
              <a:xfrm>
                <a:off x="2515245" y="385899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Interés BANXICO</a:t>
                </a:r>
                <a:endParaRPr lang="es-MX" sz="1400" dirty="0"/>
              </a:p>
            </p:txBody>
          </p:sp>
          <p:sp>
            <p:nvSpPr>
              <p:cNvPr id="27" name="Rectángulo redondeado 26"/>
              <p:cNvSpPr/>
              <p:nvPr/>
            </p:nvSpPr>
            <p:spPr>
              <a:xfrm>
                <a:off x="2515244" y="412678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Calendario</a:t>
                </a:r>
                <a:endParaRPr lang="es-MX" sz="1400" dirty="0"/>
              </a:p>
            </p:txBody>
          </p:sp>
          <p:sp>
            <p:nvSpPr>
              <p:cNvPr id="29" name="Rectángulo redondeado 28"/>
              <p:cNvSpPr/>
              <p:nvPr/>
            </p:nvSpPr>
            <p:spPr>
              <a:xfrm>
                <a:off x="2515243" y="4402049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dirty="0" smtClean="0"/>
                  <a:t>Préstamos</a:t>
                </a:r>
                <a:endParaRPr lang="es-MX" sz="1400" dirty="0"/>
              </a:p>
            </p:txBody>
          </p:sp>
          <p:sp>
            <p:nvSpPr>
              <p:cNvPr id="30" name="Rectángulo redondeado 29"/>
              <p:cNvSpPr/>
              <p:nvPr/>
            </p:nvSpPr>
            <p:spPr>
              <a:xfrm>
                <a:off x="2528314" y="4683030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4788186" y="1946367"/>
              <a:ext cx="2325187" cy="3657600"/>
              <a:chOff x="4788186" y="1946367"/>
              <a:chExt cx="2325187" cy="3657600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4788186" y="1946367"/>
                <a:ext cx="2325187" cy="36576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198805" y="1998616"/>
                <a:ext cx="13596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600" b="1" dirty="0" smtClean="0"/>
                  <a:t>Módulo DPCP</a:t>
                </a:r>
                <a:endParaRPr lang="es-MX" sz="1600" b="1" dirty="0"/>
              </a:p>
            </p:txBody>
          </p:sp>
          <p:sp>
            <p:nvSpPr>
              <p:cNvPr id="35" name="Rectángulo redondeado 34"/>
              <p:cNvSpPr/>
              <p:nvPr/>
            </p:nvSpPr>
            <p:spPr>
              <a:xfrm>
                <a:off x="4879622" y="2481944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Perfil</a:t>
                </a:r>
                <a:endParaRPr lang="es-MX" sz="1600" dirty="0"/>
              </a:p>
            </p:txBody>
          </p:sp>
          <p:sp>
            <p:nvSpPr>
              <p:cNvPr id="36" name="Rectángulo redondeado 35"/>
              <p:cNvSpPr/>
              <p:nvPr/>
            </p:nvSpPr>
            <p:spPr>
              <a:xfrm>
                <a:off x="4879621" y="276057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Suficiencia Presupuestal (SP)</a:t>
                </a:r>
                <a:endParaRPr lang="es-MX" sz="1200" dirty="0"/>
              </a:p>
            </p:txBody>
          </p:sp>
          <p:sp>
            <p:nvSpPr>
              <p:cNvPr id="37" name="Rectángulo redondeado 36"/>
              <p:cNvSpPr/>
              <p:nvPr/>
            </p:nvSpPr>
            <p:spPr>
              <a:xfrm>
                <a:off x="4879620" y="3037115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600" dirty="0" smtClean="0"/>
                  <a:t>Aprobación SP</a:t>
                </a:r>
                <a:endParaRPr lang="es-MX" sz="1600" dirty="0"/>
              </a:p>
            </p:txBody>
          </p:sp>
        </p:grpSp>
        <p:grpSp>
          <p:nvGrpSpPr>
            <p:cNvPr id="52" name="Grupo 51"/>
            <p:cNvGrpSpPr/>
            <p:nvPr/>
          </p:nvGrpSpPr>
          <p:grpSpPr>
            <a:xfrm>
              <a:off x="7152555" y="1946367"/>
              <a:ext cx="2325187" cy="3657600"/>
              <a:chOff x="7152555" y="1946367"/>
              <a:chExt cx="2325187" cy="3657600"/>
            </a:xfrm>
          </p:grpSpPr>
          <p:grpSp>
            <p:nvGrpSpPr>
              <p:cNvPr id="45" name="Grupo 44"/>
              <p:cNvGrpSpPr/>
              <p:nvPr/>
            </p:nvGrpSpPr>
            <p:grpSpPr>
              <a:xfrm>
                <a:off x="7152555" y="1946367"/>
                <a:ext cx="2325187" cy="3657600"/>
                <a:chOff x="4788186" y="1946367"/>
                <a:chExt cx="2325187" cy="3657600"/>
              </a:xfrm>
            </p:grpSpPr>
            <p:sp>
              <p:nvSpPr>
                <p:cNvPr id="46" name="Rectángulo redondeado 45"/>
                <p:cNvSpPr/>
                <p:nvPr/>
              </p:nvSpPr>
              <p:spPr>
                <a:xfrm>
                  <a:off x="4788186" y="1946367"/>
                  <a:ext cx="2325187" cy="36576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47" name="CuadroTexto 46"/>
                <p:cNvSpPr txBox="1"/>
                <p:nvPr/>
              </p:nvSpPr>
              <p:spPr>
                <a:xfrm>
                  <a:off x="5198805" y="1998616"/>
                  <a:ext cx="135966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600" b="1" dirty="0" smtClean="0"/>
                    <a:t>Módulo DCCP</a:t>
                  </a:r>
                  <a:endParaRPr lang="es-MX" sz="1600" b="1" dirty="0"/>
                </a:p>
              </p:txBody>
            </p:sp>
            <p:sp>
              <p:nvSpPr>
                <p:cNvPr id="48" name="Rectángulo redondeado 47"/>
                <p:cNvSpPr/>
                <p:nvPr/>
              </p:nvSpPr>
              <p:spPr>
                <a:xfrm>
                  <a:off x="4879622" y="2481944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Perfil</a:t>
                  </a:r>
                  <a:endParaRPr lang="es-MX" sz="1600" dirty="0"/>
                </a:p>
              </p:txBody>
            </p:sp>
            <p:sp>
              <p:nvSpPr>
                <p:cNvPr id="49" name="Rectángulo redondeado 48"/>
                <p:cNvSpPr/>
                <p:nvPr/>
              </p:nvSpPr>
              <p:spPr>
                <a:xfrm>
                  <a:off x="4879621" y="2760571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/>
                    <a:t>Información ISN</a:t>
                  </a:r>
                  <a:endParaRPr lang="es-MX" sz="1200" dirty="0"/>
                </a:p>
              </p:txBody>
            </p:sp>
          </p:grpSp>
          <p:sp>
            <p:nvSpPr>
              <p:cNvPr id="51" name="Rectángulo redondeado 50"/>
              <p:cNvSpPr/>
              <p:nvPr/>
            </p:nvSpPr>
            <p:spPr>
              <a:xfrm>
                <a:off x="7243989" y="302963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  <p:grpSp>
          <p:nvGrpSpPr>
            <p:cNvPr id="53" name="Grupo 52"/>
            <p:cNvGrpSpPr/>
            <p:nvPr/>
          </p:nvGrpSpPr>
          <p:grpSpPr>
            <a:xfrm>
              <a:off x="9516924" y="1946367"/>
              <a:ext cx="2325187" cy="3657600"/>
              <a:chOff x="7152555" y="1946367"/>
              <a:chExt cx="2325187" cy="3657600"/>
            </a:xfrm>
          </p:grpSpPr>
          <p:grpSp>
            <p:nvGrpSpPr>
              <p:cNvPr id="54" name="Grupo 53"/>
              <p:cNvGrpSpPr/>
              <p:nvPr/>
            </p:nvGrpSpPr>
            <p:grpSpPr>
              <a:xfrm>
                <a:off x="7152555" y="1946367"/>
                <a:ext cx="2325187" cy="3657600"/>
                <a:chOff x="4788186" y="1946367"/>
                <a:chExt cx="2325187" cy="3657600"/>
              </a:xfrm>
            </p:grpSpPr>
            <p:sp>
              <p:nvSpPr>
                <p:cNvPr id="56" name="Rectángulo redondeado 55"/>
                <p:cNvSpPr/>
                <p:nvPr/>
              </p:nvSpPr>
              <p:spPr>
                <a:xfrm>
                  <a:off x="4788186" y="1946367"/>
                  <a:ext cx="2325187" cy="365760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57" name="CuadroTexto 56"/>
                <p:cNvSpPr txBox="1"/>
                <p:nvPr/>
              </p:nvSpPr>
              <p:spPr>
                <a:xfrm>
                  <a:off x="5198805" y="1998616"/>
                  <a:ext cx="1247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MX" sz="1600" b="1" dirty="0" smtClean="0"/>
                    <a:t>Módulo DAF</a:t>
                  </a:r>
                  <a:endParaRPr lang="es-MX" sz="1600" b="1" dirty="0"/>
                </a:p>
              </p:txBody>
            </p:sp>
            <p:sp>
              <p:nvSpPr>
                <p:cNvPr id="58" name="Rectángulo redondeado 57"/>
                <p:cNvSpPr/>
                <p:nvPr/>
              </p:nvSpPr>
              <p:spPr>
                <a:xfrm>
                  <a:off x="4879622" y="2481944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600" dirty="0" smtClean="0"/>
                    <a:t>Perfil</a:t>
                  </a:r>
                  <a:endParaRPr lang="es-MX" sz="1600" dirty="0"/>
                </a:p>
              </p:txBody>
            </p:sp>
            <p:sp>
              <p:nvSpPr>
                <p:cNvPr id="59" name="Rectángulo redondeado 58"/>
                <p:cNvSpPr/>
                <p:nvPr/>
              </p:nvSpPr>
              <p:spPr>
                <a:xfrm>
                  <a:off x="4879621" y="2760571"/>
                  <a:ext cx="2116183" cy="222068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MX" sz="1200" dirty="0" smtClean="0"/>
                    <a:t>Aprobación Pagado</a:t>
                  </a:r>
                  <a:endParaRPr lang="es-MX" sz="1200" dirty="0"/>
                </a:p>
              </p:txBody>
            </p:sp>
          </p:grpSp>
          <p:sp>
            <p:nvSpPr>
              <p:cNvPr id="55" name="Rectángulo redondeado 54"/>
              <p:cNvSpPr/>
              <p:nvPr/>
            </p:nvSpPr>
            <p:spPr>
              <a:xfrm>
                <a:off x="7243989" y="3029631"/>
                <a:ext cx="2116183" cy="222068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MX" sz="1200" dirty="0" smtClean="0"/>
                  <a:t>Registro de Actividad</a:t>
                </a:r>
                <a:endParaRPr lang="es-MX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4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C:\Users\lenovo\Desktop\escudo rojo tesoreria 980x39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2545" y="1397137"/>
            <a:ext cx="6158058" cy="27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2424918" y="4158149"/>
            <a:ext cx="738553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 smtClean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Maquetación -</a:t>
            </a:r>
            <a:endParaRPr sz="3600" b="0" i="0" u="none" strike="noStrike" cap="none" dirty="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de la Plataforma de Distribución de Participaciones Municipales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37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Esquema </a:t>
            </a:r>
            <a:r>
              <a:rPr lang="es-MX" dirty="0" err="1" smtClean="0"/>
              <a:t>OAuth</a:t>
            </a:r>
            <a:r>
              <a:rPr lang="es-MX" dirty="0" smtClean="0"/>
              <a:t> 2.0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676" y="1825625"/>
            <a:ext cx="75206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Esquema </a:t>
            </a:r>
            <a:r>
              <a:rPr lang="es-MX" dirty="0" err="1" smtClean="0"/>
              <a:t>OAuth</a:t>
            </a:r>
            <a:r>
              <a:rPr lang="es-MX" dirty="0" smtClean="0"/>
              <a:t> 2.0</a:t>
            </a:r>
            <a:endParaRPr lang="es-MX" dirty="0"/>
          </a:p>
        </p:txBody>
      </p:sp>
      <p:pic>
        <p:nvPicPr>
          <p:cNvPr id="1026" name="Picture 2" descr="https://arquitecturacloud.com/wp-content/uploads/2020/05/oauth-segurida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48" y="2167874"/>
            <a:ext cx="7394659" cy="376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7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Crear el rol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Crear los permisos , estos deben ser iguales a las rutas que están expuestas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26" y="2343740"/>
            <a:ext cx="6323454" cy="16793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10" y="5335671"/>
            <a:ext cx="11109158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14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179</Words>
  <Application>Microsoft Office PowerPoint</Application>
  <PresentationFormat>Panorámica</PresentationFormat>
  <Paragraphs>82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Propuesta de Arquitectura Producción</vt:lpstr>
      <vt:lpstr>Propuesta de arquitectura Desarrollo</vt:lpstr>
      <vt:lpstr>Diagrama de Seguridad </vt:lpstr>
      <vt:lpstr>Presentación de PowerPoint</vt:lpstr>
      <vt:lpstr>Presentación de PowerPoint</vt:lpstr>
      <vt:lpstr>Presentación de PowerPoint</vt:lpstr>
      <vt:lpstr>Esquema OAuth 2.0</vt:lpstr>
      <vt:lpstr>Esquema OAuth 2.0</vt:lpstr>
      <vt:lpstr>Presentación de PowerPoint</vt:lpstr>
      <vt:lpstr>Presentación de PowerPoint</vt:lpstr>
      <vt:lpstr>Presentación de PowerPoint</vt:lpstr>
      <vt:lpstr>Presentación de PowerPoint</vt:lpstr>
      <vt:lpstr>Usuario sin permisos</vt:lpstr>
      <vt:lpstr>Usuario con permisos</vt:lpstr>
      <vt:lpstr>Perfil Administrador</vt:lpstr>
    </vt:vector>
  </TitlesOfParts>
  <Company>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Infinite</dc:creator>
  <cp:lastModifiedBy>LENOVO</cp:lastModifiedBy>
  <cp:revision>28</cp:revision>
  <dcterms:created xsi:type="dcterms:W3CDTF">2022-07-12T14:13:03Z</dcterms:created>
  <dcterms:modified xsi:type="dcterms:W3CDTF">2022-07-14T16:23:52Z</dcterms:modified>
</cp:coreProperties>
</file>