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82" r:id="rId8"/>
    <p:sldId id="283" r:id="rId9"/>
    <p:sldId id="284" r:id="rId10"/>
    <p:sldId id="256" r:id="rId11"/>
    <p:sldId id="263" r:id="rId12"/>
    <p:sldId id="265" r:id="rId13"/>
    <p:sldId id="264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D814-A4E4-428F-9379-A1BFD9C70874}" type="datetimeFigureOut">
              <a:rPr lang="es-MX" smtClean="0"/>
              <a:t>18/07/2022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44EA-4D0F-4441-BE13-CF42A60E2B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6381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D814-A4E4-428F-9379-A1BFD9C70874}" type="datetimeFigureOut">
              <a:rPr lang="es-MX" smtClean="0"/>
              <a:t>18/07/2022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44EA-4D0F-4441-BE13-CF42A60E2B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4158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D814-A4E4-428F-9379-A1BFD9C70874}" type="datetimeFigureOut">
              <a:rPr lang="es-MX" smtClean="0"/>
              <a:t>18/07/2022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44EA-4D0F-4441-BE13-CF42A60E2B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136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D814-A4E4-428F-9379-A1BFD9C70874}" type="datetimeFigureOut">
              <a:rPr lang="es-MX" smtClean="0"/>
              <a:t>18/07/2022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44EA-4D0F-4441-BE13-CF42A60E2B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0747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D814-A4E4-428F-9379-A1BFD9C70874}" type="datetimeFigureOut">
              <a:rPr lang="es-MX" smtClean="0"/>
              <a:t>18/07/2022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44EA-4D0F-4441-BE13-CF42A60E2B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332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D814-A4E4-428F-9379-A1BFD9C70874}" type="datetimeFigureOut">
              <a:rPr lang="es-MX" smtClean="0"/>
              <a:t>18/07/2022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44EA-4D0F-4441-BE13-CF42A60E2B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009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D814-A4E4-428F-9379-A1BFD9C70874}" type="datetimeFigureOut">
              <a:rPr lang="es-MX" smtClean="0"/>
              <a:t>18/07/2022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44EA-4D0F-4441-BE13-CF42A60E2B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9124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D814-A4E4-428F-9379-A1BFD9C70874}" type="datetimeFigureOut">
              <a:rPr lang="es-MX" smtClean="0"/>
              <a:t>18/07/2022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44EA-4D0F-4441-BE13-CF42A60E2B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1658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D814-A4E4-428F-9379-A1BFD9C70874}" type="datetimeFigureOut">
              <a:rPr lang="es-MX" smtClean="0"/>
              <a:t>18/07/2022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44EA-4D0F-4441-BE13-CF42A60E2B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8263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D814-A4E4-428F-9379-A1BFD9C70874}" type="datetimeFigureOut">
              <a:rPr lang="es-MX" smtClean="0"/>
              <a:t>18/07/2022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44EA-4D0F-4441-BE13-CF42A60E2B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7840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D814-A4E4-428F-9379-A1BFD9C70874}" type="datetimeFigureOut">
              <a:rPr lang="es-MX" smtClean="0"/>
              <a:t>18/07/2022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3944EA-4D0F-4441-BE13-CF42A60E2B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729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ED814-A4E4-428F-9379-A1BFD9C70874}" type="datetimeFigureOut">
              <a:rPr lang="es-MX" smtClean="0"/>
              <a:t>18/07/2022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3944EA-4D0F-4441-BE13-CF42A60E2B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1282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Inicio Sesión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6339" y="1934080"/>
            <a:ext cx="4639322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182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Módulo DCPH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Maquetación del Módulo de la </a:t>
            </a:r>
            <a:r>
              <a:rPr lang="es-ES" i="1" dirty="0"/>
              <a:t>Dirección de Coordinación y Planeación Hacendaria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13793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Articulo 14, Fracción I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12048"/>
            <a:ext cx="10515600" cy="357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647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Articulo 14, Fracción I, Coeficiente Población y Territorio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12943"/>
            <a:ext cx="10515600" cy="317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884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Articulo 14, Fracción I, Coeficiente Predial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80093"/>
            <a:ext cx="10515600" cy="324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746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Articulo 14, Fracción I, Coeficiente Población y Territorio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25882"/>
            <a:ext cx="10515600" cy="315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111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Articulo 14, Fracción II</a:t>
            </a:r>
            <a:endParaRPr lang="es-MX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4561" y="1825625"/>
            <a:ext cx="1024287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555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Articulo 14, Fracción II, Coeficiente Población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79944"/>
            <a:ext cx="10515600" cy="244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804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Articulo 14, Fracción II, Coeficiente Proyección de la Población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89598"/>
            <a:ext cx="10515600" cy="302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89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Articulo 14, Fracción III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98583"/>
            <a:ext cx="10515600" cy="2805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664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Articulo 14, Fracción III, Coeficiente Eficiencia Recaudatorio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95518"/>
            <a:ext cx="10515600" cy="261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69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Dashboard Principal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5285" y="1825625"/>
            <a:ext cx="78414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555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Articulo 14, Fracción III, Coeficiente Crecimiento Recaudación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91501"/>
            <a:ext cx="10515600" cy="260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027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Cálculo de Participaciones Estatales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90622"/>
            <a:ext cx="10515600" cy="342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184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Cálculo de Participaciones Federal</a:t>
            </a:r>
            <a:br>
              <a:rPr lang="es-MX" dirty="0"/>
            </a:b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45244"/>
            <a:ext cx="10515600" cy="331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227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53356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MX" dirty="0"/>
              <a:t>Cálculo de Aportaciones </a:t>
            </a:r>
            <a:r>
              <a:rPr lang="es-MX" dirty="0" smtClean="0"/>
              <a:t>Estatales</a:t>
            </a:r>
            <a:br>
              <a:rPr lang="es-MX" dirty="0" smtClean="0"/>
            </a:br>
            <a:r>
              <a:rPr lang="es-MX" dirty="0" smtClean="0"/>
              <a:t>Fondo de Desarrollo Municipal</a:t>
            </a:r>
            <a:r>
              <a:rPr lang="es-MX" dirty="0"/>
              <a:t/>
            </a:r>
            <a:br>
              <a:rPr lang="es-MX" dirty="0"/>
            </a:b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08212"/>
            <a:ext cx="10515600" cy="318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8455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Cálculo de Aportaciones Estatales</a:t>
            </a:r>
            <a:br>
              <a:rPr lang="es-MX" dirty="0" smtClean="0"/>
            </a:br>
            <a:r>
              <a:rPr lang="es-MX" dirty="0" smtClean="0"/>
              <a:t>Fondo de Ultra Crecimiento Municipal</a:t>
            </a:r>
            <a:br>
              <a:rPr lang="es-MX" dirty="0" smtClean="0"/>
            </a:b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44489"/>
            <a:ext cx="10515600" cy="351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435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Cálculo de Aportaciones Estatales</a:t>
            </a:r>
            <a:br>
              <a:rPr lang="es-MX" dirty="0" smtClean="0"/>
            </a:br>
            <a:r>
              <a:rPr lang="es-MX" dirty="0" smtClean="0"/>
              <a:t>Fondos Descentralizados</a:t>
            </a:r>
            <a:br>
              <a:rPr lang="es-MX" dirty="0" smtClean="0"/>
            </a:br>
            <a:endParaRPr lang="es-MX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56739"/>
            <a:ext cx="10515600" cy="288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317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Cálculo de Aportaciones Estatales</a:t>
            </a:r>
            <a:br>
              <a:rPr lang="es-MX" dirty="0" smtClean="0"/>
            </a:br>
            <a:r>
              <a:rPr lang="es-MX" dirty="0" smtClean="0"/>
              <a:t>Fondo de Seguridad para Municipios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33184"/>
            <a:ext cx="10515600" cy="373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372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Cálculo de Aportaciones Federales</a:t>
            </a:r>
            <a:br>
              <a:rPr lang="es-MX" dirty="0"/>
            </a:br>
            <a:r>
              <a:rPr lang="es-MX" dirty="0" smtClean="0"/>
              <a:t>Fondo de Infraestructura Municipal FISM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45336"/>
            <a:ext cx="10515600" cy="291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836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Cálculo de Aportaciones Federales</a:t>
            </a:r>
            <a:br>
              <a:rPr lang="es-MX" dirty="0" smtClean="0"/>
            </a:br>
            <a:r>
              <a:rPr lang="es-MX" dirty="0" smtClean="0"/>
              <a:t>Fondo de Fortalecimiento Municipal </a:t>
            </a:r>
            <a:r>
              <a:rPr lang="es-MX" dirty="0" err="1" smtClean="0"/>
              <a:t>Fortamun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54987"/>
            <a:ext cx="10515600" cy="349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5051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Calendario de Fechas de Distribución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9501" y="1825625"/>
            <a:ext cx="695299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187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Menú lateral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2277" y="2098341"/>
            <a:ext cx="1339697" cy="435133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583" y="2272076"/>
            <a:ext cx="771633" cy="609685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4965032" y="1796716"/>
            <a:ext cx="2837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Opción de Contraer el menú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98666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Header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744955"/>
            <a:ext cx="10515600" cy="368299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010652" y="1596189"/>
            <a:ext cx="374346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Opciones </a:t>
            </a:r>
          </a:p>
          <a:p>
            <a:r>
              <a:rPr lang="es-MX" dirty="0" smtClean="0"/>
              <a:t>Contraer </a:t>
            </a:r>
            <a:r>
              <a:rPr lang="es-MX" dirty="0" err="1" smtClean="0"/>
              <a:t>Menu</a:t>
            </a:r>
            <a:r>
              <a:rPr lang="es-MX" dirty="0" smtClean="0"/>
              <a:t>,</a:t>
            </a:r>
          </a:p>
          <a:p>
            <a:r>
              <a:rPr lang="es-MX" dirty="0" smtClean="0"/>
              <a:t>Expandir pantalla completa,</a:t>
            </a:r>
          </a:p>
          <a:p>
            <a:r>
              <a:rPr lang="es-MX" dirty="0" smtClean="0"/>
              <a:t>Notificaciones,</a:t>
            </a:r>
          </a:p>
          <a:p>
            <a:r>
              <a:rPr lang="es-MX" dirty="0" smtClean="0"/>
              <a:t>Perfil de Usuarios,</a:t>
            </a:r>
          </a:p>
          <a:p>
            <a:r>
              <a:rPr lang="es-MX" dirty="0" smtClean="0"/>
              <a:t>Configuraciones Generales de sistema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38845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Perfil de Usuario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5208" y="1997345"/>
            <a:ext cx="2800741" cy="272453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668253" y="2213811"/>
            <a:ext cx="56818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Presentación Básica del usuario en curso</a:t>
            </a:r>
          </a:p>
          <a:p>
            <a:r>
              <a:rPr lang="es-MX" dirty="0" smtClean="0"/>
              <a:t>Imagen del usuario en curso</a:t>
            </a:r>
          </a:p>
          <a:p>
            <a:r>
              <a:rPr lang="es-MX" dirty="0" smtClean="0"/>
              <a:t>Botón de Cerrar Sesión</a:t>
            </a:r>
          </a:p>
          <a:p>
            <a:r>
              <a:rPr lang="es-MX" dirty="0" smtClean="0"/>
              <a:t>Botón de ir a Perfil (Datos específicos del usuario en curso)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78764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Configuraciones Visuales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9021" y="2158926"/>
            <a:ext cx="704948" cy="476316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622884" y="2158926"/>
            <a:ext cx="3618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Configuraciones Visuales del sistema</a:t>
            </a:r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456" y="2996496"/>
            <a:ext cx="2143424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448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69758" y="156578"/>
            <a:ext cx="10515600" cy="1325563"/>
          </a:xfrm>
        </p:spPr>
        <p:txBody>
          <a:bodyPr/>
          <a:lstStyle/>
          <a:p>
            <a:r>
              <a:rPr lang="es-MX" dirty="0" smtClean="0"/>
              <a:t>Botones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589" y="1729294"/>
            <a:ext cx="1819529" cy="53347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919663" y="1704020"/>
            <a:ext cx="8593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Copia: Copia el contenido de la tabla , para que pueda ser manejado en diversos formatos</a:t>
            </a:r>
          </a:p>
          <a:p>
            <a:r>
              <a:rPr lang="es-MX" dirty="0" smtClean="0"/>
              <a:t>Excel: Exportar a Excel</a:t>
            </a:r>
          </a:p>
          <a:p>
            <a:r>
              <a:rPr lang="es-MX" dirty="0" smtClean="0"/>
              <a:t>PDF: Exportar a PDF</a:t>
            </a:r>
            <a:endParaRPr lang="es-MX" dirty="0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533400" y="26273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dirty="0" smtClean="0"/>
              <a:t>Búsqueda</a:t>
            </a:r>
            <a:endParaRPr lang="es-MX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80" y="4317495"/>
            <a:ext cx="2562583" cy="533474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3184357" y="4317495"/>
            <a:ext cx="8205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Filtro de Búsqueda dentro del contenido de la tabla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20392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584325"/>
            <a:ext cx="10515600" cy="1325563"/>
          </a:xfrm>
        </p:spPr>
        <p:txBody>
          <a:bodyPr/>
          <a:lstStyle/>
          <a:p>
            <a:pPr algn="ctr"/>
            <a:r>
              <a:rPr lang="es-MX" dirty="0"/>
              <a:t>Módulo </a:t>
            </a:r>
            <a:r>
              <a:rPr lang="es-MX" dirty="0" smtClean="0"/>
              <a:t>DPCP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3250771"/>
            <a:ext cx="10515600" cy="4351338"/>
          </a:xfrm>
        </p:spPr>
        <p:txBody>
          <a:bodyPr/>
          <a:lstStyle/>
          <a:p>
            <a:r>
              <a:rPr lang="es-MX" dirty="0"/>
              <a:t>Maquetación del Módulo de la </a:t>
            </a:r>
            <a:r>
              <a:rPr lang="es-ES" i="1" dirty="0"/>
              <a:t>Dirección de </a:t>
            </a:r>
            <a:r>
              <a:rPr lang="es-MX" i="1" dirty="0" smtClean="0"/>
              <a:t>Presupuesto y control presupuestal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62058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Autorizar Presupuesto de </a:t>
            </a:r>
            <a:r>
              <a:rPr lang="es-MX" dirty="0"/>
              <a:t>Participaciones Federal</a:t>
            </a:r>
            <a:br>
              <a:rPr lang="es-MX" dirty="0"/>
            </a:br>
            <a:endParaRPr lang="es-MX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32226"/>
            <a:ext cx="10515600" cy="333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0226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253</Words>
  <Application>Microsoft Office PowerPoint</Application>
  <PresentationFormat>Panorámica</PresentationFormat>
  <Paragraphs>48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Tema de Office</vt:lpstr>
      <vt:lpstr>Inicio Sesión</vt:lpstr>
      <vt:lpstr>Dashboard Principal</vt:lpstr>
      <vt:lpstr>Menú lateral</vt:lpstr>
      <vt:lpstr>Header</vt:lpstr>
      <vt:lpstr>Perfil de Usuario</vt:lpstr>
      <vt:lpstr>Configuraciones Visuales</vt:lpstr>
      <vt:lpstr>Botones</vt:lpstr>
      <vt:lpstr>Módulo DPCP</vt:lpstr>
      <vt:lpstr>Autorizar Presupuesto de Participaciones Federal </vt:lpstr>
      <vt:lpstr>Módulo DCPH</vt:lpstr>
      <vt:lpstr>Articulo 14, Fracción I</vt:lpstr>
      <vt:lpstr>Articulo 14, Fracción I, Coeficiente Población y Territorio</vt:lpstr>
      <vt:lpstr>Articulo 14, Fracción I, Coeficiente Predial</vt:lpstr>
      <vt:lpstr>Articulo 14, Fracción I, Coeficiente Población y Territorio</vt:lpstr>
      <vt:lpstr>Articulo 14, Fracción II</vt:lpstr>
      <vt:lpstr>Articulo 14, Fracción II, Coeficiente Población</vt:lpstr>
      <vt:lpstr>Articulo 14, Fracción II, Coeficiente Proyección de la Población</vt:lpstr>
      <vt:lpstr>Articulo 14, Fracción III</vt:lpstr>
      <vt:lpstr>Articulo 14, Fracción III, Coeficiente Eficiencia Recaudatorio</vt:lpstr>
      <vt:lpstr>Articulo 14, Fracción III, Coeficiente Crecimiento Recaudación</vt:lpstr>
      <vt:lpstr>Cálculo de Participaciones Estatales</vt:lpstr>
      <vt:lpstr>Cálculo de Participaciones Federal </vt:lpstr>
      <vt:lpstr>Cálculo de Aportaciones Estatales Fondo de Desarrollo Municipal </vt:lpstr>
      <vt:lpstr>Cálculo de Aportaciones Estatales Fondo de Ultra Crecimiento Municipal </vt:lpstr>
      <vt:lpstr>Cálculo de Aportaciones Estatales Fondos Descentralizados </vt:lpstr>
      <vt:lpstr>Cálculo de Aportaciones Estatales Fondo de Seguridad para Municipios</vt:lpstr>
      <vt:lpstr>Cálculo de Aportaciones Federales Fondo de Infraestructura Municipal FISM</vt:lpstr>
      <vt:lpstr>Cálculo de Aportaciones Federales Fondo de Fortalecimiento Municipal Fortamun</vt:lpstr>
      <vt:lpstr>Calendario de Fechas de Distribución</vt:lpstr>
    </vt:vector>
  </TitlesOfParts>
  <Company>zurich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DCPH</dc:title>
  <dc:creator>Infinite</dc:creator>
  <cp:lastModifiedBy>Infinite</cp:lastModifiedBy>
  <cp:revision>15</cp:revision>
  <dcterms:created xsi:type="dcterms:W3CDTF">2022-07-05T15:26:01Z</dcterms:created>
  <dcterms:modified xsi:type="dcterms:W3CDTF">2022-07-18T21:09:38Z</dcterms:modified>
</cp:coreProperties>
</file>