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72" r:id="rId5"/>
    <p:sldId id="273" r:id="rId6"/>
    <p:sldId id="274" r:id="rId7"/>
    <p:sldId id="271" r:id="rId8"/>
    <p:sldId id="261" r:id="rId9"/>
    <p:sldId id="262" r:id="rId10"/>
    <p:sldId id="264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235-256E-40E7-9425-916E2BC0D8C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453A-F8A7-44DE-9E0A-C9465DD7C5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235-256E-40E7-9425-916E2BC0D8C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453A-F8A7-44DE-9E0A-C9465DD7C5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235-256E-40E7-9425-916E2BC0D8C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453A-F8A7-44DE-9E0A-C9465DD7C5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7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235-256E-40E7-9425-916E2BC0D8C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453A-F8A7-44DE-9E0A-C9465DD7C5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235-256E-40E7-9425-916E2BC0D8C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453A-F8A7-44DE-9E0A-C9465DD7C5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9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235-256E-40E7-9425-916E2BC0D8C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453A-F8A7-44DE-9E0A-C9465DD7C5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4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235-256E-40E7-9425-916E2BC0D8C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453A-F8A7-44DE-9E0A-C9465DD7C5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4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235-256E-40E7-9425-916E2BC0D8C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453A-F8A7-44DE-9E0A-C9465DD7C5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4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235-256E-40E7-9425-916E2BC0D8C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453A-F8A7-44DE-9E0A-C9465DD7C5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235-256E-40E7-9425-916E2BC0D8C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453A-F8A7-44DE-9E0A-C9465DD7C5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4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235-256E-40E7-9425-916E2BC0D8C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453A-F8A7-44DE-9E0A-C9465DD7C5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D235-256E-40E7-9425-916E2BC0D8C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453A-F8A7-44DE-9E0A-C9465DD7C5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367560" y="4380301"/>
            <a:ext cx="73855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Implementación </a:t>
            </a:r>
          </a:p>
          <a:p>
            <a:pPr algn="ctr"/>
            <a:r>
              <a:rPr lang="es-MX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la Plataforma de Distribución de Recursos a Municipios y Entidades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210891" y="6401577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Agosto </a:t>
            </a:r>
            <a:r>
              <a:rPr lang="es-ES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2595381" y="3804683"/>
            <a:ext cx="6617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Propuesta de </a:t>
            </a:r>
            <a:r>
              <a:rPr lang="es-ES" sz="2800" b="1" dirty="0" smtClean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Diseño Maqueta - Firma</a:t>
            </a:r>
            <a:endParaRPr lang="es-MX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32" y="1052181"/>
            <a:ext cx="5319816" cy="2529361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1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A757C21-3FFA-411F-A46F-2CA84D7A3A9B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2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15984" y="23597"/>
            <a:ext cx="329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 Visual</a:t>
            </a:r>
          </a:p>
          <a:p>
            <a:endParaRPr lang="es-ES" sz="1200" b="1" dirty="0" smtClean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97" y="820372"/>
            <a:ext cx="2318916" cy="1170256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1430995" y="964080"/>
            <a:ext cx="156506" cy="58270"/>
            <a:chOff x="3814060" y="1363339"/>
            <a:chExt cx="1537057" cy="37086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5514" y="1373522"/>
              <a:ext cx="455603" cy="360686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9023" y="1373522"/>
              <a:ext cx="455603" cy="355102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4060" y="1363339"/>
              <a:ext cx="485548" cy="355102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1014267" y="37838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Validación</a:t>
            </a:r>
            <a:endParaRPr lang="en-US" dirty="0"/>
          </a:p>
        </p:txBody>
      </p:sp>
      <p:sp>
        <p:nvSpPr>
          <p:cNvPr id="4" name="Flecha derecha 3"/>
          <p:cNvSpPr/>
          <p:nvPr/>
        </p:nvSpPr>
        <p:spPr>
          <a:xfrm>
            <a:off x="3590925" y="1219200"/>
            <a:ext cx="952500" cy="1863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/>
          <p:cNvGrpSpPr/>
          <p:nvPr/>
        </p:nvGrpSpPr>
        <p:grpSpPr>
          <a:xfrm>
            <a:off x="5188437" y="820372"/>
            <a:ext cx="2033235" cy="1222044"/>
            <a:chOff x="824264" y="768584"/>
            <a:chExt cx="10543471" cy="5320832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264" y="768584"/>
              <a:ext cx="10543471" cy="5320832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9826" y="1379105"/>
              <a:ext cx="485548" cy="355102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15374" y="1379106"/>
              <a:ext cx="455603" cy="355102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922" y="1379106"/>
              <a:ext cx="455603" cy="360686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09063" y="2639089"/>
              <a:ext cx="4363059" cy="2257740"/>
            </a:xfrm>
            <a:prstGeom prst="rect">
              <a:avLst/>
            </a:prstGeom>
          </p:spPr>
        </p:pic>
      </p:grpSp>
      <p:sp>
        <p:nvSpPr>
          <p:cNvPr id="20" name="CuadroTexto 19"/>
          <p:cNvSpPr txBox="1"/>
          <p:nvPr/>
        </p:nvSpPr>
        <p:spPr>
          <a:xfrm>
            <a:off x="5436087" y="336483"/>
            <a:ext cx="13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Autorización</a:t>
            </a:r>
            <a:endParaRPr lang="en-US" dirty="0"/>
          </a:p>
        </p:txBody>
      </p:sp>
      <p:sp>
        <p:nvSpPr>
          <p:cNvPr id="26" name="Flecha abajo 25"/>
          <p:cNvSpPr/>
          <p:nvPr/>
        </p:nvSpPr>
        <p:spPr>
          <a:xfrm>
            <a:off x="6043168" y="2181225"/>
            <a:ext cx="290957" cy="109537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0676" y="3643312"/>
            <a:ext cx="3514725" cy="193357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9"/>
          <a:srcRect t="10007" r="11885" b="8213"/>
          <a:stretch/>
        </p:blipFill>
        <p:spPr>
          <a:xfrm>
            <a:off x="8641080" y="1248229"/>
            <a:ext cx="1678577" cy="2017485"/>
          </a:xfrm>
          <a:prstGeom prst="rect">
            <a:avLst/>
          </a:prstGeom>
        </p:spPr>
      </p:pic>
      <p:cxnSp>
        <p:nvCxnSpPr>
          <p:cNvPr id="23" name="Conector recto 22"/>
          <p:cNvCxnSpPr>
            <a:stCxn id="21" idx="1"/>
            <a:endCxn id="7" idx="1"/>
          </p:cNvCxnSpPr>
          <p:nvPr/>
        </p:nvCxnSpPr>
        <p:spPr>
          <a:xfrm flipH="1">
            <a:off x="7821798" y="2256972"/>
            <a:ext cx="819282" cy="25245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stCxn id="21" idx="3"/>
            <a:endCxn id="7" idx="3"/>
          </p:cNvCxnSpPr>
          <p:nvPr/>
        </p:nvCxnSpPr>
        <p:spPr>
          <a:xfrm>
            <a:off x="10319657" y="2256972"/>
            <a:ext cx="1521691" cy="25245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1798" y="4214812"/>
            <a:ext cx="4019550" cy="1133475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6022" y="2820145"/>
            <a:ext cx="1116850" cy="314941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8919065" y="388527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Impresión</a:t>
            </a:r>
            <a:endParaRPr lang="en-US" dirty="0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6022" y="2423715"/>
            <a:ext cx="1113861" cy="3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1;p10"/>
          <p:cNvSpPr txBox="1"/>
          <p:nvPr/>
        </p:nvSpPr>
        <p:spPr>
          <a:xfrm>
            <a:off x="2919358" y="1507688"/>
            <a:ext cx="5675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32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Preguntas y Respuestas</a:t>
            </a:r>
            <a:endParaRPr sz="3200" b="1" dirty="0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43;p10"/>
          <p:cNvSpPr/>
          <p:nvPr/>
        </p:nvSpPr>
        <p:spPr>
          <a:xfrm>
            <a:off x="7673182" y="4203844"/>
            <a:ext cx="2168352" cy="433470"/>
          </a:xfrm>
          <a:prstGeom prst="homePlate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4;p10"/>
          <p:cNvSpPr/>
          <p:nvPr/>
        </p:nvSpPr>
        <p:spPr>
          <a:xfrm>
            <a:off x="5740952" y="4203844"/>
            <a:ext cx="2168352" cy="433470"/>
          </a:xfrm>
          <a:prstGeom prst="homePlate">
            <a:avLst>
              <a:gd name="adj" fmla="val 50000"/>
            </a:avLst>
          </a:prstGeom>
          <a:solidFill>
            <a:srgbClr val="E10C14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45;p10"/>
          <p:cNvSpPr/>
          <p:nvPr/>
        </p:nvSpPr>
        <p:spPr>
          <a:xfrm>
            <a:off x="3889698" y="4203844"/>
            <a:ext cx="2087375" cy="433470"/>
          </a:xfrm>
          <a:custGeom>
            <a:avLst/>
            <a:gdLst/>
            <a:ahLst/>
            <a:cxnLst/>
            <a:rect l="l" t="t" r="r" b="b"/>
            <a:pathLst>
              <a:path w="2596355" h="532518" extrusionOk="0">
                <a:moveTo>
                  <a:pt x="0" y="0"/>
                </a:moveTo>
                <a:lnTo>
                  <a:pt x="2330096" y="0"/>
                </a:lnTo>
                <a:lnTo>
                  <a:pt x="2596355" y="266259"/>
                </a:lnTo>
                <a:lnTo>
                  <a:pt x="2330096" y="532518"/>
                </a:lnTo>
                <a:lnTo>
                  <a:pt x="0" y="532518"/>
                </a:lnTo>
                <a:lnTo>
                  <a:pt x="266259" y="2662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6;p10"/>
          <p:cNvSpPr/>
          <p:nvPr/>
        </p:nvSpPr>
        <p:spPr>
          <a:xfrm>
            <a:off x="2038443" y="4203844"/>
            <a:ext cx="2087375" cy="433470"/>
          </a:xfrm>
          <a:custGeom>
            <a:avLst/>
            <a:gdLst/>
            <a:ahLst/>
            <a:cxnLst/>
            <a:rect l="l" t="t" r="r" b="b"/>
            <a:pathLst>
              <a:path w="2596355" h="532518" extrusionOk="0">
                <a:moveTo>
                  <a:pt x="0" y="0"/>
                </a:moveTo>
                <a:lnTo>
                  <a:pt x="2330096" y="0"/>
                </a:lnTo>
                <a:lnTo>
                  <a:pt x="2596355" y="266259"/>
                </a:lnTo>
                <a:lnTo>
                  <a:pt x="2330096" y="532518"/>
                </a:lnTo>
                <a:lnTo>
                  <a:pt x="0" y="532518"/>
                </a:lnTo>
                <a:lnTo>
                  <a:pt x="266259" y="266259"/>
                </a:lnTo>
                <a:lnTo>
                  <a:pt x="0" y="0"/>
                </a:lnTo>
                <a:close/>
              </a:path>
            </a:pathLst>
          </a:custGeom>
          <a:solidFill>
            <a:srgbClr val="E10C14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52;p11"/>
          <p:cNvSpPr txBox="1"/>
          <p:nvPr/>
        </p:nvSpPr>
        <p:spPr>
          <a:xfrm>
            <a:off x="1983761" y="1920119"/>
            <a:ext cx="7813595" cy="296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rgbClr val="E10C14"/>
              </a:buClr>
              <a:buSzPts val="8000"/>
            </a:pPr>
            <a:r>
              <a:rPr lang="es-ES" sz="72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GRACIAS </a:t>
            </a:r>
            <a:endParaRPr sz="1600" dirty="0"/>
          </a:p>
          <a:p>
            <a:pPr algn="ctr">
              <a:buClr>
                <a:srgbClr val="E10C14"/>
              </a:buClr>
              <a:buSzPts val="8000"/>
            </a:pPr>
            <a:r>
              <a:rPr lang="es-ES" sz="72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POR SU TIEMPO</a:t>
            </a:r>
            <a:endParaRPr sz="7200" b="1" dirty="0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1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7" name="Google Shape;107;p2">
            <a:extLst>
              <a:ext uri="{FF2B5EF4-FFF2-40B4-BE49-F238E27FC236}">
                <a16:creationId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431075" y="884714"/>
            <a:ext cx="1165206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36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lang="es-ES" sz="36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oogle Shape;105;p2">
            <a:extLst>
              <a:ext uri="{FF2B5EF4-FFF2-40B4-BE49-F238E27FC236}">
                <a16:creationId xmlns:a16="http://schemas.microsoft.com/office/drawing/2014/main" id="{5E71FFA3-E404-403B-8D63-3BDB8B3D2637}"/>
              </a:ext>
            </a:extLst>
          </p:cNvPr>
          <p:cNvGrpSpPr/>
          <p:nvPr/>
        </p:nvGrpSpPr>
        <p:grpSpPr>
          <a:xfrm>
            <a:off x="425710" y="1677554"/>
            <a:ext cx="7070373" cy="472860"/>
            <a:chOff x="1287583" y="1964609"/>
            <a:chExt cx="6151867" cy="472860"/>
          </a:xfrm>
        </p:grpSpPr>
        <p:grpSp>
          <p:nvGrpSpPr>
            <p:cNvPr id="24" name="Google Shape;106;p2">
              <a:extLst>
                <a:ext uri="{FF2B5EF4-FFF2-40B4-BE49-F238E27FC236}">
                  <a16:creationId xmlns:a16="http://schemas.microsoft.com/office/drawing/2014/main" id="{71837A30-7803-48D5-957A-70977EA4B2C6}"/>
                </a:ext>
              </a:extLst>
            </p:cNvPr>
            <p:cNvGrpSpPr/>
            <p:nvPr/>
          </p:nvGrpSpPr>
          <p:grpSpPr>
            <a:xfrm>
              <a:off x="1287583" y="1964609"/>
              <a:ext cx="6151867" cy="472860"/>
              <a:chOff x="1599640" y="2020638"/>
              <a:chExt cx="6151867" cy="472860"/>
            </a:xfrm>
          </p:grpSpPr>
          <p:sp>
            <p:nvSpPr>
              <p:cNvPr id="26" name="Google Shape;107;p2">
                <a:extLst>
                  <a:ext uri="{FF2B5EF4-FFF2-40B4-BE49-F238E27FC236}">
                    <a16:creationId xmlns:a16="http://schemas.microsoft.com/office/drawing/2014/main" id="{420C430E-BF0B-4129-B68A-52A2D5B14005}"/>
                  </a:ext>
                </a:extLst>
              </p:cNvPr>
              <p:cNvSpPr txBox="1"/>
              <p:nvPr/>
            </p:nvSpPr>
            <p:spPr>
              <a:xfrm>
                <a:off x="2084368" y="2020638"/>
                <a:ext cx="5667139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Flujo de Proceso Autorización por mes</a:t>
                </a:r>
                <a:endParaRPr lang="es-ES" sz="2000" b="1" dirty="0">
                  <a:solidFill>
                    <a:srgbClr val="E10C1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Google Shape;108;p2">
                <a:extLst>
                  <a:ext uri="{FF2B5EF4-FFF2-40B4-BE49-F238E27FC236}">
                    <a16:creationId xmlns:a16="http://schemas.microsoft.com/office/drawing/2014/main" id="{04D719A8-E530-425B-80B3-D194CED1C273}"/>
                  </a:ext>
                </a:extLst>
              </p:cNvPr>
              <p:cNvSpPr/>
              <p:nvPr/>
            </p:nvSpPr>
            <p:spPr>
              <a:xfrm rot="2700000">
                <a:off x="1572155" y="2115862"/>
                <a:ext cx="405121" cy="350152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75000"/>
                </a:schemeClr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Google Shape;109;p2">
              <a:extLst>
                <a:ext uri="{FF2B5EF4-FFF2-40B4-BE49-F238E27FC236}">
                  <a16:creationId xmlns:a16="http://schemas.microsoft.com/office/drawing/2014/main" id="{4E2E4A00-ED1C-4601-9475-D85BA16A8F9E}"/>
                </a:ext>
              </a:extLst>
            </p:cNvPr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i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8" name="Google Shape;105;p2">
            <a:extLst>
              <a:ext uri="{FF2B5EF4-FFF2-40B4-BE49-F238E27FC236}">
                <a16:creationId xmlns:a16="http://schemas.microsoft.com/office/drawing/2014/main" id="{5E71FFA3-E404-403B-8D63-3BDB8B3D2637}"/>
              </a:ext>
            </a:extLst>
          </p:cNvPr>
          <p:cNvGrpSpPr/>
          <p:nvPr/>
        </p:nvGrpSpPr>
        <p:grpSpPr>
          <a:xfrm>
            <a:off x="416185" y="4993575"/>
            <a:ext cx="7070373" cy="707846"/>
            <a:chOff x="1287583" y="1964609"/>
            <a:chExt cx="6151867" cy="707846"/>
          </a:xfrm>
        </p:grpSpPr>
        <p:grpSp>
          <p:nvGrpSpPr>
            <p:cNvPr id="29" name="Google Shape;106;p2">
              <a:extLst>
                <a:ext uri="{FF2B5EF4-FFF2-40B4-BE49-F238E27FC236}">
                  <a16:creationId xmlns:a16="http://schemas.microsoft.com/office/drawing/2014/main" id="{71837A30-7803-48D5-957A-70977EA4B2C6}"/>
                </a:ext>
              </a:extLst>
            </p:cNvPr>
            <p:cNvGrpSpPr/>
            <p:nvPr/>
          </p:nvGrpSpPr>
          <p:grpSpPr>
            <a:xfrm>
              <a:off x="1287583" y="1964609"/>
              <a:ext cx="6151867" cy="707846"/>
              <a:chOff x="1599640" y="2020638"/>
              <a:chExt cx="6151867" cy="707846"/>
            </a:xfrm>
          </p:grpSpPr>
          <p:sp>
            <p:nvSpPr>
              <p:cNvPr id="31" name="Google Shape;107;p2">
                <a:extLst>
                  <a:ext uri="{FF2B5EF4-FFF2-40B4-BE49-F238E27FC236}">
                    <a16:creationId xmlns:a16="http://schemas.microsoft.com/office/drawing/2014/main" id="{420C430E-BF0B-4129-B68A-52A2D5B14005}"/>
                  </a:ext>
                </a:extLst>
              </p:cNvPr>
              <p:cNvSpPr txBox="1"/>
              <p:nvPr/>
            </p:nvSpPr>
            <p:spPr>
              <a:xfrm>
                <a:off x="2084368" y="2020638"/>
                <a:ext cx="5667139" cy="7078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Representación Base de Datos</a:t>
                </a:r>
              </a:p>
              <a:p>
                <a:endParaRPr lang="es-ES" sz="2000" b="1" dirty="0">
                  <a:solidFill>
                    <a:srgbClr val="E10C1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Google Shape;108;p2">
                <a:extLst>
                  <a:ext uri="{FF2B5EF4-FFF2-40B4-BE49-F238E27FC236}">
                    <a16:creationId xmlns:a16="http://schemas.microsoft.com/office/drawing/2014/main" id="{04D719A8-E530-425B-80B3-D194CED1C273}"/>
                  </a:ext>
                </a:extLst>
              </p:cNvPr>
              <p:cNvSpPr/>
              <p:nvPr/>
            </p:nvSpPr>
            <p:spPr>
              <a:xfrm rot="2700000">
                <a:off x="1572155" y="2115862"/>
                <a:ext cx="405121" cy="350152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75000"/>
                </a:schemeClr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109;p2">
              <a:extLst>
                <a:ext uri="{FF2B5EF4-FFF2-40B4-BE49-F238E27FC236}">
                  <a16:creationId xmlns:a16="http://schemas.microsoft.com/office/drawing/2014/main" id="{4E2E4A00-ED1C-4601-9475-D85BA16A8F9E}"/>
                </a:ext>
              </a:extLst>
            </p:cNvPr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MX" i="1" dirty="0" smtClean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</a:t>
              </a:r>
              <a:endParaRPr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8" name="Google Shape;105;p2">
            <a:extLst>
              <a:ext uri="{FF2B5EF4-FFF2-40B4-BE49-F238E27FC236}">
                <a16:creationId xmlns:a16="http://schemas.microsoft.com/office/drawing/2014/main" id="{5E71FFA3-E404-403B-8D63-3BDB8B3D2637}"/>
              </a:ext>
            </a:extLst>
          </p:cNvPr>
          <p:cNvGrpSpPr/>
          <p:nvPr/>
        </p:nvGrpSpPr>
        <p:grpSpPr>
          <a:xfrm>
            <a:off x="416185" y="5582022"/>
            <a:ext cx="7070373" cy="472860"/>
            <a:chOff x="1287583" y="1964609"/>
            <a:chExt cx="6151867" cy="472860"/>
          </a:xfrm>
        </p:grpSpPr>
        <p:grpSp>
          <p:nvGrpSpPr>
            <p:cNvPr id="49" name="Google Shape;106;p2">
              <a:extLst>
                <a:ext uri="{FF2B5EF4-FFF2-40B4-BE49-F238E27FC236}">
                  <a16:creationId xmlns:a16="http://schemas.microsoft.com/office/drawing/2014/main" id="{71837A30-7803-48D5-957A-70977EA4B2C6}"/>
                </a:ext>
              </a:extLst>
            </p:cNvPr>
            <p:cNvGrpSpPr/>
            <p:nvPr/>
          </p:nvGrpSpPr>
          <p:grpSpPr>
            <a:xfrm>
              <a:off x="1287583" y="1964609"/>
              <a:ext cx="6151867" cy="472860"/>
              <a:chOff x="1599640" y="2020638"/>
              <a:chExt cx="6151867" cy="472860"/>
            </a:xfrm>
          </p:grpSpPr>
          <p:sp>
            <p:nvSpPr>
              <p:cNvPr id="51" name="Google Shape;107;p2">
                <a:extLst>
                  <a:ext uri="{FF2B5EF4-FFF2-40B4-BE49-F238E27FC236}">
                    <a16:creationId xmlns:a16="http://schemas.microsoft.com/office/drawing/2014/main" id="{420C430E-BF0B-4129-B68A-52A2D5B14005}"/>
                  </a:ext>
                </a:extLst>
              </p:cNvPr>
              <p:cNvSpPr txBox="1"/>
              <p:nvPr/>
            </p:nvSpPr>
            <p:spPr>
              <a:xfrm>
                <a:off x="2084368" y="2020638"/>
                <a:ext cx="5667139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Representación Visual QR generado</a:t>
                </a:r>
                <a:endParaRPr lang="es-ES" sz="2000" b="1" dirty="0">
                  <a:solidFill>
                    <a:srgbClr val="E10C1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Google Shape;108;p2">
                <a:extLst>
                  <a:ext uri="{FF2B5EF4-FFF2-40B4-BE49-F238E27FC236}">
                    <a16:creationId xmlns:a16="http://schemas.microsoft.com/office/drawing/2014/main" id="{04D719A8-E530-425B-80B3-D194CED1C273}"/>
                  </a:ext>
                </a:extLst>
              </p:cNvPr>
              <p:cNvSpPr/>
              <p:nvPr/>
            </p:nvSpPr>
            <p:spPr>
              <a:xfrm rot="2700000">
                <a:off x="1572155" y="2115862"/>
                <a:ext cx="405121" cy="350152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75000"/>
                </a:schemeClr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" name="Google Shape;109;p2">
              <a:extLst>
                <a:ext uri="{FF2B5EF4-FFF2-40B4-BE49-F238E27FC236}">
                  <a16:creationId xmlns:a16="http://schemas.microsoft.com/office/drawing/2014/main" id="{4E2E4A00-ED1C-4601-9475-D85BA16A8F9E}"/>
                </a:ext>
              </a:extLst>
            </p:cNvPr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MX" i="1" dirty="0" smtClean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</a:t>
              </a:r>
              <a:endParaRPr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6" name="Google Shape;105;p2">
            <a:extLst>
              <a:ext uri="{FF2B5EF4-FFF2-40B4-BE49-F238E27FC236}">
                <a16:creationId xmlns:a16="http://schemas.microsoft.com/office/drawing/2014/main" id="{5E71FFA3-E404-403B-8D63-3BDB8B3D2637}"/>
              </a:ext>
            </a:extLst>
          </p:cNvPr>
          <p:cNvGrpSpPr/>
          <p:nvPr/>
        </p:nvGrpSpPr>
        <p:grpSpPr>
          <a:xfrm>
            <a:off x="416185" y="2356604"/>
            <a:ext cx="7070373" cy="472860"/>
            <a:chOff x="1287583" y="1964609"/>
            <a:chExt cx="6151867" cy="472860"/>
          </a:xfrm>
        </p:grpSpPr>
        <p:grpSp>
          <p:nvGrpSpPr>
            <p:cNvPr id="57" name="Google Shape;106;p2">
              <a:extLst>
                <a:ext uri="{FF2B5EF4-FFF2-40B4-BE49-F238E27FC236}">
                  <a16:creationId xmlns:a16="http://schemas.microsoft.com/office/drawing/2014/main" id="{71837A30-7803-48D5-957A-70977EA4B2C6}"/>
                </a:ext>
              </a:extLst>
            </p:cNvPr>
            <p:cNvGrpSpPr/>
            <p:nvPr/>
          </p:nvGrpSpPr>
          <p:grpSpPr>
            <a:xfrm>
              <a:off x="1287583" y="1964609"/>
              <a:ext cx="6151867" cy="472860"/>
              <a:chOff x="1599640" y="2020638"/>
              <a:chExt cx="6151867" cy="472860"/>
            </a:xfrm>
          </p:grpSpPr>
          <p:sp>
            <p:nvSpPr>
              <p:cNvPr id="59" name="Google Shape;107;p2">
                <a:extLst>
                  <a:ext uri="{FF2B5EF4-FFF2-40B4-BE49-F238E27FC236}">
                    <a16:creationId xmlns:a16="http://schemas.microsoft.com/office/drawing/2014/main" id="{420C430E-BF0B-4129-B68A-52A2D5B14005}"/>
                  </a:ext>
                </a:extLst>
              </p:cNvPr>
              <p:cNvSpPr txBox="1"/>
              <p:nvPr/>
            </p:nvSpPr>
            <p:spPr>
              <a:xfrm>
                <a:off x="2084368" y="2020638"/>
                <a:ext cx="5667139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s-ES" sz="2000" b="1" dirty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Flujo de Proceso Suficiencia</a:t>
                </a:r>
                <a:endParaRPr lang="en-US" sz="2000" dirty="0"/>
              </a:p>
            </p:txBody>
          </p:sp>
          <p:sp>
            <p:nvSpPr>
              <p:cNvPr id="60" name="Google Shape;108;p2">
                <a:extLst>
                  <a:ext uri="{FF2B5EF4-FFF2-40B4-BE49-F238E27FC236}">
                    <a16:creationId xmlns:a16="http://schemas.microsoft.com/office/drawing/2014/main" id="{04D719A8-E530-425B-80B3-D194CED1C273}"/>
                  </a:ext>
                </a:extLst>
              </p:cNvPr>
              <p:cNvSpPr/>
              <p:nvPr/>
            </p:nvSpPr>
            <p:spPr>
              <a:xfrm rot="2700000">
                <a:off x="1572155" y="2115862"/>
                <a:ext cx="405121" cy="350152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75000"/>
                </a:schemeClr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109;p2">
              <a:extLst>
                <a:ext uri="{FF2B5EF4-FFF2-40B4-BE49-F238E27FC236}">
                  <a16:creationId xmlns:a16="http://schemas.microsoft.com/office/drawing/2014/main" id="{4E2E4A00-ED1C-4601-9475-D85BA16A8F9E}"/>
                </a:ext>
              </a:extLst>
            </p:cNvPr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i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3" name="Google Shape;105;p2">
            <a:extLst>
              <a:ext uri="{FF2B5EF4-FFF2-40B4-BE49-F238E27FC236}">
                <a16:creationId xmlns:a16="http://schemas.microsoft.com/office/drawing/2014/main" id="{5E71FFA3-E404-403B-8D63-3BDB8B3D2637}"/>
              </a:ext>
            </a:extLst>
          </p:cNvPr>
          <p:cNvGrpSpPr/>
          <p:nvPr/>
        </p:nvGrpSpPr>
        <p:grpSpPr>
          <a:xfrm>
            <a:off x="416185" y="4296259"/>
            <a:ext cx="7070373" cy="472860"/>
            <a:chOff x="1287583" y="1964609"/>
            <a:chExt cx="6151867" cy="472860"/>
          </a:xfrm>
        </p:grpSpPr>
        <p:grpSp>
          <p:nvGrpSpPr>
            <p:cNvPr id="34" name="Google Shape;106;p2">
              <a:extLst>
                <a:ext uri="{FF2B5EF4-FFF2-40B4-BE49-F238E27FC236}">
                  <a16:creationId xmlns:a16="http://schemas.microsoft.com/office/drawing/2014/main" id="{71837A30-7803-48D5-957A-70977EA4B2C6}"/>
                </a:ext>
              </a:extLst>
            </p:cNvPr>
            <p:cNvGrpSpPr/>
            <p:nvPr/>
          </p:nvGrpSpPr>
          <p:grpSpPr>
            <a:xfrm>
              <a:off x="1287583" y="1964609"/>
              <a:ext cx="6151867" cy="472860"/>
              <a:chOff x="1599640" y="2020638"/>
              <a:chExt cx="6151867" cy="472860"/>
            </a:xfrm>
          </p:grpSpPr>
          <p:sp>
            <p:nvSpPr>
              <p:cNvPr id="36" name="Google Shape;107;p2">
                <a:extLst>
                  <a:ext uri="{FF2B5EF4-FFF2-40B4-BE49-F238E27FC236}">
                    <a16:creationId xmlns:a16="http://schemas.microsoft.com/office/drawing/2014/main" id="{420C430E-BF0B-4129-B68A-52A2D5B14005}"/>
                  </a:ext>
                </a:extLst>
              </p:cNvPr>
              <p:cNvSpPr txBox="1"/>
              <p:nvPr/>
            </p:nvSpPr>
            <p:spPr>
              <a:xfrm>
                <a:off x="2084368" y="2020638"/>
                <a:ext cx="5667139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s-ES" sz="2000" b="1" dirty="0" smtClean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Ejemplo Aprobación CPH</a:t>
                </a:r>
                <a:endParaRPr lang="es-ES" sz="2000" b="1" dirty="0">
                  <a:solidFill>
                    <a:srgbClr val="E10C1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Google Shape;108;p2">
                <a:extLst>
                  <a:ext uri="{FF2B5EF4-FFF2-40B4-BE49-F238E27FC236}">
                    <a16:creationId xmlns:a16="http://schemas.microsoft.com/office/drawing/2014/main" id="{04D719A8-E530-425B-80B3-D194CED1C273}"/>
                  </a:ext>
                </a:extLst>
              </p:cNvPr>
              <p:cNvSpPr/>
              <p:nvPr/>
            </p:nvSpPr>
            <p:spPr>
              <a:xfrm rot="2700000">
                <a:off x="1572155" y="2115862"/>
                <a:ext cx="405121" cy="350152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75000"/>
                </a:schemeClr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" name="Google Shape;109;p2">
              <a:extLst>
                <a:ext uri="{FF2B5EF4-FFF2-40B4-BE49-F238E27FC236}">
                  <a16:creationId xmlns:a16="http://schemas.microsoft.com/office/drawing/2014/main" id="{4E2E4A00-ED1C-4601-9475-D85BA16A8F9E}"/>
                </a:ext>
              </a:extLst>
            </p:cNvPr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i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8" name="Google Shape;105;p2">
            <a:extLst>
              <a:ext uri="{FF2B5EF4-FFF2-40B4-BE49-F238E27FC236}">
                <a16:creationId xmlns:a16="http://schemas.microsoft.com/office/drawing/2014/main" id="{5E71FFA3-E404-403B-8D63-3BDB8B3D2637}"/>
              </a:ext>
            </a:extLst>
          </p:cNvPr>
          <p:cNvGrpSpPr/>
          <p:nvPr/>
        </p:nvGrpSpPr>
        <p:grpSpPr>
          <a:xfrm>
            <a:off x="416185" y="3031244"/>
            <a:ext cx="7070373" cy="472860"/>
            <a:chOff x="1287583" y="1964609"/>
            <a:chExt cx="6151867" cy="472860"/>
          </a:xfrm>
        </p:grpSpPr>
        <p:grpSp>
          <p:nvGrpSpPr>
            <p:cNvPr id="39" name="Google Shape;106;p2">
              <a:extLst>
                <a:ext uri="{FF2B5EF4-FFF2-40B4-BE49-F238E27FC236}">
                  <a16:creationId xmlns:a16="http://schemas.microsoft.com/office/drawing/2014/main" id="{71837A30-7803-48D5-957A-70977EA4B2C6}"/>
                </a:ext>
              </a:extLst>
            </p:cNvPr>
            <p:cNvGrpSpPr/>
            <p:nvPr/>
          </p:nvGrpSpPr>
          <p:grpSpPr>
            <a:xfrm>
              <a:off x="1287583" y="1964609"/>
              <a:ext cx="6151867" cy="472860"/>
              <a:chOff x="1599640" y="2020638"/>
              <a:chExt cx="6151867" cy="472860"/>
            </a:xfrm>
          </p:grpSpPr>
          <p:sp>
            <p:nvSpPr>
              <p:cNvPr id="43" name="Google Shape;107;p2">
                <a:extLst>
                  <a:ext uri="{FF2B5EF4-FFF2-40B4-BE49-F238E27FC236}">
                    <a16:creationId xmlns:a16="http://schemas.microsoft.com/office/drawing/2014/main" id="{420C430E-BF0B-4129-B68A-52A2D5B14005}"/>
                  </a:ext>
                </a:extLst>
              </p:cNvPr>
              <p:cNvSpPr txBox="1"/>
              <p:nvPr/>
            </p:nvSpPr>
            <p:spPr>
              <a:xfrm>
                <a:off x="2084368" y="2020638"/>
                <a:ext cx="5667139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s-ES" sz="2000" b="1" dirty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Flujo de Proceso Cálculo</a:t>
                </a:r>
                <a:endParaRPr lang="en-US" sz="2000" dirty="0"/>
              </a:p>
            </p:txBody>
          </p:sp>
          <p:sp>
            <p:nvSpPr>
              <p:cNvPr id="45" name="Google Shape;108;p2">
                <a:extLst>
                  <a:ext uri="{FF2B5EF4-FFF2-40B4-BE49-F238E27FC236}">
                    <a16:creationId xmlns:a16="http://schemas.microsoft.com/office/drawing/2014/main" id="{04D719A8-E530-425B-80B3-D194CED1C273}"/>
                  </a:ext>
                </a:extLst>
              </p:cNvPr>
              <p:cNvSpPr/>
              <p:nvPr/>
            </p:nvSpPr>
            <p:spPr>
              <a:xfrm rot="2700000">
                <a:off x="1572155" y="2115862"/>
                <a:ext cx="405121" cy="350152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75000"/>
                </a:schemeClr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" name="Google Shape;109;p2">
              <a:extLst>
                <a:ext uri="{FF2B5EF4-FFF2-40B4-BE49-F238E27FC236}">
                  <a16:creationId xmlns:a16="http://schemas.microsoft.com/office/drawing/2014/main" id="{4E2E4A00-ED1C-4601-9475-D85BA16A8F9E}"/>
                </a:ext>
              </a:extLst>
            </p:cNvPr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i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7" name="Google Shape;105;p2">
            <a:extLst>
              <a:ext uri="{FF2B5EF4-FFF2-40B4-BE49-F238E27FC236}">
                <a16:creationId xmlns:a16="http://schemas.microsoft.com/office/drawing/2014/main" id="{5E71FFA3-E404-403B-8D63-3BDB8B3D2637}"/>
              </a:ext>
            </a:extLst>
          </p:cNvPr>
          <p:cNvGrpSpPr/>
          <p:nvPr/>
        </p:nvGrpSpPr>
        <p:grpSpPr>
          <a:xfrm>
            <a:off x="416185" y="3667601"/>
            <a:ext cx="7070373" cy="472860"/>
            <a:chOff x="1287583" y="1964609"/>
            <a:chExt cx="6151867" cy="472860"/>
          </a:xfrm>
        </p:grpSpPr>
        <p:grpSp>
          <p:nvGrpSpPr>
            <p:cNvPr id="53" name="Google Shape;106;p2">
              <a:extLst>
                <a:ext uri="{FF2B5EF4-FFF2-40B4-BE49-F238E27FC236}">
                  <a16:creationId xmlns:a16="http://schemas.microsoft.com/office/drawing/2014/main" id="{71837A30-7803-48D5-957A-70977EA4B2C6}"/>
                </a:ext>
              </a:extLst>
            </p:cNvPr>
            <p:cNvGrpSpPr/>
            <p:nvPr/>
          </p:nvGrpSpPr>
          <p:grpSpPr>
            <a:xfrm>
              <a:off x="1287583" y="1964609"/>
              <a:ext cx="6151867" cy="472860"/>
              <a:chOff x="1599640" y="2020638"/>
              <a:chExt cx="6151867" cy="472860"/>
            </a:xfrm>
          </p:grpSpPr>
          <p:sp>
            <p:nvSpPr>
              <p:cNvPr id="55" name="Google Shape;107;p2">
                <a:extLst>
                  <a:ext uri="{FF2B5EF4-FFF2-40B4-BE49-F238E27FC236}">
                    <a16:creationId xmlns:a16="http://schemas.microsoft.com/office/drawing/2014/main" id="{420C430E-BF0B-4129-B68A-52A2D5B14005}"/>
                  </a:ext>
                </a:extLst>
              </p:cNvPr>
              <p:cNvSpPr txBox="1"/>
              <p:nvPr/>
            </p:nvSpPr>
            <p:spPr>
              <a:xfrm>
                <a:off x="2084368" y="2020638"/>
                <a:ext cx="5667139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s-ES" sz="2000" b="1" dirty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Flujo de Proceso pago</a:t>
                </a:r>
                <a:endParaRPr lang="en-US" sz="2000" dirty="0"/>
              </a:p>
            </p:txBody>
          </p:sp>
          <p:sp>
            <p:nvSpPr>
              <p:cNvPr id="61" name="Google Shape;108;p2">
                <a:extLst>
                  <a:ext uri="{FF2B5EF4-FFF2-40B4-BE49-F238E27FC236}">
                    <a16:creationId xmlns:a16="http://schemas.microsoft.com/office/drawing/2014/main" id="{04D719A8-E530-425B-80B3-D194CED1C273}"/>
                  </a:ext>
                </a:extLst>
              </p:cNvPr>
              <p:cNvSpPr/>
              <p:nvPr/>
            </p:nvSpPr>
            <p:spPr>
              <a:xfrm rot="2700000">
                <a:off x="1572155" y="2115862"/>
                <a:ext cx="405121" cy="350152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75000"/>
                </a:schemeClr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" name="Google Shape;109;p2">
              <a:extLst>
                <a:ext uri="{FF2B5EF4-FFF2-40B4-BE49-F238E27FC236}">
                  <a16:creationId xmlns:a16="http://schemas.microsoft.com/office/drawing/2014/main" id="{4E2E4A00-ED1C-4601-9475-D85BA16A8F9E}"/>
                </a:ext>
              </a:extLst>
            </p:cNvPr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i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5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09" y="555593"/>
            <a:ext cx="8223382" cy="574681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A757C21-3FFA-411F-A46F-2CA84D7A3A9B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3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15984" y="23597"/>
            <a:ext cx="3038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 de Proceso </a:t>
            </a:r>
            <a:r>
              <a:rPr lang="es-ES" sz="12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Autorización por mes</a:t>
            </a:r>
            <a:endParaRPr lang="es-ES" sz="12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68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984" y="23597"/>
            <a:ext cx="228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 de </a:t>
            </a:r>
            <a:r>
              <a:rPr lang="es-ES" sz="12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 Suficiencia</a:t>
            </a:r>
            <a:endParaRPr lang="en-US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319087"/>
            <a:ext cx="5457825" cy="62198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A757C21-3FFA-411F-A46F-2CA84D7A3A9B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3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27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984" y="23597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 de </a:t>
            </a:r>
            <a:r>
              <a:rPr lang="es-ES" sz="12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 Cálculo</a:t>
            </a:r>
            <a:endParaRPr lang="en-US" sz="12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757C21-3FFA-411F-A46F-2CA84D7A3A9B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2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3" y="122023"/>
            <a:ext cx="4789714" cy="66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2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984" y="23597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 de </a:t>
            </a:r>
            <a:r>
              <a:rPr lang="es-ES" sz="12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 pago</a:t>
            </a:r>
            <a:endParaRPr lang="en-US" sz="12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757C21-3FFA-411F-A46F-2CA84D7A3A9B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2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395" y="199703"/>
            <a:ext cx="7490114" cy="63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2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1652589" y="609597"/>
            <a:ext cx="5213218" cy="1827671"/>
            <a:chOff x="609601" y="3512457"/>
            <a:chExt cx="6386285" cy="2394857"/>
          </a:xfrm>
        </p:grpSpPr>
        <p:grpSp>
          <p:nvGrpSpPr>
            <p:cNvPr id="13" name="Grupo 12"/>
            <p:cNvGrpSpPr/>
            <p:nvPr/>
          </p:nvGrpSpPr>
          <p:grpSpPr>
            <a:xfrm>
              <a:off x="609601" y="3512457"/>
              <a:ext cx="595086" cy="1553029"/>
              <a:chOff x="609601" y="3512457"/>
              <a:chExt cx="595086" cy="1553029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682171" y="3512457"/>
                <a:ext cx="435429" cy="4354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cxnSp>
            <p:nvCxnSpPr>
              <p:cNvPr id="6" name="Conector recto 5"/>
              <p:cNvCxnSpPr>
                <a:stCxn id="4" idx="4"/>
              </p:cNvCxnSpPr>
              <p:nvPr/>
            </p:nvCxnSpPr>
            <p:spPr>
              <a:xfrm>
                <a:off x="899886" y="3947886"/>
                <a:ext cx="14514" cy="754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/>
              <p:cNvCxnSpPr/>
              <p:nvPr/>
            </p:nvCxnSpPr>
            <p:spPr>
              <a:xfrm flipV="1">
                <a:off x="609601" y="4165600"/>
                <a:ext cx="595086" cy="145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 flipH="1">
                <a:off x="682171" y="4702629"/>
                <a:ext cx="217715" cy="3338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914400" y="4702629"/>
                <a:ext cx="203200" cy="3628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onector recto 14"/>
            <p:cNvCxnSpPr>
              <a:endCxn id="16" idx="2"/>
            </p:cNvCxnSpPr>
            <p:nvPr/>
          </p:nvCxnSpPr>
          <p:spPr>
            <a:xfrm flipV="1">
              <a:off x="1320800" y="4049486"/>
              <a:ext cx="928914" cy="290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2249714" y="3672114"/>
              <a:ext cx="1872343" cy="7547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Valida información de los fondos</a:t>
              </a:r>
              <a:endParaRPr lang="es-MX" sz="1200" dirty="0"/>
            </a:p>
          </p:txBody>
        </p:sp>
        <p:cxnSp>
          <p:nvCxnSpPr>
            <p:cNvPr id="20" name="Conector recto de flecha 19"/>
            <p:cNvCxnSpPr>
              <a:stCxn id="22" idx="2"/>
              <a:endCxn id="16" idx="6"/>
            </p:cNvCxnSpPr>
            <p:nvPr/>
          </p:nvCxnSpPr>
          <p:spPr>
            <a:xfrm flipH="1">
              <a:off x="4122057" y="4049485"/>
              <a:ext cx="10014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5123543" y="3672113"/>
              <a:ext cx="1872343" cy="7547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Recibe información de Fondos</a:t>
              </a:r>
              <a:endParaRPr lang="es-MX" sz="1200" dirty="0"/>
            </a:p>
          </p:txBody>
        </p:sp>
        <p:cxnSp>
          <p:nvCxnSpPr>
            <p:cNvPr id="24" name="Conector recto de flecha 23"/>
            <p:cNvCxnSpPr>
              <a:stCxn id="16" idx="4"/>
            </p:cNvCxnSpPr>
            <p:nvPr/>
          </p:nvCxnSpPr>
          <p:spPr>
            <a:xfrm flipH="1">
              <a:off x="3185885" y="4426857"/>
              <a:ext cx="1" cy="75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Elipse 24"/>
            <p:cNvSpPr/>
            <p:nvPr/>
          </p:nvSpPr>
          <p:spPr>
            <a:xfrm>
              <a:off x="2010230" y="5167086"/>
              <a:ext cx="2373084" cy="7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/>
                <a:t>Se envía a Autorización</a:t>
              </a:r>
              <a:endParaRPr lang="es-MX" sz="1600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1800691" y="2692594"/>
            <a:ext cx="5442858" cy="1755099"/>
            <a:chOff x="4194628" y="3816123"/>
            <a:chExt cx="6386285" cy="2394857"/>
          </a:xfrm>
        </p:grpSpPr>
        <p:grpSp>
          <p:nvGrpSpPr>
            <p:cNvPr id="29" name="Grupo 28"/>
            <p:cNvGrpSpPr/>
            <p:nvPr/>
          </p:nvGrpSpPr>
          <p:grpSpPr>
            <a:xfrm>
              <a:off x="4194628" y="3816123"/>
              <a:ext cx="595086" cy="1553029"/>
              <a:chOff x="609601" y="3512457"/>
              <a:chExt cx="595086" cy="1553029"/>
            </a:xfrm>
          </p:grpSpPr>
          <p:sp>
            <p:nvSpPr>
              <p:cNvPr id="36" name="Elipse 35"/>
              <p:cNvSpPr/>
              <p:nvPr/>
            </p:nvSpPr>
            <p:spPr>
              <a:xfrm>
                <a:off x="682171" y="3512457"/>
                <a:ext cx="435429" cy="4354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cxnSp>
            <p:nvCxnSpPr>
              <p:cNvPr id="37" name="Conector recto 36"/>
              <p:cNvCxnSpPr>
                <a:stCxn id="36" idx="4"/>
              </p:cNvCxnSpPr>
              <p:nvPr/>
            </p:nvCxnSpPr>
            <p:spPr>
              <a:xfrm>
                <a:off x="899886" y="3947886"/>
                <a:ext cx="14514" cy="754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>
              <a:xfrm flipV="1">
                <a:off x="609601" y="4165600"/>
                <a:ext cx="595086" cy="145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/>
              <p:cNvCxnSpPr/>
              <p:nvPr/>
            </p:nvCxnSpPr>
            <p:spPr>
              <a:xfrm flipH="1">
                <a:off x="682171" y="4702629"/>
                <a:ext cx="217715" cy="3338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/>
              <p:cNvCxnSpPr/>
              <p:nvPr/>
            </p:nvCxnSpPr>
            <p:spPr>
              <a:xfrm>
                <a:off x="914400" y="4702629"/>
                <a:ext cx="203200" cy="3628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onector recto 29"/>
            <p:cNvCxnSpPr>
              <a:endCxn id="31" idx="2"/>
            </p:cNvCxnSpPr>
            <p:nvPr/>
          </p:nvCxnSpPr>
          <p:spPr>
            <a:xfrm flipV="1">
              <a:off x="4905827" y="4353152"/>
              <a:ext cx="928914" cy="290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5834741" y="3975780"/>
              <a:ext cx="1872343" cy="7547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Aprobación de fondos</a:t>
              </a:r>
              <a:endParaRPr lang="es-MX" sz="1200" dirty="0"/>
            </a:p>
          </p:txBody>
        </p:sp>
        <p:cxnSp>
          <p:nvCxnSpPr>
            <p:cNvPr id="32" name="Conector recto de flecha 31"/>
            <p:cNvCxnSpPr>
              <a:stCxn id="33" idx="2"/>
              <a:endCxn id="31" idx="6"/>
            </p:cNvCxnSpPr>
            <p:nvPr/>
          </p:nvCxnSpPr>
          <p:spPr>
            <a:xfrm flipH="1">
              <a:off x="7707084" y="4353151"/>
              <a:ext cx="10014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ipse 32"/>
            <p:cNvSpPr/>
            <p:nvPr/>
          </p:nvSpPr>
          <p:spPr>
            <a:xfrm>
              <a:off x="8708570" y="3975779"/>
              <a:ext cx="1872343" cy="7547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Recibe información de Fondos</a:t>
              </a:r>
              <a:endParaRPr lang="es-MX" sz="1200" dirty="0"/>
            </a:p>
          </p:txBody>
        </p:sp>
        <p:cxnSp>
          <p:nvCxnSpPr>
            <p:cNvPr id="34" name="Conector recto de flecha 33"/>
            <p:cNvCxnSpPr>
              <a:stCxn id="31" idx="4"/>
            </p:cNvCxnSpPr>
            <p:nvPr/>
          </p:nvCxnSpPr>
          <p:spPr>
            <a:xfrm flipH="1">
              <a:off x="6770912" y="4730523"/>
              <a:ext cx="1" cy="75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5595257" y="5470752"/>
              <a:ext cx="2373084" cy="7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/>
                <a:t>Se envía al director</a:t>
              </a:r>
            </a:p>
          </p:txBody>
        </p:sp>
      </p:grpSp>
      <p:sp>
        <p:nvSpPr>
          <p:cNvPr id="41" name="CuadroTexto 40"/>
          <p:cNvSpPr txBox="1"/>
          <p:nvPr/>
        </p:nvSpPr>
        <p:spPr>
          <a:xfrm>
            <a:off x="74593" y="818927"/>
            <a:ext cx="157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Operativo CPH</a:t>
            </a:r>
            <a:endParaRPr lang="es-MX" b="1" dirty="0"/>
          </a:p>
        </p:txBody>
      </p:sp>
      <p:sp>
        <p:nvSpPr>
          <p:cNvPr id="43" name="CuadroTexto 42"/>
          <p:cNvSpPr txBox="1"/>
          <p:nvPr/>
        </p:nvSpPr>
        <p:spPr>
          <a:xfrm>
            <a:off x="62551" y="3167009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Coordinador CPH</a:t>
            </a:r>
            <a:endParaRPr lang="es-MX" b="1" dirty="0"/>
          </a:p>
        </p:txBody>
      </p:sp>
      <p:grpSp>
        <p:nvGrpSpPr>
          <p:cNvPr id="44" name="Grupo 43"/>
          <p:cNvGrpSpPr/>
          <p:nvPr/>
        </p:nvGrpSpPr>
        <p:grpSpPr>
          <a:xfrm>
            <a:off x="1851492" y="4891509"/>
            <a:ext cx="5812051" cy="1755099"/>
            <a:chOff x="4194628" y="3816123"/>
            <a:chExt cx="6819471" cy="2394857"/>
          </a:xfrm>
        </p:grpSpPr>
        <p:grpSp>
          <p:nvGrpSpPr>
            <p:cNvPr id="45" name="Grupo 44"/>
            <p:cNvGrpSpPr/>
            <p:nvPr/>
          </p:nvGrpSpPr>
          <p:grpSpPr>
            <a:xfrm>
              <a:off x="4194628" y="3816123"/>
              <a:ext cx="595086" cy="1553029"/>
              <a:chOff x="609601" y="3512457"/>
              <a:chExt cx="595086" cy="155302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682171" y="3512457"/>
                <a:ext cx="435429" cy="4354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sz="1600"/>
              </a:p>
            </p:txBody>
          </p:sp>
          <p:cxnSp>
            <p:nvCxnSpPr>
              <p:cNvPr id="53" name="Conector recto 52"/>
              <p:cNvCxnSpPr>
                <a:stCxn id="52" idx="4"/>
              </p:cNvCxnSpPr>
              <p:nvPr/>
            </p:nvCxnSpPr>
            <p:spPr>
              <a:xfrm>
                <a:off x="899886" y="3947886"/>
                <a:ext cx="14514" cy="7547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/>
              <p:cNvCxnSpPr/>
              <p:nvPr/>
            </p:nvCxnSpPr>
            <p:spPr>
              <a:xfrm flipV="1">
                <a:off x="609601" y="4165600"/>
                <a:ext cx="595086" cy="145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 flipH="1">
                <a:off x="682171" y="4702629"/>
                <a:ext cx="217715" cy="3338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/>
              <p:cNvCxnSpPr/>
              <p:nvPr/>
            </p:nvCxnSpPr>
            <p:spPr>
              <a:xfrm>
                <a:off x="914400" y="4702629"/>
                <a:ext cx="203200" cy="3628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Conector recto 45"/>
            <p:cNvCxnSpPr>
              <a:endCxn id="47" idx="2"/>
            </p:cNvCxnSpPr>
            <p:nvPr/>
          </p:nvCxnSpPr>
          <p:spPr>
            <a:xfrm flipV="1">
              <a:off x="4905827" y="4353152"/>
              <a:ext cx="928914" cy="290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Elipse 46"/>
            <p:cNvSpPr/>
            <p:nvPr/>
          </p:nvSpPr>
          <p:spPr>
            <a:xfrm>
              <a:off x="5834741" y="3975780"/>
              <a:ext cx="1872343" cy="7547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Envío</a:t>
              </a:r>
              <a:endParaRPr lang="es-MX" sz="1200" dirty="0"/>
            </a:p>
          </p:txBody>
        </p:sp>
        <p:cxnSp>
          <p:nvCxnSpPr>
            <p:cNvPr id="48" name="Conector recto de flecha 47"/>
            <p:cNvCxnSpPr>
              <a:stCxn id="49" idx="2"/>
              <a:endCxn id="47" idx="6"/>
            </p:cNvCxnSpPr>
            <p:nvPr/>
          </p:nvCxnSpPr>
          <p:spPr>
            <a:xfrm flipH="1">
              <a:off x="7707084" y="4353151"/>
              <a:ext cx="100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Elipse 48"/>
            <p:cNvSpPr/>
            <p:nvPr/>
          </p:nvSpPr>
          <p:spPr>
            <a:xfrm>
              <a:off x="8708570" y="3975779"/>
              <a:ext cx="2305529" cy="7547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Recibe información de Fondos Aprobado</a:t>
              </a:r>
              <a:endParaRPr lang="es-MX" sz="1200" dirty="0"/>
            </a:p>
          </p:txBody>
        </p:sp>
        <p:cxnSp>
          <p:nvCxnSpPr>
            <p:cNvPr id="50" name="Conector recto de flecha 49"/>
            <p:cNvCxnSpPr>
              <a:stCxn id="47" idx="4"/>
            </p:cNvCxnSpPr>
            <p:nvPr/>
          </p:nvCxnSpPr>
          <p:spPr>
            <a:xfrm flipH="1">
              <a:off x="6770912" y="4730523"/>
              <a:ext cx="1" cy="75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Elipse 50"/>
            <p:cNvSpPr/>
            <p:nvPr/>
          </p:nvSpPr>
          <p:spPr>
            <a:xfrm>
              <a:off x="5595257" y="5470752"/>
              <a:ext cx="2373084" cy="7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dirty="0" smtClean="0"/>
                <a:t>Se envía a DAMOP</a:t>
              </a:r>
            </a:p>
          </p:txBody>
        </p:sp>
      </p:grpSp>
      <p:sp>
        <p:nvSpPr>
          <p:cNvPr id="57" name="CuadroTexto 56"/>
          <p:cNvSpPr txBox="1"/>
          <p:nvPr/>
        </p:nvSpPr>
        <p:spPr>
          <a:xfrm>
            <a:off x="113352" y="536592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Director CPH</a:t>
            </a:r>
            <a:endParaRPr lang="es-MX" b="1" dirty="0"/>
          </a:p>
        </p:txBody>
      </p:sp>
      <p:sp>
        <p:nvSpPr>
          <p:cNvPr id="60" name="Google Shape;107;p2">
            <a:extLst>
              <a:ext uri="{FF2B5EF4-FFF2-40B4-BE49-F238E27FC236}">
                <a16:creationId xmlns:a16="http://schemas.microsoft.com/office/drawing/2014/main" id="{420C430E-BF0B-4129-B68A-52A2D5B14005}"/>
              </a:ext>
            </a:extLst>
          </p:cNvPr>
          <p:cNvSpPr txBox="1"/>
          <p:nvPr/>
        </p:nvSpPr>
        <p:spPr>
          <a:xfrm>
            <a:off x="167800" y="73801"/>
            <a:ext cx="651327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20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Aprobación CPH</a:t>
            </a:r>
            <a:endParaRPr lang="es-ES" sz="20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0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A757C21-3FFA-411F-A46F-2CA84D7A3A9B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2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15984" y="23597"/>
            <a:ext cx="32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 Base de Datos</a:t>
            </a:r>
          </a:p>
          <a:p>
            <a:endParaRPr lang="en-U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619125" y="1162050"/>
            <a:ext cx="244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Proceso de Autorización</a:t>
            </a:r>
            <a:endParaRPr lang="en-U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0029292" y="2357915"/>
            <a:ext cx="21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Tabla Autorizaciones</a:t>
            </a:r>
            <a:endParaRPr lang="en-US" dirty="0"/>
          </a:p>
        </p:txBody>
      </p:sp>
      <p:pic>
        <p:nvPicPr>
          <p:cNvPr id="2050" name="Picture 2" descr="Engranajes mecanicos - Iconos gratis 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84" y="1683783"/>
            <a:ext cx="1402316" cy="140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541" y="1940646"/>
            <a:ext cx="971064" cy="462107"/>
          </a:xfrm>
          <a:prstGeom prst="rect">
            <a:avLst/>
          </a:prstGeom>
        </p:spPr>
      </p:pic>
      <p:sp>
        <p:nvSpPr>
          <p:cNvPr id="36" name="Flecha derecha 35"/>
          <p:cNvSpPr/>
          <p:nvPr/>
        </p:nvSpPr>
        <p:spPr>
          <a:xfrm>
            <a:off x="2552699" y="2171700"/>
            <a:ext cx="866776" cy="21324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7"/>
          <p:cNvSpPr txBox="1"/>
          <p:nvPr/>
        </p:nvSpPr>
        <p:spPr>
          <a:xfrm>
            <a:off x="3395662" y="1499117"/>
            <a:ext cx="21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Generación de Token</a:t>
            </a:r>
            <a:endParaRPr lang="en-U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137179" y="1413392"/>
            <a:ext cx="187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Grabado de Datos</a:t>
            </a:r>
            <a:endParaRPr lang="en-US" dirty="0"/>
          </a:p>
        </p:txBody>
      </p:sp>
      <p:sp>
        <p:nvSpPr>
          <p:cNvPr id="37" name="AutoShape 4" descr="Icono de engranaje, símbolo, diseño de icono, engranaje negro, accesorio de  hardware, línea, círculo, ángulo, ángulo, engranaje negro, circulo png |  PNGWing"/>
          <p:cNvSpPr>
            <a:spLocks noChangeAspect="1" noChangeArrowheads="1"/>
          </p:cNvSpPr>
          <p:nvPr/>
        </p:nvSpPr>
        <p:spPr bwMode="auto">
          <a:xfrm>
            <a:off x="155575" y="-822325"/>
            <a:ext cx="21717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6" descr="Icono de engranaje, símbolo, diseño de icono, engranaje negro, accesorio de  hardware, línea, círculo, ángulo, ángulo, engranaje negro, circulo png |  PNGWing"/>
          <p:cNvSpPr>
            <a:spLocks noChangeAspect="1" noChangeArrowheads="1"/>
          </p:cNvSpPr>
          <p:nvPr/>
        </p:nvSpPr>
        <p:spPr bwMode="auto">
          <a:xfrm>
            <a:off x="2604279" y="5010150"/>
            <a:ext cx="21717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cono de engranaje, símbolo, diseño de icono, engranaje negro, accesorio de  hardware, línea, círculo, ángulo, ángulo, engranaje negro, circulo png |  PNGW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0217" y1="32830" x2="60217" y2="32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54" y="2259013"/>
            <a:ext cx="812820" cy="64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Flecha derecha 42"/>
          <p:cNvSpPr/>
          <p:nvPr/>
        </p:nvSpPr>
        <p:spPr>
          <a:xfrm>
            <a:off x="5248824" y="2137602"/>
            <a:ext cx="866776" cy="21324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echa derecha 43"/>
          <p:cNvSpPr/>
          <p:nvPr/>
        </p:nvSpPr>
        <p:spPr>
          <a:xfrm>
            <a:off x="7905215" y="2435960"/>
            <a:ext cx="866776" cy="21324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1606" y="2096453"/>
            <a:ext cx="892254" cy="89225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459896" y="2618149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Uso </a:t>
            </a:r>
            <a:r>
              <a:rPr lang="es-MX" dirty="0" err="1" smtClean="0"/>
              <a:t>E.firma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A757C21-3FFA-411F-A46F-2CA84D7A3A9B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2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15984" y="23597"/>
            <a:ext cx="329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 Visual</a:t>
            </a:r>
          </a:p>
          <a:p>
            <a:endParaRPr lang="es-ES" sz="1200" b="1" dirty="0" smtClean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97" y="820372"/>
            <a:ext cx="2318916" cy="1170256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1430995" y="964080"/>
            <a:ext cx="156506" cy="58270"/>
            <a:chOff x="3814060" y="1363339"/>
            <a:chExt cx="1537057" cy="37086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5514" y="1373522"/>
              <a:ext cx="455603" cy="360686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9023" y="1373522"/>
              <a:ext cx="455603" cy="355102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4060" y="1363339"/>
              <a:ext cx="485548" cy="355102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1014267" y="37838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Validación</a:t>
            </a:r>
            <a:endParaRPr lang="en-US" dirty="0"/>
          </a:p>
        </p:txBody>
      </p:sp>
      <p:sp>
        <p:nvSpPr>
          <p:cNvPr id="4" name="Flecha derecha 3"/>
          <p:cNvSpPr/>
          <p:nvPr/>
        </p:nvSpPr>
        <p:spPr>
          <a:xfrm>
            <a:off x="3590925" y="1219200"/>
            <a:ext cx="952500" cy="1863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/>
          <p:cNvGrpSpPr/>
          <p:nvPr/>
        </p:nvGrpSpPr>
        <p:grpSpPr>
          <a:xfrm>
            <a:off x="5188437" y="820372"/>
            <a:ext cx="2033235" cy="1222044"/>
            <a:chOff x="824264" y="768584"/>
            <a:chExt cx="10543471" cy="5320832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264" y="768584"/>
              <a:ext cx="10543471" cy="5320832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9826" y="1379105"/>
              <a:ext cx="485548" cy="355102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15374" y="1379106"/>
              <a:ext cx="455603" cy="355102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922" y="1379106"/>
              <a:ext cx="455603" cy="360686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09063" y="2639089"/>
              <a:ext cx="4363059" cy="2257740"/>
            </a:xfrm>
            <a:prstGeom prst="rect">
              <a:avLst/>
            </a:prstGeom>
          </p:spPr>
        </p:pic>
      </p:grpSp>
      <p:sp>
        <p:nvSpPr>
          <p:cNvPr id="20" name="CuadroTexto 19"/>
          <p:cNvSpPr txBox="1"/>
          <p:nvPr/>
        </p:nvSpPr>
        <p:spPr>
          <a:xfrm>
            <a:off x="5436087" y="336483"/>
            <a:ext cx="13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Autorización</a:t>
            </a:r>
            <a:endParaRPr lang="en-US" dirty="0"/>
          </a:p>
        </p:txBody>
      </p:sp>
      <p:sp>
        <p:nvSpPr>
          <p:cNvPr id="26" name="Flecha abajo 25"/>
          <p:cNvSpPr/>
          <p:nvPr/>
        </p:nvSpPr>
        <p:spPr>
          <a:xfrm>
            <a:off x="6043168" y="2181225"/>
            <a:ext cx="290957" cy="109537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0676" y="3643312"/>
            <a:ext cx="3514725" cy="193357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4510" y="669929"/>
            <a:ext cx="2814764" cy="6188072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9147720" y="300596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Visualización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152</Words>
  <Application>Microsoft Office PowerPoint</Application>
  <PresentationFormat>Panorámica</PresentationFormat>
  <Paragraphs>53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Infinite</dc:creator>
  <cp:lastModifiedBy>Juanita Reyes</cp:lastModifiedBy>
  <cp:revision>28</cp:revision>
  <dcterms:created xsi:type="dcterms:W3CDTF">2022-08-10T20:58:02Z</dcterms:created>
  <dcterms:modified xsi:type="dcterms:W3CDTF">2022-08-15T21:00:19Z</dcterms:modified>
</cp:coreProperties>
</file>