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4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ED45-9C78-4934-9044-64CA64D95D7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4D62-D3E2-4F65-884F-FAF5FD91A1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00050"/>
            <a:ext cx="9931079" cy="5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0" y="121079"/>
            <a:ext cx="11514588" cy="638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0" y="365125"/>
            <a:ext cx="11680859" cy="63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11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Infinite</dc:creator>
  <cp:lastModifiedBy>Infinite</cp:lastModifiedBy>
  <cp:revision>1</cp:revision>
  <dcterms:created xsi:type="dcterms:W3CDTF">2022-08-24T22:14:29Z</dcterms:created>
  <dcterms:modified xsi:type="dcterms:W3CDTF">2022-08-24T22:14:38Z</dcterms:modified>
</cp:coreProperties>
</file>