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3" r:id="rId4"/>
    <p:sldId id="262" r:id="rId5"/>
    <p:sldId id="265" r:id="rId6"/>
    <p:sldId id="256" r:id="rId7"/>
    <p:sldId id="257" r:id="rId8"/>
    <p:sldId id="266" r:id="rId9"/>
    <p:sldId id="258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7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D45-9C78-4934-9044-64CA64D95D7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D62-D3E2-4F65-884F-FAF5FD91A1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6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D45-9C78-4934-9044-64CA64D95D7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D62-D3E2-4F65-884F-FAF5FD91A1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0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D45-9C78-4934-9044-64CA64D95D7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D62-D3E2-4F65-884F-FAF5FD91A1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D45-9C78-4934-9044-64CA64D95D7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D62-D3E2-4F65-884F-FAF5FD91A1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5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D45-9C78-4934-9044-64CA64D95D7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D62-D3E2-4F65-884F-FAF5FD91A1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8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D45-9C78-4934-9044-64CA64D95D7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D62-D3E2-4F65-884F-FAF5FD91A1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6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D45-9C78-4934-9044-64CA64D95D7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D62-D3E2-4F65-884F-FAF5FD91A1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D45-9C78-4934-9044-64CA64D95D7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D62-D3E2-4F65-884F-FAF5FD91A1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0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D45-9C78-4934-9044-64CA64D95D7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D62-D3E2-4F65-884F-FAF5FD91A1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8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D45-9C78-4934-9044-64CA64D95D7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D62-D3E2-4F65-884F-FAF5FD91A1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D45-9C78-4934-9044-64CA64D95D7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D62-D3E2-4F65-884F-FAF5FD91A1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4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FED45-9C78-4934-9044-64CA64D95D7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74D62-D3E2-4F65-884F-FAF5FD91A1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8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2" y="84840"/>
            <a:ext cx="11841018" cy="6668656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1978211" y="3280229"/>
            <a:ext cx="8235577" cy="3944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 smtClean="0">
                <a:solidFill>
                  <a:srgbClr val="FF4B4B"/>
                </a:solidFill>
              </a:rPr>
              <a:t>Módulo usuarios</a:t>
            </a:r>
            <a:endParaRPr lang="es-MX" sz="4400" b="1" dirty="0" smtClean="0">
              <a:solidFill>
                <a:srgbClr val="FF4B4B"/>
              </a:solidFill>
            </a:endParaRPr>
          </a:p>
          <a:p>
            <a:pPr algn="ctr"/>
            <a:endParaRPr lang="es-MX" sz="4400" b="1" dirty="0">
              <a:solidFill>
                <a:srgbClr val="FF4B4B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7AB354-6A19-468D-8092-8C3F516CE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83" t="22064" r="38550" b="61346"/>
          <a:stretch/>
        </p:blipFill>
        <p:spPr>
          <a:xfrm>
            <a:off x="4616673" y="1756229"/>
            <a:ext cx="3103794" cy="106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9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1;p10"/>
          <p:cNvSpPr txBox="1"/>
          <p:nvPr/>
        </p:nvSpPr>
        <p:spPr>
          <a:xfrm>
            <a:off x="2919358" y="1507688"/>
            <a:ext cx="5675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sz="3200" b="1" dirty="0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Preguntas y Respuestas</a:t>
            </a:r>
            <a:endParaRPr sz="3200" b="1" dirty="0">
              <a:solidFill>
                <a:srgbClr val="E10C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43;p10"/>
          <p:cNvSpPr/>
          <p:nvPr/>
        </p:nvSpPr>
        <p:spPr>
          <a:xfrm>
            <a:off x="7673182" y="4203844"/>
            <a:ext cx="2168352" cy="433470"/>
          </a:xfrm>
          <a:prstGeom prst="homePlate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44;p10"/>
          <p:cNvSpPr/>
          <p:nvPr/>
        </p:nvSpPr>
        <p:spPr>
          <a:xfrm>
            <a:off x="5740952" y="4203844"/>
            <a:ext cx="2168352" cy="433470"/>
          </a:xfrm>
          <a:prstGeom prst="homePlate">
            <a:avLst>
              <a:gd name="adj" fmla="val 50000"/>
            </a:avLst>
          </a:prstGeom>
          <a:solidFill>
            <a:srgbClr val="E10C14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45;p10"/>
          <p:cNvSpPr/>
          <p:nvPr/>
        </p:nvSpPr>
        <p:spPr>
          <a:xfrm>
            <a:off x="3889698" y="4203844"/>
            <a:ext cx="2087375" cy="433470"/>
          </a:xfrm>
          <a:custGeom>
            <a:avLst/>
            <a:gdLst/>
            <a:ahLst/>
            <a:cxnLst/>
            <a:rect l="l" t="t" r="r" b="b"/>
            <a:pathLst>
              <a:path w="2596355" h="532518" extrusionOk="0">
                <a:moveTo>
                  <a:pt x="0" y="0"/>
                </a:moveTo>
                <a:lnTo>
                  <a:pt x="2330096" y="0"/>
                </a:lnTo>
                <a:lnTo>
                  <a:pt x="2596355" y="266259"/>
                </a:lnTo>
                <a:lnTo>
                  <a:pt x="2330096" y="532518"/>
                </a:lnTo>
                <a:lnTo>
                  <a:pt x="0" y="532518"/>
                </a:lnTo>
                <a:lnTo>
                  <a:pt x="266259" y="2662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46;p10"/>
          <p:cNvSpPr/>
          <p:nvPr/>
        </p:nvSpPr>
        <p:spPr>
          <a:xfrm>
            <a:off x="2038443" y="4203844"/>
            <a:ext cx="2087375" cy="433470"/>
          </a:xfrm>
          <a:custGeom>
            <a:avLst/>
            <a:gdLst/>
            <a:ahLst/>
            <a:cxnLst/>
            <a:rect l="l" t="t" r="r" b="b"/>
            <a:pathLst>
              <a:path w="2596355" h="532518" extrusionOk="0">
                <a:moveTo>
                  <a:pt x="0" y="0"/>
                </a:moveTo>
                <a:lnTo>
                  <a:pt x="2330096" y="0"/>
                </a:lnTo>
                <a:lnTo>
                  <a:pt x="2596355" y="266259"/>
                </a:lnTo>
                <a:lnTo>
                  <a:pt x="2330096" y="532518"/>
                </a:lnTo>
                <a:lnTo>
                  <a:pt x="0" y="532518"/>
                </a:lnTo>
                <a:lnTo>
                  <a:pt x="266259" y="266259"/>
                </a:lnTo>
                <a:lnTo>
                  <a:pt x="0" y="0"/>
                </a:lnTo>
                <a:close/>
              </a:path>
            </a:pathLst>
          </a:custGeom>
          <a:solidFill>
            <a:srgbClr val="E10C14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6189620" y="6803541"/>
            <a:ext cx="6002380" cy="2061"/>
          </a:xfrm>
          <a:prstGeom prst="line">
            <a:avLst/>
          </a:prstGeom>
          <a:ln w="1143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64" y="7607"/>
            <a:ext cx="3006042" cy="11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81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52;p11"/>
          <p:cNvSpPr txBox="1"/>
          <p:nvPr/>
        </p:nvSpPr>
        <p:spPr>
          <a:xfrm>
            <a:off x="1983761" y="1920119"/>
            <a:ext cx="7813595" cy="2968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buClr>
                <a:srgbClr val="E10C14"/>
              </a:buClr>
              <a:buSzPts val="8000"/>
            </a:pPr>
            <a:r>
              <a:rPr lang="es-ES" sz="7200" b="1" dirty="0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GRACIAS </a:t>
            </a:r>
            <a:endParaRPr sz="1600" dirty="0"/>
          </a:p>
          <a:p>
            <a:pPr algn="ctr">
              <a:buClr>
                <a:srgbClr val="E10C14"/>
              </a:buClr>
              <a:buSzPts val="8000"/>
            </a:pPr>
            <a:r>
              <a:rPr lang="es-ES" sz="7200" b="1" dirty="0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POR SU TIEMPO</a:t>
            </a:r>
            <a:endParaRPr sz="7200" b="1" dirty="0">
              <a:solidFill>
                <a:srgbClr val="E10C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6189620" y="6803541"/>
            <a:ext cx="6002380" cy="2061"/>
          </a:xfrm>
          <a:prstGeom prst="line">
            <a:avLst/>
          </a:prstGeom>
          <a:ln w="1143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64" y="7607"/>
            <a:ext cx="3006042" cy="11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2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ilindro 13"/>
          <p:cNvSpPr/>
          <p:nvPr/>
        </p:nvSpPr>
        <p:spPr>
          <a:xfrm>
            <a:off x="3533795" y="796834"/>
            <a:ext cx="3135086" cy="5775857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47559"/>
            <a:ext cx="10515600" cy="586390"/>
          </a:xfrm>
        </p:spPr>
        <p:txBody>
          <a:bodyPr>
            <a:normAutofit/>
          </a:bodyPr>
          <a:lstStyle/>
          <a:p>
            <a:pPr algn="ctr"/>
            <a:r>
              <a:rPr lang="es-MX" sz="3200" b="1" dirty="0" smtClean="0">
                <a:solidFill>
                  <a:srgbClr val="FF4B4B"/>
                </a:solidFill>
                <a:latin typeface="+mn-lt"/>
                <a:ea typeface="+mn-ea"/>
                <a:cs typeface="+mn-cs"/>
              </a:rPr>
              <a:t>DIAGRAMA</a:t>
            </a:r>
            <a:endParaRPr lang="es-MX" sz="3200" b="1" dirty="0">
              <a:solidFill>
                <a:srgbClr val="FF4B4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ilindro 3"/>
          <p:cNvSpPr/>
          <p:nvPr/>
        </p:nvSpPr>
        <p:spPr>
          <a:xfrm>
            <a:off x="4638699" y="1645914"/>
            <a:ext cx="658586" cy="75079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6" name="CuadroTexto 5"/>
          <p:cNvSpPr txBox="1"/>
          <p:nvPr/>
        </p:nvSpPr>
        <p:spPr>
          <a:xfrm>
            <a:off x="4592979" y="2396712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Usuarios</a:t>
            </a:r>
            <a:endParaRPr lang="es-MX" sz="1400" dirty="0"/>
          </a:p>
        </p:txBody>
      </p:sp>
      <p:sp>
        <p:nvSpPr>
          <p:cNvPr id="7" name="Cilindro 6"/>
          <p:cNvSpPr/>
          <p:nvPr/>
        </p:nvSpPr>
        <p:spPr>
          <a:xfrm>
            <a:off x="4690950" y="2752594"/>
            <a:ext cx="658586" cy="75079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8" name="CuadroTexto 7"/>
          <p:cNvSpPr txBox="1"/>
          <p:nvPr/>
        </p:nvSpPr>
        <p:spPr>
          <a:xfrm>
            <a:off x="4645230" y="3503392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 smtClean="0"/>
              <a:t>PDRMyE</a:t>
            </a:r>
            <a:endParaRPr lang="es-MX" sz="1400" dirty="0"/>
          </a:p>
        </p:txBody>
      </p:sp>
      <p:sp>
        <p:nvSpPr>
          <p:cNvPr id="9" name="Cilindro 8"/>
          <p:cNvSpPr/>
          <p:nvPr/>
        </p:nvSpPr>
        <p:spPr>
          <a:xfrm>
            <a:off x="4697481" y="3938521"/>
            <a:ext cx="658586" cy="75079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10" name="CuadroTexto 9"/>
          <p:cNvSpPr txBox="1"/>
          <p:nvPr/>
        </p:nvSpPr>
        <p:spPr>
          <a:xfrm>
            <a:off x="4766905" y="465100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PBR</a:t>
            </a:r>
            <a:endParaRPr lang="es-MX" sz="1400" dirty="0"/>
          </a:p>
        </p:txBody>
      </p:sp>
      <p:sp>
        <p:nvSpPr>
          <p:cNvPr id="11" name="Cilindro 10"/>
          <p:cNvSpPr/>
          <p:nvPr/>
        </p:nvSpPr>
        <p:spPr>
          <a:xfrm>
            <a:off x="4697481" y="5026404"/>
            <a:ext cx="658586" cy="75079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12" name="CuadroTexto 11"/>
          <p:cNvSpPr txBox="1"/>
          <p:nvPr/>
        </p:nvSpPr>
        <p:spPr>
          <a:xfrm>
            <a:off x="3925685" y="5777202"/>
            <a:ext cx="2390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Documentación Electrónica</a:t>
            </a:r>
          </a:p>
          <a:p>
            <a:pPr algn="ctr"/>
            <a:r>
              <a:rPr lang="es-MX" sz="1400" dirty="0" smtClean="0"/>
              <a:t>. . .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4588201" y="1138274"/>
            <a:ext cx="86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SFyTGE</a:t>
            </a:r>
            <a:endParaRPr lang="es-MX" dirty="0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5349536" y="1972491"/>
            <a:ext cx="3069772" cy="52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8521411" y="1664354"/>
            <a:ext cx="781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Nombre</a:t>
            </a:r>
          </a:p>
          <a:p>
            <a:r>
              <a:rPr lang="es-MX" sz="1400" dirty="0" smtClean="0"/>
              <a:t>Correo</a:t>
            </a:r>
            <a:endParaRPr lang="es-MX" sz="1400" dirty="0"/>
          </a:p>
        </p:txBody>
      </p:sp>
      <p:cxnSp>
        <p:nvCxnSpPr>
          <p:cNvPr id="20" name="Conector recto de flecha 19"/>
          <p:cNvCxnSpPr>
            <a:stCxn id="7" idx="4"/>
          </p:cNvCxnSpPr>
          <p:nvPr/>
        </p:nvCxnSpPr>
        <p:spPr>
          <a:xfrm flipV="1">
            <a:off x="5349536" y="3066225"/>
            <a:ext cx="3171875" cy="61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8521411" y="2560284"/>
            <a:ext cx="10991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Puesto</a:t>
            </a:r>
          </a:p>
          <a:p>
            <a:r>
              <a:rPr lang="es-MX" sz="1400" dirty="0" smtClean="0"/>
              <a:t>Área</a:t>
            </a:r>
          </a:p>
          <a:p>
            <a:r>
              <a:rPr lang="es-MX" sz="1400" dirty="0" smtClean="0"/>
              <a:t>Extensión</a:t>
            </a:r>
          </a:p>
          <a:p>
            <a:r>
              <a:rPr lang="es-MX" sz="1400" dirty="0" smtClean="0"/>
              <a:t>Teléfono</a:t>
            </a:r>
          </a:p>
          <a:p>
            <a:r>
              <a:rPr lang="es-MX" sz="1400" dirty="0" smtClean="0"/>
              <a:t>Coordinador</a:t>
            </a:r>
          </a:p>
          <a:p>
            <a:r>
              <a:rPr lang="es-MX" sz="1400" dirty="0" smtClean="0"/>
              <a:t>Ubicación</a:t>
            </a:r>
          </a:p>
          <a:p>
            <a:r>
              <a:rPr lang="es-MX" sz="1400" dirty="0" smtClean="0"/>
              <a:t>IMG</a:t>
            </a:r>
          </a:p>
          <a:p>
            <a:r>
              <a:rPr lang="es-MX" sz="1400" dirty="0" smtClean="0"/>
              <a:t>. . . 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065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381000"/>
            <a:ext cx="10525125" cy="60960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38200" y="247559"/>
            <a:ext cx="10515600" cy="586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200" b="1" dirty="0" smtClean="0">
                <a:solidFill>
                  <a:srgbClr val="FF4B4B"/>
                </a:solidFill>
                <a:latin typeface="+mn-lt"/>
                <a:ea typeface="+mn-ea"/>
                <a:cs typeface="+mn-cs"/>
              </a:rPr>
              <a:t>Todos los Privilegios</a:t>
            </a:r>
            <a:endParaRPr lang="es-MX" sz="3200" b="1" dirty="0">
              <a:solidFill>
                <a:srgbClr val="FF4B4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998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381000"/>
            <a:ext cx="10525125" cy="60960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38200" y="247559"/>
            <a:ext cx="10515600" cy="586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200" b="1" dirty="0" smtClean="0">
                <a:solidFill>
                  <a:srgbClr val="FF4B4B"/>
                </a:solidFill>
                <a:latin typeface="+mn-lt"/>
                <a:ea typeface="+mn-ea"/>
                <a:cs typeface="+mn-cs"/>
              </a:rPr>
              <a:t>Selección de Privilegios</a:t>
            </a:r>
            <a:endParaRPr lang="es-MX" sz="3200" b="1" dirty="0">
              <a:solidFill>
                <a:srgbClr val="FF4B4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225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4800" y="209550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Notificación de Correo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119187"/>
            <a:ext cx="7620000" cy="4619625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838200" y="247559"/>
            <a:ext cx="10515600" cy="586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200" b="1" dirty="0" smtClean="0">
                <a:solidFill>
                  <a:srgbClr val="FF4B4B"/>
                </a:solidFill>
                <a:latin typeface="+mn-lt"/>
                <a:ea typeface="+mn-ea"/>
                <a:cs typeface="+mn-cs"/>
              </a:rPr>
              <a:t>Invitación Acceso</a:t>
            </a:r>
            <a:endParaRPr lang="es-MX" sz="3200" b="1" dirty="0">
              <a:solidFill>
                <a:srgbClr val="FF4B4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718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7631" b="10572"/>
          <a:stretch/>
        </p:blipFill>
        <p:spPr>
          <a:xfrm>
            <a:off x="1047750" y="822960"/>
            <a:ext cx="9931079" cy="4532811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1047750" y="548640"/>
            <a:ext cx="10515600" cy="5150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b="1" dirty="0">
                <a:solidFill>
                  <a:srgbClr val="FF4B4B"/>
                </a:solidFill>
                <a:latin typeface="+mn-lt"/>
                <a:ea typeface="+mn-ea"/>
                <a:cs typeface="+mn-cs"/>
              </a:rPr>
              <a:t>LOGIN</a:t>
            </a:r>
            <a:endParaRPr lang="es-MX" sz="3200" b="1" dirty="0">
              <a:solidFill>
                <a:srgbClr val="FF4B4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53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0" y="121079"/>
            <a:ext cx="11514588" cy="6384266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V="1">
            <a:off x="2481943" y="2129246"/>
            <a:ext cx="0" cy="953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2122710" y="1258316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 smtClean="0"/>
              <a:t>PDRMyE</a:t>
            </a:r>
            <a:endParaRPr lang="es-MX" sz="12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047750" y="548640"/>
            <a:ext cx="10515600" cy="5150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b="1" dirty="0" smtClean="0">
                <a:solidFill>
                  <a:srgbClr val="FF4B4B"/>
                </a:solidFill>
                <a:latin typeface="+mn-lt"/>
                <a:ea typeface="+mn-ea"/>
                <a:cs typeface="+mn-cs"/>
              </a:rPr>
              <a:t>Acceso a una plataforma</a:t>
            </a:r>
            <a:endParaRPr lang="es-MX" sz="3200" b="1" dirty="0">
              <a:solidFill>
                <a:srgbClr val="FF4B4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015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3468"/>
          <a:stretch/>
        </p:blipFill>
        <p:spPr>
          <a:xfrm>
            <a:off x="364428" y="1028700"/>
            <a:ext cx="11065572" cy="48006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047750" y="548640"/>
            <a:ext cx="10515600" cy="5150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b="1" dirty="0" smtClean="0">
                <a:solidFill>
                  <a:srgbClr val="FF4B4B"/>
                </a:solidFill>
                <a:latin typeface="+mn-lt"/>
                <a:ea typeface="+mn-ea"/>
                <a:cs typeface="+mn-cs"/>
              </a:rPr>
              <a:t>Acceso a una plataforma</a:t>
            </a:r>
            <a:endParaRPr lang="es-MX" sz="3200" b="1" dirty="0">
              <a:solidFill>
                <a:srgbClr val="FF4B4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66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555"/>
          <a:stretch/>
        </p:blipFill>
        <p:spPr>
          <a:xfrm>
            <a:off x="255570" y="464024"/>
            <a:ext cx="11680859" cy="625973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047750" y="98258"/>
            <a:ext cx="10515600" cy="5150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b="1" dirty="0" smtClean="0">
                <a:solidFill>
                  <a:srgbClr val="FF4B4B"/>
                </a:solidFill>
                <a:latin typeface="+mn-lt"/>
                <a:ea typeface="+mn-ea"/>
                <a:cs typeface="+mn-cs"/>
              </a:rPr>
              <a:t>Acceso a una plataforma</a:t>
            </a:r>
            <a:endParaRPr lang="es-MX" sz="3200" b="1" dirty="0">
              <a:solidFill>
                <a:srgbClr val="FF4B4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97114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56</Words>
  <Application>Microsoft Office PowerPoint</Application>
  <PresentationFormat>Panorámica</PresentationFormat>
  <Paragraphs>30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DIAGRAMA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zurich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Infinite</dc:creator>
  <cp:lastModifiedBy>Juanita Reyes</cp:lastModifiedBy>
  <cp:revision>13</cp:revision>
  <dcterms:created xsi:type="dcterms:W3CDTF">2022-08-24T22:14:29Z</dcterms:created>
  <dcterms:modified xsi:type="dcterms:W3CDTF">2022-08-25T16:42:30Z</dcterms:modified>
</cp:coreProperties>
</file>