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333" r:id="rId4"/>
    <p:sldId id="334" r:id="rId5"/>
    <p:sldId id="337" r:id="rId6"/>
    <p:sldId id="340" r:id="rId7"/>
    <p:sldId id="338" r:id="rId8"/>
    <p:sldId id="339" r:id="rId9"/>
    <p:sldId id="321" r:id="rId10"/>
    <p:sldId id="330" r:id="rId11"/>
    <p:sldId id="343" r:id="rId12"/>
    <p:sldId id="335" r:id="rId13"/>
    <p:sldId id="341" r:id="rId14"/>
    <p:sldId id="342" r:id="rId15"/>
    <p:sldId id="336" r:id="rId16"/>
    <p:sldId id="344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14/12/2022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Plataforma de Distribución de Recursos a Municipios y Organismos Paraestatales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13986" y="4588625"/>
            <a:ext cx="8235577" cy="19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Información que verían los Municipios</a:t>
            </a:r>
          </a:p>
          <a:p>
            <a:pPr algn="ctr"/>
            <a:r>
              <a:rPr lang="es-MX" sz="2800" dirty="0">
                <a:solidFill>
                  <a:schemeClr val="tx1"/>
                </a:solidFill>
              </a:rPr>
              <a:t>(Pantallas principales)</a:t>
            </a:r>
          </a:p>
          <a:p>
            <a:pPr algn="ctr"/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256732"/>
            <a:ext cx="11888859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Ejemplo de uso de la </a:t>
            </a:r>
            <a:r>
              <a:rPr lang="es-MX" sz="4400" b="1" dirty="0" err="1">
                <a:solidFill>
                  <a:schemeClr val="tx1"/>
                </a:solidFill>
              </a:rPr>
              <a:t>eFirma</a:t>
            </a:r>
            <a:r>
              <a:rPr lang="es-MX" sz="4400" b="1" dirty="0">
                <a:solidFill>
                  <a:schemeClr val="tx1"/>
                </a:solidFill>
              </a:rPr>
              <a:t> expedida por el SAT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488965"/>
            <a:ext cx="11347727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" y="572820"/>
            <a:ext cx="11243835" cy="59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471205"/>
            <a:ext cx="11317907" cy="6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7" y="843147"/>
            <a:ext cx="3959556" cy="51669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88" y="846372"/>
            <a:ext cx="3963223" cy="51652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2" y="843147"/>
            <a:ext cx="4066091" cy="5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Gracias.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6" y="601636"/>
            <a:ext cx="11841503" cy="5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5" y="422964"/>
            <a:ext cx="11281690" cy="60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3" y="984765"/>
            <a:ext cx="11734061" cy="52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8" y="398552"/>
            <a:ext cx="10778662" cy="63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0322"/>
            <a:ext cx="10668925" cy="6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0" y="565795"/>
            <a:ext cx="11281690" cy="60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" y="384042"/>
            <a:ext cx="11402591" cy="60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0" y="423818"/>
            <a:ext cx="11299799" cy="60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7809</TotalTime>
  <Words>31</Words>
  <Application>Microsoft Office PowerPoint</Application>
  <PresentationFormat>Panorámica</PresentationFormat>
  <Paragraphs>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Juanita Reyes</cp:lastModifiedBy>
  <cp:revision>158</cp:revision>
  <dcterms:created xsi:type="dcterms:W3CDTF">2022-07-28T15:31:43Z</dcterms:created>
  <dcterms:modified xsi:type="dcterms:W3CDTF">2022-12-14T23:54:34Z</dcterms:modified>
</cp:coreProperties>
</file>