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37" r:id="rId3"/>
    <p:sldId id="338" r:id="rId4"/>
    <p:sldId id="339" r:id="rId5"/>
    <p:sldId id="340" r:id="rId6"/>
    <p:sldId id="321" r:id="rId7"/>
    <p:sldId id="322" r:id="rId8"/>
    <p:sldId id="330" r:id="rId9"/>
    <p:sldId id="333" r:id="rId10"/>
    <p:sldId id="334" r:id="rId11"/>
    <p:sldId id="335" r:id="rId12"/>
    <p:sldId id="341" r:id="rId13"/>
    <p:sldId id="342" r:id="rId14"/>
    <p:sldId id="336" r:id="rId15"/>
    <p:sldId id="325" r:id="rId16"/>
    <p:sldId id="326" r:id="rId17"/>
    <p:sldId id="328" r:id="rId18"/>
    <p:sldId id="329" r:id="rId19"/>
    <p:sldId id="298" r:id="rId20"/>
    <p:sldId id="317" r:id="rId21"/>
    <p:sldId id="320" r:id="rId2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FFFF"/>
    <a:srgbClr val="FF4B4B"/>
    <a:srgbClr val="C8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25/11/2022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746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25/11/2022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302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25/11/2022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5482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25/11/2022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50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25/11/2022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586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25/11/2022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145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25/11/2022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326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25/11/2022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781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25/11/2022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585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25/11/2022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566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25/11/2022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708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FD2DE-9E93-4A3C-9C15-A93175E58E30}" type="datetimeFigureOut">
              <a:rPr lang="es-MX" smtClean="0"/>
              <a:t>25/11/2022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121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1197034" y="698276"/>
            <a:ext cx="9797932" cy="2818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b="1" dirty="0" smtClean="0">
                <a:solidFill>
                  <a:schemeClr val="tx1"/>
                </a:solidFill>
              </a:rPr>
              <a:t>Plataforma </a:t>
            </a:r>
            <a:r>
              <a:rPr lang="es-MX" sz="4400" b="1" dirty="0">
                <a:solidFill>
                  <a:schemeClr val="tx1"/>
                </a:solidFill>
              </a:rPr>
              <a:t>de Distribución de </a:t>
            </a:r>
            <a:r>
              <a:rPr lang="es-MX" sz="4400" b="1" dirty="0" smtClean="0">
                <a:solidFill>
                  <a:schemeClr val="tx1"/>
                </a:solidFill>
              </a:rPr>
              <a:t>Recursos a Municipios y Entidades</a:t>
            </a:r>
          </a:p>
          <a:p>
            <a:pPr algn="ctr"/>
            <a:endParaRPr lang="es-MX" sz="4400" b="1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463" b="88060" l="905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3487" y="3026782"/>
            <a:ext cx="2105025" cy="63817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113986" y="4588625"/>
            <a:ext cx="8235577" cy="1990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>
                <a:solidFill>
                  <a:schemeClr val="tx1"/>
                </a:solidFill>
              </a:rPr>
              <a:t>Módulo disponible para Municipios.</a:t>
            </a:r>
          </a:p>
          <a:p>
            <a:pPr algn="ctr"/>
            <a:endParaRPr lang="es-MX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70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7" name="Rectángulo 6"/>
          <p:cNvSpPr/>
          <p:nvPr/>
        </p:nvSpPr>
        <p:spPr>
          <a:xfrm>
            <a:off x="-199506" y="-261851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smtClean="0">
                <a:solidFill>
                  <a:schemeClr val="bg1"/>
                </a:solidFill>
              </a:rPr>
              <a:t>Cuentas bancarias</a:t>
            </a:r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43" y="984765"/>
            <a:ext cx="11736244" cy="520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6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7" name="Rectángulo 6"/>
          <p:cNvSpPr/>
          <p:nvPr/>
        </p:nvSpPr>
        <p:spPr>
          <a:xfrm>
            <a:off x="-199506" y="-261851"/>
            <a:ext cx="4937761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smtClean="0">
                <a:solidFill>
                  <a:schemeClr val="bg1"/>
                </a:solidFill>
              </a:rPr>
              <a:t>Documentación Electrónica</a:t>
            </a:r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11" y="503423"/>
            <a:ext cx="11355978" cy="606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5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7" name="Rectángulo 6"/>
          <p:cNvSpPr/>
          <p:nvPr/>
        </p:nvSpPr>
        <p:spPr>
          <a:xfrm>
            <a:off x="-199506" y="-261851"/>
            <a:ext cx="4937761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smtClean="0">
                <a:solidFill>
                  <a:schemeClr val="bg1"/>
                </a:solidFill>
              </a:rPr>
              <a:t>Documentación Electrónica</a:t>
            </a:r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17" y="572820"/>
            <a:ext cx="11242766" cy="59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4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7" name="Rectángulo 6"/>
          <p:cNvSpPr/>
          <p:nvPr/>
        </p:nvSpPr>
        <p:spPr>
          <a:xfrm>
            <a:off x="-199506" y="-261851"/>
            <a:ext cx="4937761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smtClean="0">
                <a:solidFill>
                  <a:schemeClr val="bg1"/>
                </a:solidFill>
              </a:rPr>
              <a:t>Documentación Electrónica</a:t>
            </a:r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74" y="471205"/>
            <a:ext cx="11329852" cy="604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1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7" name="Rectángulo 6"/>
          <p:cNvSpPr/>
          <p:nvPr/>
        </p:nvSpPr>
        <p:spPr>
          <a:xfrm>
            <a:off x="-199506" y="-261851"/>
            <a:ext cx="4937761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smtClean="0">
                <a:solidFill>
                  <a:schemeClr val="bg1"/>
                </a:solidFill>
              </a:rPr>
              <a:t>Documentación Electrónica</a:t>
            </a:r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89" y="847899"/>
            <a:ext cx="3957984" cy="516220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831" y="847898"/>
            <a:ext cx="3956244" cy="516220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8292" y="847898"/>
            <a:ext cx="4062351" cy="516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5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7" name="Rectángulo 6"/>
          <p:cNvSpPr/>
          <p:nvPr/>
        </p:nvSpPr>
        <p:spPr>
          <a:xfrm>
            <a:off x="245225" y="-314512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Inicio de sesión</a:t>
            </a:r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1" y="601636"/>
            <a:ext cx="11841018" cy="565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9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7" name="Rectángulo 6"/>
          <p:cNvSpPr/>
          <p:nvPr/>
        </p:nvSpPr>
        <p:spPr>
          <a:xfrm>
            <a:off x="245225" y="-314512"/>
            <a:ext cx="533261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 smtClean="0">
                <a:solidFill>
                  <a:schemeClr val="bg1"/>
                </a:solidFill>
              </a:rPr>
              <a:t>Acceso a Aplicaciones</a:t>
            </a:r>
            <a:endParaRPr lang="es-ES" sz="2400" b="1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1" y="599132"/>
            <a:ext cx="11841018" cy="565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7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7" name="Rectángulo 6"/>
          <p:cNvSpPr/>
          <p:nvPr/>
        </p:nvSpPr>
        <p:spPr>
          <a:xfrm>
            <a:off x="-199506" y="-261851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smtClean="0">
                <a:solidFill>
                  <a:schemeClr val="bg1"/>
                </a:solidFill>
              </a:rPr>
              <a:t>Inicio</a:t>
            </a:r>
            <a:endParaRPr lang="es-ES" sz="2400" b="1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1" y="847898"/>
            <a:ext cx="11847656" cy="555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70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7" name="Rectángulo 6"/>
          <p:cNvSpPr/>
          <p:nvPr/>
        </p:nvSpPr>
        <p:spPr>
          <a:xfrm>
            <a:off x="-199506" y="-261851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smtClean="0">
                <a:solidFill>
                  <a:schemeClr val="bg1"/>
                </a:solidFill>
              </a:rPr>
              <a:t>Menú lateral</a:t>
            </a:r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1" y="740953"/>
            <a:ext cx="11841018" cy="537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8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7" name="Rectángulo 6"/>
          <p:cNvSpPr/>
          <p:nvPr/>
        </p:nvSpPr>
        <p:spPr>
          <a:xfrm>
            <a:off x="-199506" y="-261851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smtClean="0">
                <a:solidFill>
                  <a:schemeClr val="bg1"/>
                </a:solidFill>
              </a:rPr>
              <a:t>Notificaciones</a:t>
            </a:r>
            <a:endParaRPr lang="es-ES" sz="2400" b="1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1" y="980147"/>
            <a:ext cx="11841018" cy="372057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91" y="980147"/>
            <a:ext cx="364742" cy="37284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1319" y="980147"/>
            <a:ext cx="1624704" cy="27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6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7" name="Rectángulo 6"/>
          <p:cNvSpPr/>
          <p:nvPr/>
        </p:nvSpPr>
        <p:spPr>
          <a:xfrm>
            <a:off x="-199506" y="-261851"/>
            <a:ext cx="4327006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smtClean="0">
                <a:solidFill>
                  <a:schemeClr val="bg1"/>
                </a:solidFill>
              </a:rPr>
              <a:t>Recepción </a:t>
            </a:r>
            <a:r>
              <a:rPr lang="es-ES" sz="2400" b="1" dirty="0">
                <a:solidFill>
                  <a:schemeClr val="bg1"/>
                </a:solidFill>
              </a:rPr>
              <a:t>de Recursos</a:t>
            </a:r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4BD1E2D4-C616-4740-A335-DF33B7661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8149" y="5137392"/>
            <a:ext cx="183851" cy="245134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38" y="442967"/>
            <a:ext cx="10618124" cy="627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0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7" name="Rectángulo 6"/>
          <p:cNvSpPr/>
          <p:nvPr/>
        </p:nvSpPr>
        <p:spPr>
          <a:xfrm>
            <a:off x="-199506" y="-261851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smtClean="0">
                <a:solidFill>
                  <a:schemeClr val="bg1"/>
                </a:solidFill>
              </a:rPr>
              <a:t>Avisos</a:t>
            </a:r>
            <a:endParaRPr lang="es-ES" sz="2400" b="1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58" y="595231"/>
            <a:ext cx="11810588" cy="445357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769" y="881475"/>
            <a:ext cx="1624704" cy="27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2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7" name="Rectángulo 6"/>
          <p:cNvSpPr/>
          <p:nvPr/>
        </p:nvSpPr>
        <p:spPr>
          <a:xfrm>
            <a:off x="-199506" y="-261851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smtClean="0">
                <a:solidFill>
                  <a:schemeClr val="bg1"/>
                </a:solidFill>
              </a:rPr>
              <a:t>Tarjeta de Contacto</a:t>
            </a:r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553252"/>
            <a:ext cx="11201400" cy="613249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583543"/>
            <a:ext cx="1732473" cy="29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1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7" name="Rectángulo 6"/>
          <p:cNvSpPr/>
          <p:nvPr/>
        </p:nvSpPr>
        <p:spPr>
          <a:xfrm>
            <a:off x="-199506" y="-261851"/>
            <a:ext cx="4327006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smtClean="0">
                <a:solidFill>
                  <a:schemeClr val="bg1"/>
                </a:solidFill>
              </a:rPr>
              <a:t>Recepción </a:t>
            </a:r>
            <a:r>
              <a:rPr lang="es-ES" sz="2400" b="1" dirty="0">
                <a:solidFill>
                  <a:schemeClr val="bg1"/>
                </a:solidFill>
              </a:rPr>
              <a:t>de Recursos</a:t>
            </a:r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4BD1E2D4-C616-4740-A335-DF33B7661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8149" y="5137392"/>
            <a:ext cx="183851" cy="24513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51" y="989689"/>
            <a:ext cx="11832658" cy="489329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7399" y="1018898"/>
            <a:ext cx="1319833" cy="22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5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7" name="Rectángulo 6"/>
          <p:cNvSpPr/>
          <p:nvPr/>
        </p:nvSpPr>
        <p:spPr>
          <a:xfrm>
            <a:off x="-199506" y="-261851"/>
            <a:ext cx="4327006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smtClean="0">
                <a:solidFill>
                  <a:schemeClr val="bg1"/>
                </a:solidFill>
              </a:rPr>
              <a:t>Recepción </a:t>
            </a:r>
            <a:r>
              <a:rPr lang="es-ES" sz="2400" b="1" dirty="0">
                <a:solidFill>
                  <a:schemeClr val="bg1"/>
                </a:solidFill>
              </a:rPr>
              <a:t>de Recursos</a:t>
            </a:r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4BD1E2D4-C616-4740-A335-DF33B7661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8149" y="5137392"/>
            <a:ext cx="183851" cy="245134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90" y="1053194"/>
            <a:ext cx="11841019" cy="489675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0830" y="1068434"/>
            <a:ext cx="1387404" cy="2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2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7" name="Rectángulo 6"/>
          <p:cNvSpPr/>
          <p:nvPr/>
        </p:nvSpPr>
        <p:spPr>
          <a:xfrm>
            <a:off x="-199506" y="-261851"/>
            <a:ext cx="4327006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smtClean="0">
                <a:solidFill>
                  <a:schemeClr val="bg1"/>
                </a:solidFill>
              </a:rPr>
              <a:t>Recepción </a:t>
            </a:r>
            <a:r>
              <a:rPr lang="es-ES" sz="2400" b="1" dirty="0">
                <a:solidFill>
                  <a:schemeClr val="bg1"/>
                </a:solidFill>
              </a:rPr>
              <a:t>de </a:t>
            </a:r>
            <a:r>
              <a:rPr lang="es-ES" sz="2400" b="1" dirty="0" smtClean="0">
                <a:solidFill>
                  <a:schemeClr val="bg1"/>
                </a:solidFill>
              </a:rPr>
              <a:t>Recursos</a:t>
            </a:r>
            <a:endParaRPr lang="es-ES" sz="2400" b="1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48" y="464298"/>
            <a:ext cx="10638504" cy="628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8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7" name="Rectángulo 6"/>
          <p:cNvSpPr/>
          <p:nvPr/>
        </p:nvSpPr>
        <p:spPr>
          <a:xfrm>
            <a:off x="-199506" y="-261851"/>
            <a:ext cx="6092306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smtClean="0">
                <a:solidFill>
                  <a:schemeClr val="bg1"/>
                </a:solidFill>
              </a:rPr>
              <a:t>Solicitud de Anticipo de Participaciones</a:t>
            </a:r>
            <a:endParaRPr lang="es-ES" sz="2400" b="1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1" y="1650995"/>
            <a:ext cx="11841018" cy="355601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3028" y="1650994"/>
            <a:ext cx="1727586" cy="29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0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-199506" y="-261851"/>
            <a:ext cx="6092306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smtClean="0">
                <a:solidFill>
                  <a:schemeClr val="bg1"/>
                </a:solidFill>
              </a:rPr>
              <a:t>Solicitud de Anticipo de Participaciones</a:t>
            </a:r>
            <a:endParaRPr lang="es-ES" sz="2400" b="1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1" y="1106196"/>
            <a:ext cx="11841018" cy="464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52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-199506" y="-261851"/>
            <a:ext cx="6092306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smtClean="0">
                <a:solidFill>
                  <a:schemeClr val="bg1"/>
                </a:solidFill>
              </a:rPr>
              <a:t>Solicitud de Anticipo de Participaciones</a:t>
            </a:r>
            <a:endParaRPr lang="es-ES" sz="2400" b="1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53120"/>
            <a:ext cx="1188720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4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7" name="Rectángulo 6"/>
          <p:cNvSpPr/>
          <p:nvPr/>
        </p:nvSpPr>
        <p:spPr>
          <a:xfrm>
            <a:off x="-199506" y="-261851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smtClean="0">
                <a:solidFill>
                  <a:schemeClr val="bg1"/>
                </a:solidFill>
              </a:rPr>
              <a:t>Cuentas bancarias</a:t>
            </a:r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AC1C105-8EFC-4CB9-B106-BF434FB82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7310" y="2694484"/>
            <a:ext cx="183851" cy="24513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43" y="670477"/>
            <a:ext cx="11756120" cy="472465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500" y="718654"/>
            <a:ext cx="1747714" cy="29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46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7451</TotalTime>
  <Words>67</Words>
  <Application>Microsoft Office PowerPoint</Application>
  <PresentationFormat>Panorámica</PresentationFormat>
  <Paragraphs>22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inifap.gob.mx</dc:creator>
  <cp:lastModifiedBy>Juanita Reyes</cp:lastModifiedBy>
  <cp:revision>145</cp:revision>
  <dcterms:created xsi:type="dcterms:W3CDTF">2022-07-28T15:31:43Z</dcterms:created>
  <dcterms:modified xsi:type="dcterms:W3CDTF">2022-11-28T19:03:03Z</dcterms:modified>
</cp:coreProperties>
</file>