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5" r:id="rId3"/>
    <p:sldId id="333" r:id="rId4"/>
    <p:sldId id="334" r:id="rId5"/>
    <p:sldId id="337" r:id="rId6"/>
    <p:sldId id="340" r:id="rId7"/>
    <p:sldId id="338" r:id="rId8"/>
    <p:sldId id="339" r:id="rId9"/>
    <p:sldId id="321" r:id="rId10"/>
    <p:sldId id="330" r:id="rId11"/>
    <p:sldId id="343" r:id="rId12"/>
    <p:sldId id="335" r:id="rId13"/>
    <p:sldId id="341" r:id="rId14"/>
    <p:sldId id="342" r:id="rId15"/>
    <p:sldId id="336" r:id="rId16"/>
    <p:sldId id="344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FF4B4B"/>
    <a:srgbClr val="C8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46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02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48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0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8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45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26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781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85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66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708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121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97034" y="698276"/>
            <a:ext cx="9797932" cy="2818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chemeClr val="tx1"/>
                </a:solidFill>
              </a:rPr>
              <a:t>Plataforma de Distribución de Recursos a Municipios y Organismos Paraestatales</a:t>
            </a:r>
          </a:p>
          <a:p>
            <a:pPr algn="ctr"/>
            <a:endParaRPr lang="es-MX" sz="4400" b="1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113986" y="4588625"/>
            <a:ext cx="8235577" cy="1990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Información que verían los Municipios</a:t>
            </a:r>
          </a:p>
          <a:p>
            <a:pPr algn="ctr"/>
            <a:r>
              <a:rPr lang="es-MX" sz="2800" dirty="0">
                <a:solidFill>
                  <a:schemeClr val="tx1"/>
                </a:solidFill>
              </a:rPr>
              <a:t>(Pantallas principales)</a:t>
            </a:r>
          </a:p>
          <a:p>
            <a:pPr algn="ctr"/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3120"/>
            <a:ext cx="118872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97034" y="2072550"/>
            <a:ext cx="9797932" cy="2818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chemeClr val="tx1"/>
                </a:solidFill>
              </a:rPr>
              <a:t>Ejemplo de uso de la </a:t>
            </a:r>
            <a:r>
              <a:rPr lang="es-MX" sz="4400" b="1" dirty="0" err="1">
                <a:solidFill>
                  <a:schemeClr val="tx1"/>
                </a:solidFill>
              </a:rPr>
              <a:t>eFirma</a:t>
            </a:r>
            <a:r>
              <a:rPr lang="es-MX" sz="4400" b="1" dirty="0">
                <a:solidFill>
                  <a:schemeClr val="tx1"/>
                </a:solidFill>
              </a:rPr>
              <a:t> expedida por el SAT</a:t>
            </a:r>
          </a:p>
          <a:p>
            <a:pPr algn="ctr"/>
            <a:endParaRPr lang="es-MX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" y="503423"/>
            <a:ext cx="11355978" cy="606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7" y="572820"/>
            <a:ext cx="11242766" cy="59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" y="471205"/>
            <a:ext cx="11329852" cy="6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1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9" y="847899"/>
            <a:ext cx="3957984" cy="51622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831" y="847898"/>
            <a:ext cx="3956244" cy="51622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92" y="847898"/>
            <a:ext cx="4062351" cy="516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58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97034" y="2072550"/>
            <a:ext cx="9797932" cy="2818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chemeClr val="tx1"/>
                </a:solidFill>
              </a:rPr>
              <a:t>Gracias.</a:t>
            </a:r>
          </a:p>
          <a:p>
            <a:pPr algn="ctr"/>
            <a:endParaRPr lang="es-MX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4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601636"/>
            <a:ext cx="11841018" cy="56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59533"/>
            <a:ext cx="11277600" cy="601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43" y="984765"/>
            <a:ext cx="11736244" cy="520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BD1E2D4-C616-4740-A335-DF33B766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49" y="5137392"/>
            <a:ext cx="183851" cy="2451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95032"/>
            <a:ext cx="10782300" cy="63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1956"/>
            <a:ext cx="10668000" cy="63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BD1E2D4-C616-4740-A335-DF33B766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49" y="5137392"/>
            <a:ext cx="183851" cy="2451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399" y="1018898"/>
            <a:ext cx="1319833" cy="22316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59533"/>
            <a:ext cx="11277600" cy="601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5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BD1E2D4-C616-4740-A335-DF33B766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49" y="5137392"/>
            <a:ext cx="183851" cy="2451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830" y="1068434"/>
            <a:ext cx="1387404" cy="23458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0" y="385946"/>
            <a:ext cx="11404600" cy="60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413055"/>
            <a:ext cx="11303000" cy="603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7751</TotalTime>
  <Words>31</Words>
  <Application>Microsoft Office PowerPoint</Application>
  <PresentationFormat>Panorámica</PresentationFormat>
  <Paragraphs>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inifap.gob.mx</dc:creator>
  <cp:lastModifiedBy>Juanita Reyes</cp:lastModifiedBy>
  <cp:revision>154</cp:revision>
  <dcterms:created xsi:type="dcterms:W3CDTF">2022-07-28T15:31:43Z</dcterms:created>
  <dcterms:modified xsi:type="dcterms:W3CDTF">2022-12-14T22:46:44Z</dcterms:modified>
</cp:coreProperties>
</file>