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33" r:id="rId3"/>
    <p:sldId id="334" r:id="rId4"/>
    <p:sldId id="335" r:id="rId5"/>
    <p:sldId id="336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FF4B4B"/>
    <a:srgbClr val="C8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4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0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8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4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2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8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85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66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0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2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44" y="977774"/>
            <a:ext cx="4102311" cy="49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18" y="911095"/>
            <a:ext cx="4146763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76" y="952372"/>
            <a:ext cx="3854648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51" y="958723"/>
            <a:ext cx="384829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51" y="965073"/>
            <a:ext cx="3848298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8757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inifap.gob.mx</dc:creator>
  <cp:lastModifiedBy>Juanita Reyes</cp:lastModifiedBy>
  <cp:revision>164</cp:revision>
  <dcterms:created xsi:type="dcterms:W3CDTF">2022-07-28T15:31:43Z</dcterms:created>
  <dcterms:modified xsi:type="dcterms:W3CDTF">2022-12-15T16:04:28Z</dcterms:modified>
</cp:coreProperties>
</file>