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5" r:id="rId3"/>
    <p:sldId id="333" r:id="rId4"/>
    <p:sldId id="334" r:id="rId5"/>
    <p:sldId id="346" r:id="rId6"/>
    <p:sldId id="348" r:id="rId7"/>
    <p:sldId id="345" r:id="rId8"/>
    <p:sldId id="340" r:id="rId9"/>
    <p:sldId id="338" r:id="rId10"/>
    <p:sldId id="339" r:id="rId11"/>
    <p:sldId id="321" r:id="rId12"/>
    <p:sldId id="330" r:id="rId13"/>
    <p:sldId id="343" r:id="rId14"/>
    <p:sldId id="335" r:id="rId15"/>
    <p:sldId id="341" r:id="rId16"/>
    <p:sldId id="342" r:id="rId17"/>
    <p:sldId id="336" r:id="rId18"/>
    <p:sldId id="34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15/12/2022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Plataforma de Distribución de Recursos a Municipios y Organismos Paraestatales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13986" y="4588625"/>
            <a:ext cx="8235577" cy="199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Información que verían los Municipios</a:t>
            </a:r>
          </a:p>
          <a:p>
            <a:pPr algn="ctr"/>
            <a:r>
              <a:rPr lang="es-MX" sz="2800" dirty="0">
                <a:solidFill>
                  <a:schemeClr val="tx1"/>
                </a:solidFill>
              </a:rPr>
              <a:t>(Pantallas principales)</a:t>
            </a:r>
          </a:p>
          <a:p>
            <a:pPr algn="ctr"/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21689" y="384042"/>
            <a:ext cx="11402591" cy="6089916"/>
            <a:chOff x="421689" y="384042"/>
            <a:chExt cx="11402591" cy="60899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89" y="384042"/>
              <a:ext cx="11402591" cy="6089916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9625" y="1766887"/>
              <a:ext cx="211931" cy="190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0" y="423818"/>
            <a:ext cx="11299799" cy="60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256732"/>
            <a:ext cx="1188885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Ejemplo de uso de la </a:t>
            </a:r>
            <a:r>
              <a:rPr lang="es-MX" sz="4400" b="1" dirty="0" err="1">
                <a:solidFill>
                  <a:schemeClr val="tx1"/>
                </a:solidFill>
              </a:rPr>
              <a:t>eFirma</a:t>
            </a:r>
            <a:r>
              <a:rPr lang="es-MX" sz="4400" b="1" dirty="0">
                <a:solidFill>
                  <a:schemeClr val="tx1"/>
                </a:solidFill>
              </a:rPr>
              <a:t> expedida por el SAT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488965"/>
            <a:ext cx="11347727" cy="60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" y="572820"/>
            <a:ext cx="11243835" cy="59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471205"/>
            <a:ext cx="11317907" cy="6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7" y="843147"/>
            <a:ext cx="3959556" cy="516695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88" y="846372"/>
            <a:ext cx="3963223" cy="51652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52" y="843147"/>
            <a:ext cx="4066091" cy="5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5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2072550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tx1"/>
                </a:solidFill>
              </a:rPr>
              <a:t>Gracias.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6" y="601636"/>
            <a:ext cx="11841503" cy="56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5" y="422964"/>
            <a:ext cx="11281690" cy="60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3" y="984765"/>
            <a:ext cx="11734061" cy="52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0" y="267427"/>
            <a:ext cx="1257300" cy="285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785321"/>
            <a:ext cx="1762125" cy="419100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28650" y="257902"/>
            <a:ext cx="10934700" cy="6458308"/>
            <a:chOff x="628650" y="257902"/>
            <a:chExt cx="10934700" cy="645830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257902"/>
              <a:ext cx="10934700" cy="6458308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1907" y="410302"/>
              <a:ext cx="254317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2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708051" y="333827"/>
            <a:ext cx="10775898" cy="6364514"/>
            <a:chOff x="708051" y="333827"/>
            <a:chExt cx="10775898" cy="6364514"/>
          </a:xfrm>
        </p:grpSpPr>
        <p:grpSp>
          <p:nvGrpSpPr>
            <p:cNvPr id="5" name="Grupo 4"/>
            <p:cNvGrpSpPr/>
            <p:nvPr/>
          </p:nvGrpSpPr>
          <p:grpSpPr>
            <a:xfrm>
              <a:off x="708051" y="333827"/>
              <a:ext cx="10775898" cy="6364514"/>
              <a:chOff x="708051" y="333827"/>
              <a:chExt cx="10775898" cy="6364514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051" y="333827"/>
                <a:ext cx="10775898" cy="6364514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921" y="844590"/>
                <a:ext cx="1762125" cy="419100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0541" y="342294"/>
                <a:ext cx="1257300" cy="285750"/>
              </a:xfrm>
              <a:prstGeom prst="rect">
                <a:avLst/>
              </a:prstGeom>
            </p:spPr>
          </p:pic>
        </p:grp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51696" y="446505"/>
              <a:ext cx="254317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0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777413" y="442967"/>
            <a:ext cx="10618124" cy="6271330"/>
            <a:chOff x="786938" y="442967"/>
            <a:chExt cx="10618124" cy="6271330"/>
          </a:xfrm>
        </p:grpSpPr>
        <p:grpSp>
          <p:nvGrpSpPr>
            <p:cNvPr id="10" name="Grupo 9"/>
            <p:cNvGrpSpPr/>
            <p:nvPr/>
          </p:nvGrpSpPr>
          <p:grpSpPr>
            <a:xfrm>
              <a:off x="786938" y="442967"/>
              <a:ext cx="10618124" cy="6271330"/>
              <a:chOff x="786938" y="442967"/>
              <a:chExt cx="10618124" cy="627133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938" y="442967"/>
                <a:ext cx="10618124" cy="6271330"/>
              </a:xfrm>
              <a:prstGeom prst="rect">
                <a:avLst/>
              </a:prstGeom>
            </p:spPr>
          </p:pic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755105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93" y="2977598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7325" y="488965"/>
                <a:ext cx="1257300" cy="285750"/>
              </a:xfrm>
              <a:prstGeom prst="rect">
                <a:avLst/>
              </a:prstGeom>
            </p:spPr>
          </p:pic>
        </p:grp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141" y="982560"/>
              <a:ext cx="18002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1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31520" y="409842"/>
            <a:ext cx="10668925" cy="6297714"/>
            <a:chOff x="731520" y="409842"/>
            <a:chExt cx="10668925" cy="6297714"/>
          </a:xfrm>
        </p:grpSpPr>
        <p:grpSp>
          <p:nvGrpSpPr>
            <p:cNvPr id="3" name="Grupo 2"/>
            <p:cNvGrpSpPr/>
            <p:nvPr/>
          </p:nvGrpSpPr>
          <p:grpSpPr>
            <a:xfrm>
              <a:off x="731520" y="409842"/>
              <a:ext cx="10668925" cy="6297714"/>
              <a:chOff x="731520" y="409842"/>
              <a:chExt cx="10668925" cy="6297714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20" y="409842"/>
                <a:ext cx="10668925" cy="6297714"/>
              </a:xfrm>
              <a:prstGeom prst="rect">
                <a:avLst/>
              </a:prstGeom>
            </p:spPr>
          </p:pic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545" y="2717482"/>
                <a:ext cx="114300" cy="123825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545" y="2965132"/>
                <a:ext cx="114300" cy="123825"/>
              </a:xfrm>
              <a:prstGeom prst="rect">
                <a:avLst/>
              </a:prstGeom>
            </p:spPr>
          </p:pic>
        </p:grp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22" y="586640"/>
              <a:ext cx="254317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8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8" name="Rectángulo 7"/>
          <p:cNvSpPr/>
          <p:nvPr/>
        </p:nvSpPr>
        <p:spPr>
          <a:xfrm>
            <a:off x="-192246" y="-65909"/>
            <a:ext cx="3231675" cy="110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rgbClr val="FF4B4B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BD1E2D4-C616-4740-A335-DF33B766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49" y="5137392"/>
            <a:ext cx="183851" cy="245134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53110" y="565795"/>
            <a:ext cx="11281690" cy="6012072"/>
            <a:chOff x="453110" y="565795"/>
            <a:chExt cx="11281690" cy="601207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10" y="565795"/>
              <a:ext cx="11281690" cy="6012072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5888" y="1936432"/>
              <a:ext cx="195262" cy="175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85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Words>31</Words>
  <Application>Microsoft Office PowerPoint</Application>
  <PresentationFormat>Panorámica</PresentationFormat>
  <Paragraphs>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Jose Luis Cantu Perez</cp:lastModifiedBy>
  <cp:revision>170</cp:revision>
  <dcterms:created xsi:type="dcterms:W3CDTF">2022-07-28T15:31:43Z</dcterms:created>
  <dcterms:modified xsi:type="dcterms:W3CDTF">2022-12-15T18:50:24Z</dcterms:modified>
</cp:coreProperties>
</file>