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 id="2147483897" r:id="rId2"/>
    <p:sldMasterId id="2147483983" r:id="rId3"/>
  </p:sldMasterIdLst>
  <p:notesMasterIdLst>
    <p:notesMasterId r:id="rId51"/>
  </p:notesMasterIdLst>
  <p:sldIdLst>
    <p:sldId id="256" r:id="rId4"/>
    <p:sldId id="257" r:id="rId5"/>
    <p:sldId id="259" r:id="rId6"/>
    <p:sldId id="260" r:id="rId7"/>
    <p:sldId id="261" r:id="rId8"/>
    <p:sldId id="263" r:id="rId9"/>
    <p:sldId id="264" r:id="rId10"/>
    <p:sldId id="265" r:id="rId11"/>
    <p:sldId id="266" r:id="rId12"/>
    <p:sldId id="262" r:id="rId13"/>
    <p:sldId id="267" r:id="rId14"/>
    <p:sldId id="268" r:id="rId15"/>
    <p:sldId id="269" r:id="rId16"/>
    <p:sldId id="303" r:id="rId17"/>
    <p:sldId id="270" r:id="rId18"/>
    <p:sldId id="271" r:id="rId19"/>
    <p:sldId id="272" r:id="rId20"/>
    <p:sldId id="273" r:id="rId21"/>
    <p:sldId id="274" r:id="rId22"/>
    <p:sldId id="285" r:id="rId23"/>
    <p:sldId id="286" r:id="rId24"/>
    <p:sldId id="275" r:id="rId25"/>
    <p:sldId id="287" r:id="rId26"/>
    <p:sldId id="276" r:id="rId27"/>
    <p:sldId id="288" r:id="rId28"/>
    <p:sldId id="277" r:id="rId29"/>
    <p:sldId id="278" r:id="rId30"/>
    <p:sldId id="279" r:id="rId31"/>
    <p:sldId id="280" r:id="rId32"/>
    <p:sldId id="281" r:id="rId33"/>
    <p:sldId id="282" r:id="rId34"/>
    <p:sldId id="283" r:id="rId35"/>
    <p:sldId id="284" r:id="rId36"/>
    <p:sldId id="290" r:id="rId37"/>
    <p:sldId id="291" r:id="rId38"/>
    <p:sldId id="299" r:id="rId39"/>
    <p:sldId id="292" r:id="rId40"/>
    <p:sldId id="289" r:id="rId41"/>
    <p:sldId id="293" r:id="rId42"/>
    <p:sldId id="294" r:id="rId43"/>
    <p:sldId id="300" r:id="rId44"/>
    <p:sldId id="295" r:id="rId45"/>
    <p:sldId id="301" r:id="rId46"/>
    <p:sldId id="296" r:id="rId47"/>
    <p:sldId id="302" r:id="rId48"/>
    <p:sldId id="297" r:id="rId49"/>
    <p:sldId id="298" r:id="rId50"/>
  </p:sldIdLst>
  <p:sldSz cx="9144000" cy="6858000" type="screen4x3"/>
  <p:notesSz cx="6858000" cy="9144000"/>
  <p:defaultTextStyle>
    <a:defPPr>
      <a:defRPr lang="es-AR"/>
    </a:defPPr>
    <a:lvl1pPr algn="ctr" rtl="0" fontAlgn="base">
      <a:spcBef>
        <a:spcPct val="50000"/>
      </a:spcBef>
      <a:spcAft>
        <a:spcPct val="0"/>
      </a:spcAft>
      <a:buClr>
        <a:schemeClr val="accent1"/>
      </a:buClr>
      <a:buSzPct val="65000"/>
      <a:buFont typeface="Wingdings" pitchFamily="2" charset="2"/>
      <a:defRPr sz="2600" b="1" kern="1200">
        <a:solidFill>
          <a:schemeClr val="tx1"/>
        </a:solidFill>
        <a:latin typeface="FrankRuehl" pitchFamily="34" charset="-79"/>
        <a:ea typeface="+mn-ea"/>
        <a:cs typeface="FrankRuehl" pitchFamily="34" charset="-79"/>
      </a:defRPr>
    </a:lvl1pPr>
    <a:lvl2pPr marL="457200" algn="ctr" rtl="0" fontAlgn="base">
      <a:spcBef>
        <a:spcPct val="50000"/>
      </a:spcBef>
      <a:spcAft>
        <a:spcPct val="0"/>
      </a:spcAft>
      <a:buClr>
        <a:schemeClr val="accent1"/>
      </a:buClr>
      <a:buSzPct val="65000"/>
      <a:buFont typeface="Wingdings" pitchFamily="2" charset="2"/>
      <a:defRPr sz="2600" b="1" kern="1200">
        <a:solidFill>
          <a:schemeClr val="tx1"/>
        </a:solidFill>
        <a:latin typeface="FrankRuehl" pitchFamily="34" charset="-79"/>
        <a:ea typeface="+mn-ea"/>
        <a:cs typeface="FrankRuehl" pitchFamily="34" charset="-79"/>
      </a:defRPr>
    </a:lvl2pPr>
    <a:lvl3pPr marL="914400" algn="ctr" rtl="0" fontAlgn="base">
      <a:spcBef>
        <a:spcPct val="50000"/>
      </a:spcBef>
      <a:spcAft>
        <a:spcPct val="0"/>
      </a:spcAft>
      <a:buClr>
        <a:schemeClr val="accent1"/>
      </a:buClr>
      <a:buSzPct val="65000"/>
      <a:buFont typeface="Wingdings" pitchFamily="2" charset="2"/>
      <a:defRPr sz="2600" b="1" kern="1200">
        <a:solidFill>
          <a:schemeClr val="tx1"/>
        </a:solidFill>
        <a:latin typeface="FrankRuehl" pitchFamily="34" charset="-79"/>
        <a:ea typeface="+mn-ea"/>
        <a:cs typeface="FrankRuehl" pitchFamily="34" charset="-79"/>
      </a:defRPr>
    </a:lvl3pPr>
    <a:lvl4pPr marL="1371600" algn="ctr" rtl="0" fontAlgn="base">
      <a:spcBef>
        <a:spcPct val="50000"/>
      </a:spcBef>
      <a:spcAft>
        <a:spcPct val="0"/>
      </a:spcAft>
      <a:buClr>
        <a:schemeClr val="accent1"/>
      </a:buClr>
      <a:buSzPct val="65000"/>
      <a:buFont typeface="Wingdings" pitchFamily="2" charset="2"/>
      <a:defRPr sz="2600" b="1" kern="1200">
        <a:solidFill>
          <a:schemeClr val="tx1"/>
        </a:solidFill>
        <a:latin typeface="FrankRuehl" pitchFamily="34" charset="-79"/>
        <a:ea typeface="+mn-ea"/>
        <a:cs typeface="FrankRuehl" pitchFamily="34" charset="-79"/>
      </a:defRPr>
    </a:lvl4pPr>
    <a:lvl5pPr marL="1828800" algn="ctr" rtl="0" fontAlgn="base">
      <a:spcBef>
        <a:spcPct val="50000"/>
      </a:spcBef>
      <a:spcAft>
        <a:spcPct val="0"/>
      </a:spcAft>
      <a:buClr>
        <a:schemeClr val="accent1"/>
      </a:buClr>
      <a:buSzPct val="65000"/>
      <a:buFont typeface="Wingdings" pitchFamily="2" charset="2"/>
      <a:defRPr sz="2600" b="1" kern="1200">
        <a:solidFill>
          <a:schemeClr val="tx1"/>
        </a:solidFill>
        <a:latin typeface="FrankRuehl" pitchFamily="34" charset="-79"/>
        <a:ea typeface="+mn-ea"/>
        <a:cs typeface="FrankRuehl" pitchFamily="34" charset="-79"/>
      </a:defRPr>
    </a:lvl5pPr>
    <a:lvl6pPr marL="2286000" algn="l" defTabSz="914400" rtl="0" eaLnBrk="1" latinLnBrk="0" hangingPunct="1">
      <a:defRPr sz="2600" b="1" kern="1200">
        <a:solidFill>
          <a:schemeClr val="tx1"/>
        </a:solidFill>
        <a:latin typeface="FrankRuehl" pitchFamily="34" charset="-79"/>
        <a:ea typeface="+mn-ea"/>
        <a:cs typeface="FrankRuehl" pitchFamily="34" charset="-79"/>
      </a:defRPr>
    </a:lvl6pPr>
    <a:lvl7pPr marL="2743200" algn="l" defTabSz="914400" rtl="0" eaLnBrk="1" latinLnBrk="0" hangingPunct="1">
      <a:defRPr sz="2600" b="1" kern="1200">
        <a:solidFill>
          <a:schemeClr val="tx1"/>
        </a:solidFill>
        <a:latin typeface="FrankRuehl" pitchFamily="34" charset="-79"/>
        <a:ea typeface="+mn-ea"/>
        <a:cs typeface="FrankRuehl" pitchFamily="34" charset="-79"/>
      </a:defRPr>
    </a:lvl7pPr>
    <a:lvl8pPr marL="3200400" algn="l" defTabSz="914400" rtl="0" eaLnBrk="1" latinLnBrk="0" hangingPunct="1">
      <a:defRPr sz="2600" b="1" kern="1200">
        <a:solidFill>
          <a:schemeClr val="tx1"/>
        </a:solidFill>
        <a:latin typeface="FrankRuehl" pitchFamily="34" charset="-79"/>
        <a:ea typeface="+mn-ea"/>
        <a:cs typeface="FrankRuehl" pitchFamily="34" charset="-79"/>
      </a:defRPr>
    </a:lvl8pPr>
    <a:lvl9pPr marL="3657600" algn="l" defTabSz="914400" rtl="0" eaLnBrk="1" latinLnBrk="0" hangingPunct="1">
      <a:defRPr sz="2600" b="1" kern="1200">
        <a:solidFill>
          <a:schemeClr val="tx1"/>
        </a:solidFill>
        <a:latin typeface="FrankRuehl" pitchFamily="34" charset="-79"/>
        <a:ea typeface="+mn-ea"/>
        <a:cs typeface="FrankRuehl" pitchFamily="34" charset="-79"/>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57AF"/>
    <a:srgbClr val="CCECFF"/>
    <a:srgbClr val="C5E9FF"/>
    <a:srgbClr val="89D2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5432" autoAdjust="0"/>
  </p:normalViewPr>
  <p:slideViewPr>
    <p:cSldViewPr>
      <p:cViewPr varScale="1">
        <p:scale>
          <a:sx n="70" d="100"/>
          <a:sy n="70" d="100"/>
        </p:scale>
        <p:origin x="-5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ClrTx/>
              <a:buSzTx/>
              <a:buFontTx/>
              <a:buNone/>
              <a:defRPr sz="1200" b="0">
                <a:effectLst/>
                <a:latin typeface="Arial" charset="0"/>
                <a:cs typeface="Arial" charset="0"/>
              </a:defRPr>
            </a:lvl1pPr>
          </a:lstStyle>
          <a:p>
            <a:pPr>
              <a:defRPr/>
            </a:pPr>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spcBef>
                <a:spcPct val="0"/>
              </a:spcBef>
              <a:buClrTx/>
              <a:buSzTx/>
              <a:buFontTx/>
              <a:buNone/>
              <a:defRPr sz="1200" b="0">
                <a:effectLst/>
                <a:latin typeface="Arial" charset="0"/>
                <a:cs typeface="Arial" charset="0"/>
              </a:defRPr>
            </a:lvl1pPr>
          </a:lstStyle>
          <a:p>
            <a:pPr>
              <a:defRPr/>
            </a:pPr>
            <a:fld id="{FD29B002-FA48-4FD4-B0CA-504823EA49DC}" type="datetimeFigureOut">
              <a:rPr lang="es-AR"/>
              <a:pPr>
                <a:defRPr/>
              </a:pPr>
              <a:t>16/05/2013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AR"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ClrTx/>
              <a:buSzTx/>
              <a:buFontTx/>
              <a:buNone/>
              <a:defRPr sz="1200" b="0">
                <a:effectLst/>
                <a:latin typeface="Arial" charset="0"/>
                <a:cs typeface="Arial" charset="0"/>
              </a:defRPr>
            </a:lvl1pPr>
          </a:lstStyle>
          <a:p>
            <a:pPr>
              <a:defRPr/>
            </a:pPr>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spcBef>
                <a:spcPct val="0"/>
              </a:spcBef>
              <a:buClrTx/>
              <a:buSzTx/>
              <a:buFontTx/>
              <a:buNone/>
              <a:defRPr sz="1200" b="0">
                <a:effectLst/>
                <a:latin typeface="Arial" charset="0"/>
                <a:cs typeface="Arial" charset="0"/>
              </a:defRPr>
            </a:lvl1pPr>
          </a:lstStyle>
          <a:p>
            <a:pPr>
              <a:defRPr/>
            </a:pPr>
            <a:fld id="{F9FD693F-39B9-4DD4-B2EB-28F050DE003D}" type="slidenum">
              <a:rPr lang="es-AR"/>
              <a:pPr>
                <a:defRPr/>
              </a:pPr>
              <a:t>‹Nº›</a:t>
            </a:fld>
            <a:endParaRPr 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5299" name="2 Marcador de notas"/>
          <p:cNvSpPr>
            <a:spLocks noGrp="1"/>
          </p:cNvSpPr>
          <p:nvPr>
            <p:ph type="body" idx="1"/>
          </p:nvPr>
        </p:nvSpPr>
        <p:spPr bwMode="auto">
          <a:noFill/>
        </p:spPr>
        <p:txBody>
          <a:bodyPr/>
          <a:lstStyle/>
          <a:p>
            <a:pPr eaLnBrk="1" hangingPunct="1">
              <a:spcBef>
                <a:spcPct val="0"/>
              </a:spcBef>
            </a:pPr>
            <a:endParaRPr lang="es-ES" smtClean="0"/>
          </a:p>
        </p:txBody>
      </p:sp>
      <p:sp>
        <p:nvSpPr>
          <p:cNvPr id="5530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25740F8-295C-41AF-9B27-2AAAEE4998CC}" type="slidenum">
              <a:rPr lang="es-AR" smtClean="0"/>
              <a:pPr/>
              <a:t>10</a:t>
            </a:fld>
            <a:endParaRPr lang="es-A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s-AR">
                <a:effectLst>
                  <a:outerShdw blurRad="38100" dist="38100" dir="2700000" algn="tl">
                    <a:srgbClr val="000000">
                      <a:alpha val="43137"/>
                    </a:srgbClr>
                  </a:outerShdw>
                </a:effectLst>
              </a:endParaRPr>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algn="l">
                <a:spcBef>
                  <a:spcPct val="0"/>
                </a:spcBef>
                <a:buClrTx/>
                <a:buSzTx/>
                <a:buFontTx/>
                <a:buNone/>
                <a:defRPr/>
              </a:pPr>
              <a:endParaRPr lang="es-ES" sz="2400" b="0">
                <a:latin typeface="Times New Roman" pitchFamily="18" charset="0"/>
                <a:cs typeface="Arial" charset="0"/>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algn="l">
                <a:spcBef>
                  <a:spcPct val="0"/>
                </a:spcBef>
                <a:buClrTx/>
                <a:buSzTx/>
                <a:buFontTx/>
                <a:buNone/>
                <a:defRPr/>
              </a:pPr>
              <a:endParaRPr lang="es-ES" sz="1800" b="0">
                <a:latin typeface="Arial" charset="0"/>
                <a:cs typeface="Arial" charset="0"/>
              </a:endParaRPr>
            </a:p>
          </p:txBody>
        </p:sp>
      </p:grpSp>
      <p:sp>
        <p:nvSpPr>
          <p:cNvPr id="376838" name="Rectangle 6"/>
          <p:cNvSpPr>
            <a:spLocks noGrp="1" noChangeArrowheads="1"/>
          </p:cNvSpPr>
          <p:nvPr>
            <p:ph type="ctrTitle"/>
          </p:nvPr>
        </p:nvSpPr>
        <p:spPr>
          <a:xfrm>
            <a:off x="1443038" y="985838"/>
            <a:ext cx="7239000" cy="1444625"/>
          </a:xfrm>
        </p:spPr>
        <p:txBody>
          <a:bodyPr/>
          <a:lstStyle>
            <a:lvl1pPr>
              <a:defRPr sz="4000"/>
            </a:lvl1pPr>
          </a:lstStyle>
          <a:p>
            <a:r>
              <a:rPr lang="es-ES"/>
              <a:t>Haga clic para cambiar el estilo de título	</a:t>
            </a:r>
          </a:p>
        </p:txBody>
      </p:sp>
      <p:sp>
        <p:nvSpPr>
          <p:cNvPr id="376839"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s-ES"/>
              <a:t>Haga clic para modificar el estilo de subtítulo del patrón</a:t>
            </a:r>
          </a:p>
        </p:txBody>
      </p:sp>
      <p:sp>
        <p:nvSpPr>
          <p:cNvPr id="8" name="Rectangle 8"/>
          <p:cNvSpPr>
            <a:spLocks noGrp="1" noChangeArrowheads="1"/>
          </p:cNvSpPr>
          <p:nvPr>
            <p:ph type="dt" sz="half" idx="10"/>
          </p:nvPr>
        </p:nvSpPr>
        <p:spPr/>
        <p:txBody>
          <a:bodyPr/>
          <a:lstStyle>
            <a:lvl1pPr>
              <a:defRPr/>
            </a:lvl1pPr>
          </a:lstStyle>
          <a:p>
            <a:pPr>
              <a:defRPr/>
            </a:pPr>
            <a:fld id="{36979694-4AE6-416E-BB68-9E0A28D13B14}" type="datetime1">
              <a:rPr lang="es-AR"/>
              <a:pPr>
                <a:defRPr/>
              </a:pPr>
              <a:t>16/05/2013</a:t>
            </a:fld>
            <a:endParaRPr lang="es-ES"/>
          </a:p>
        </p:txBody>
      </p:sp>
      <p:sp>
        <p:nvSpPr>
          <p:cNvPr id="9" name="Rectangle 9"/>
          <p:cNvSpPr>
            <a:spLocks noGrp="1" noChangeArrowheads="1"/>
          </p:cNvSpPr>
          <p:nvPr>
            <p:ph type="ftr" sz="quarter" idx="11"/>
          </p:nvPr>
        </p:nvSpPr>
        <p:spPr/>
        <p:txBody>
          <a:bodyPr/>
          <a:lstStyle>
            <a:lvl1pPr>
              <a:defRPr/>
            </a:lvl1pPr>
          </a:lstStyle>
          <a:p>
            <a:pPr>
              <a:defRPr/>
            </a:pPr>
            <a:r>
              <a:rPr lang="es-ES"/>
              <a:t>Lic. Miriam Barone</a:t>
            </a:r>
          </a:p>
        </p:txBody>
      </p:sp>
      <p:sp>
        <p:nvSpPr>
          <p:cNvPr id="10" name="Rectangle 10"/>
          <p:cNvSpPr>
            <a:spLocks noGrp="1" noChangeArrowheads="1"/>
          </p:cNvSpPr>
          <p:nvPr>
            <p:ph type="sldNum" sz="quarter" idx="12"/>
          </p:nvPr>
        </p:nvSpPr>
        <p:spPr/>
        <p:txBody>
          <a:bodyPr/>
          <a:lstStyle>
            <a:lvl1pPr>
              <a:defRPr/>
            </a:lvl1pPr>
          </a:lstStyle>
          <a:p>
            <a:pPr>
              <a:defRPr/>
            </a:pPr>
            <a:fld id="{AA54A11B-3469-456F-A5DB-2CB99AA696A9}"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fld id="{5F6E7B56-973D-41D3-B151-EC3091164AE7}" type="datetime1">
              <a:rPr lang="es-AR"/>
              <a:pPr>
                <a:defRPr/>
              </a:pPr>
              <a:t>16/05/2013</a:t>
            </a:fld>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6" name="Rectangle 10"/>
          <p:cNvSpPr>
            <a:spLocks noGrp="1" noChangeArrowheads="1"/>
          </p:cNvSpPr>
          <p:nvPr>
            <p:ph type="sldNum" sz="quarter" idx="12"/>
          </p:nvPr>
        </p:nvSpPr>
        <p:spPr>
          <a:ln/>
        </p:spPr>
        <p:txBody>
          <a:bodyPr/>
          <a:lstStyle>
            <a:lvl1pPr>
              <a:defRPr/>
            </a:lvl1pPr>
          </a:lstStyle>
          <a:p>
            <a:pPr>
              <a:defRPr/>
            </a:pPr>
            <a:fld id="{F7BA9681-EB5F-4BF1-998D-A4BDDC82FF0E}"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6413" y="301625"/>
            <a:ext cx="1827212" cy="56403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370013" y="301625"/>
            <a:ext cx="5334000" cy="56403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fld id="{968C46B0-B839-4121-8283-682E223470D9}" type="datetime1">
              <a:rPr lang="es-AR"/>
              <a:pPr>
                <a:defRPr/>
              </a:pPr>
              <a:t>16/05/2013</a:t>
            </a:fld>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6" name="Rectangle 10"/>
          <p:cNvSpPr>
            <a:spLocks noGrp="1" noChangeArrowheads="1"/>
          </p:cNvSpPr>
          <p:nvPr>
            <p:ph type="sldNum" sz="quarter" idx="12"/>
          </p:nvPr>
        </p:nvSpPr>
        <p:spPr>
          <a:ln/>
        </p:spPr>
        <p:txBody>
          <a:bodyPr/>
          <a:lstStyle>
            <a:lvl1pPr>
              <a:defRPr/>
            </a:lvl1pPr>
          </a:lstStyle>
          <a:p>
            <a:pPr>
              <a:defRPr/>
            </a:pPr>
            <a:fld id="{3F1DFB82-08CB-4A62-A27B-7848FEAA09CE}" type="slidenum">
              <a:rPr lang="es-ES"/>
              <a:pPr>
                <a:def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s-AR">
                <a:effectLst>
                  <a:outerShdw blurRad="38100" dist="38100" dir="2700000" algn="tl">
                    <a:srgbClr val="000000">
                      <a:alpha val="43137"/>
                    </a:srgbClr>
                  </a:outerShdw>
                </a:effectLst>
              </a:endParaRPr>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algn="l">
                <a:spcBef>
                  <a:spcPct val="0"/>
                </a:spcBef>
                <a:buClrTx/>
                <a:buSzTx/>
                <a:buFontTx/>
                <a:buNone/>
                <a:defRPr/>
              </a:pPr>
              <a:endParaRPr lang="es-ES" sz="2400" b="0">
                <a:latin typeface="Times New Roman" pitchFamily="18" charset="0"/>
                <a:cs typeface="Arial" charset="0"/>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algn="l">
                <a:spcBef>
                  <a:spcPct val="0"/>
                </a:spcBef>
                <a:buClrTx/>
                <a:buSzTx/>
                <a:buFontTx/>
                <a:buNone/>
                <a:defRPr/>
              </a:pPr>
              <a:endParaRPr lang="es-ES" sz="1800" b="0">
                <a:latin typeface="Arial" charset="0"/>
                <a:cs typeface="Arial" charset="0"/>
              </a:endParaRPr>
            </a:p>
          </p:txBody>
        </p:sp>
      </p:grpSp>
      <p:sp>
        <p:nvSpPr>
          <p:cNvPr id="390150" name="Rectangle 6"/>
          <p:cNvSpPr>
            <a:spLocks noGrp="1" noChangeArrowheads="1"/>
          </p:cNvSpPr>
          <p:nvPr>
            <p:ph type="ctrTitle"/>
          </p:nvPr>
        </p:nvSpPr>
        <p:spPr>
          <a:xfrm>
            <a:off x="1443038" y="985838"/>
            <a:ext cx="7239000" cy="1444625"/>
          </a:xfrm>
        </p:spPr>
        <p:txBody>
          <a:bodyPr/>
          <a:lstStyle>
            <a:lvl1pPr>
              <a:defRPr sz="4000"/>
            </a:lvl1pPr>
          </a:lstStyle>
          <a:p>
            <a:r>
              <a:rPr lang="es-ES"/>
              <a:t>Haga clic para cambiar el estilo de título	</a:t>
            </a:r>
          </a:p>
        </p:txBody>
      </p:sp>
      <p:sp>
        <p:nvSpPr>
          <p:cNvPr id="390151"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s-ES"/>
              <a:t>Haga clic para modificar el estilo de subtítulo del patrón</a:t>
            </a:r>
          </a:p>
        </p:txBody>
      </p:sp>
      <p:sp>
        <p:nvSpPr>
          <p:cNvPr id="8" name="Rectangle 8"/>
          <p:cNvSpPr>
            <a:spLocks noGrp="1" noChangeArrowheads="1"/>
          </p:cNvSpPr>
          <p:nvPr>
            <p:ph type="dt" sz="half" idx="10"/>
          </p:nvPr>
        </p:nvSpPr>
        <p:spPr/>
        <p:txBody>
          <a:bodyPr/>
          <a:lstStyle>
            <a:lvl1pPr>
              <a:defRPr/>
            </a:lvl1pPr>
          </a:lstStyle>
          <a:p>
            <a:pPr>
              <a:defRPr/>
            </a:pPr>
            <a:fld id="{4117E67E-878B-4ECD-A412-90860550955E}" type="datetime1">
              <a:rPr lang="es-AR"/>
              <a:pPr>
                <a:defRPr/>
              </a:pPr>
              <a:t>16/05/2013</a:t>
            </a:fld>
            <a:endParaRPr lang="es-ES"/>
          </a:p>
        </p:txBody>
      </p:sp>
      <p:sp>
        <p:nvSpPr>
          <p:cNvPr id="9" name="Rectangle 9"/>
          <p:cNvSpPr>
            <a:spLocks noGrp="1" noChangeArrowheads="1"/>
          </p:cNvSpPr>
          <p:nvPr>
            <p:ph type="ftr" sz="quarter" idx="11"/>
          </p:nvPr>
        </p:nvSpPr>
        <p:spPr/>
        <p:txBody>
          <a:bodyPr/>
          <a:lstStyle>
            <a:lvl1pPr>
              <a:defRPr/>
            </a:lvl1pPr>
          </a:lstStyle>
          <a:p>
            <a:pPr>
              <a:defRPr/>
            </a:pPr>
            <a:r>
              <a:rPr lang="es-ES"/>
              <a:t>Lic. Miriam Barone</a:t>
            </a:r>
          </a:p>
        </p:txBody>
      </p:sp>
      <p:sp>
        <p:nvSpPr>
          <p:cNvPr id="10" name="Rectangle 10"/>
          <p:cNvSpPr>
            <a:spLocks noGrp="1" noChangeArrowheads="1"/>
          </p:cNvSpPr>
          <p:nvPr>
            <p:ph type="sldNum" sz="quarter" idx="12"/>
          </p:nvPr>
        </p:nvSpPr>
        <p:spPr/>
        <p:txBody>
          <a:bodyPr/>
          <a:lstStyle>
            <a:lvl1pPr>
              <a:defRPr/>
            </a:lvl1pPr>
          </a:lstStyle>
          <a:p>
            <a:pPr>
              <a:defRPr/>
            </a:pPr>
            <a:fld id="{B1338E0A-DC19-4C57-B500-E1732DFDE24E}" type="slidenum">
              <a:rPr lang="es-ES"/>
              <a:pPr>
                <a:defRPr/>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fld id="{C93B44BC-A9E9-458B-80E0-F39C3BA1E5F9}" type="datetime1">
              <a:rPr lang="es-AR"/>
              <a:pPr>
                <a:defRPr/>
              </a:pPr>
              <a:t>16/05/2013</a:t>
            </a:fld>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6" name="Rectangle 10"/>
          <p:cNvSpPr>
            <a:spLocks noGrp="1" noChangeArrowheads="1"/>
          </p:cNvSpPr>
          <p:nvPr>
            <p:ph type="sldNum" sz="quarter" idx="12"/>
          </p:nvPr>
        </p:nvSpPr>
        <p:spPr>
          <a:ln/>
        </p:spPr>
        <p:txBody>
          <a:bodyPr/>
          <a:lstStyle>
            <a:lvl1pPr>
              <a:defRPr/>
            </a:lvl1pPr>
          </a:lstStyle>
          <a:p>
            <a:pPr>
              <a:defRPr/>
            </a:pPr>
            <a:fld id="{BE7F41AA-A800-406C-B3EC-CD24F0F3A3FE}" type="slidenum">
              <a:rPr lang="es-ES"/>
              <a:pPr>
                <a:defRPr/>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fld id="{89EA398A-380F-4FDB-A6E4-E7D13D0DFA39}" type="datetime1">
              <a:rPr lang="es-AR"/>
              <a:pPr>
                <a:defRPr/>
              </a:pPr>
              <a:t>16/05/2013</a:t>
            </a:fld>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6" name="Rectangle 10"/>
          <p:cNvSpPr>
            <a:spLocks noGrp="1" noChangeArrowheads="1"/>
          </p:cNvSpPr>
          <p:nvPr>
            <p:ph type="sldNum" sz="quarter" idx="12"/>
          </p:nvPr>
        </p:nvSpPr>
        <p:spPr>
          <a:ln/>
        </p:spPr>
        <p:txBody>
          <a:bodyPr/>
          <a:lstStyle>
            <a:lvl1pPr>
              <a:defRPr/>
            </a:lvl1pPr>
          </a:lstStyle>
          <a:p>
            <a:pPr>
              <a:defRPr/>
            </a:pPr>
            <a:fld id="{AB1CAFE7-8463-437F-B346-103E18C091E6}" type="slidenum">
              <a:rPr lang="es-ES"/>
              <a:pPr>
                <a:defRPr/>
              </a:pPr>
              <a:t>‹Nº›</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8"/>
          <p:cNvSpPr>
            <a:spLocks noGrp="1" noChangeArrowheads="1"/>
          </p:cNvSpPr>
          <p:nvPr>
            <p:ph type="dt" sz="half" idx="10"/>
          </p:nvPr>
        </p:nvSpPr>
        <p:spPr>
          <a:ln/>
        </p:spPr>
        <p:txBody>
          <a:bodyPr/>
          <a:lstStyle>
            <a:lvl1pPr>
              <a:defRPr/>
            </a:lvl1pPr>
          </a:lstStyle>
          <a:p>
            <a:pPr>
              <a:defRPr/>
            </a:pPr>
            <a:fld id="{57B43330-5041-4149-B650-865AB4CC251F}" type="datetime1">
              <a:rPr lang="es-AR"/>
              <a:pPr>
                <a:defRPr/>
              </a:pPr>
              <a:t>16/05/2013</a:t>
            </a:fld>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7" name="Rectangle 10"/>
          <p:cNvSpPr>
            <a:spLocks noGrp="1" noChangeArrowheads="1"/>
          </p:cNvSpPr>
          <p:nvPr>
            <p:ph type="sldNum" sz="quarter" idx="12"/>
          </p:nvPr>
        </p:nvSpPr>
        <p:spPr>
          <a:ln/>
        </p:spPr>
        <p:txBody>
          <a:bodyPr/>
          <a:lstStyle>
            <a:lvl1pPr>
              <a:defRPr/>
            </a:lvl1pPr>
          </a:lstStyle>
          <a:p>
            <a:pPr>
              <a:defRPr/>
            </a:pPr>
            <a:fld id="{1067F6BD-00C6-4BE9-BBC1-DD18724ABBE1}" type="slidenum">
              <a:rPr lang="es-ES"/>
              <a:pPr>
                <a:defRPr/>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8"/>
          <p:cNvSpPr>
            <a:spLocks noGrp="1" noChangeArrowheads="1"/>
          </p:cNvSpPr>
          <p:nvPr>
            <p:ph type="dt" sz="half" idx="10"/>
          </p:nvPr>
        </p:nvSpPr>
        <p:spPr>
          <a:ln/>
        </p:spPr>
        <p:txBody>
          <a:bodyPr/>
          <a:lstStyle>
            <a:lvl1pPr>
              <a:defRPr/>
            </a:lvl1pPr>
          </a:lstStyle>
          <a:p>
            <a:pPr>
              <a:defRPr/>
            </a:pPr>
            <a:fld id="{95563FCB-9238-4B95-8FB3-4275888C537B}" type="datetime1">
              <a:rPr lang="es-AR"/>
              <a:pPr>
                <a:defRPr/>
              </a:pPr>
              <a:t>16/05/2013</a:t>
            </a:fld>
            <a:endParaRPr lang="es-ES"/>
          </a:p>
        </p:txBody>
      </p:sp>
      <p:sp>
        <p:nvSpPr>
          <p:cNvPr id="8"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9" name="Rectangle 10"/>
          <p:cNvSpPr>
            <a:spLocks noGrp="1" noChangeArrowheads="1"/>
          </p:cNvSpPr>
          <p:nvPr>
            <p:ph type="sldNum" sz="quarter" idx="12"/>
          </p:nvPr>
        </p:nvSpPr>
        <p:spPr>
          <a:ln/>
        </p:spPr>
        <p:txBody>
          <a:bodyPr/>
          <a:lstStyle>
            <a:lvl1pPr>
              <a:defRPr/>
            </a:lvl1pPr>
          </a:lstStyle>
          <a:p>
            <a:pPr>
              <a:defRPr/>
            </a:pPr>
            <a:fld id="{DB8036E8-8802-443C-8039-02F9032556F2}" type="slidenum">
              <a:rPr lang="es-ES"/>
              <a:pPr>
                <a:defRPr/>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8"/>
          <p:cNvSpPr>
            <a:spLocks noGrp="1" noChangeArrowheads="1"/>
          </p:cNvSpPr>
          <p:nvPr>
            <p:ph type="dt" sz="half" idx="10"/>
          </p:nvPr>
        </p:nvSpPr>
        <p:spPr>
          <a:ln/>
        </p:spPr>
        <p:txBody>
          <a:bodyPr/>
          <a:lstStyle>
            <a:lvl1pPr>
              <a:defRPr/>
            </a:lvl1pPr>
          </a:lstStyle>
          <a:p>
            <a:pPr>
              <a:defRPr/>
            </a:pPr>
            <a:fld id="{6144C6A6-2DB0-4F66-ADF9-61E4FC77A1DC}" type="datetime1">
              <a:rPr lang="es-AR"/>
              <a:pPr>
                <a:defRPr/>
              </a:pPr>
              <a:t>16/05/2013</a:t>
            </a:fld>
            <a:endParaRPr lang="es-ES"/>
          </a:p>
        </p:txBody>
      </p:sp>
      <p:sp>
        <p:nvSpPr>
          <p:cNvPr id="4"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5" name="Rectangle 10"/>
          <p:cNvSpPr>
            <a:spLocks noGrp="1" noChangeArrowheads="1"/>
          </p:cNvSpPr>
          <p:nvPr>
            <p:ph type="sldNum" sz="quarter" idx="12"/>
          </p:nvPr>
        </p:nvSpPr>
        <p:spPr>
          <a:ln/>
        </p:spPr>
        <p:txBody>
          <a:bodyPr/>
          <a:lstStyle>
            <a:lvl1pPr>
              <a:defRPr/>
            </a:lvl1pPr>
          </a:lstStyle>
          <a:p>
            <a:pPr>
              <a:defRPr/>
            </a:pPr>
            <a:fld id="{982D60D0-A8CD-4D1A-AF01-341EF8A6EB44}" type="slidenum">
              <a:rPr lang="es-ES"/>
              <a:pPr>
                <a:defRPr/>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168F0F92-C0A7-4B36-9DE7-7B514D591CCC}" type="datetime1">
              <a:rPr lang="es-AR"/>
              <a:pPr>
                <a:defRPr/>
              </a:pPr>
              <a:t>16/05/2013</a:t>
            </a:fld>
            <a:endParaRPr lang="es-ES"/>
          </a:p>
        </p:txBody>
      </p:sp>
      <p:sp>
        <p:nvSpPr>
          <p:cNvPr id="3"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4" name="Rectangle 10"/>
          <p:cNvSpPr>
            <a:spLocks noGrp="1" noChangeArrowheads="1"/>
          </p:cNvSpPr>
          <p:nvPr>
            <p:ph type="sldNum" sz="quarter" idx="12"/>
          </p:nvPr>
        </p:nvSpPr>
        <p:spPr>
          <a:ln/>
        </p:spPr>
        <p:txBody>
          <a:bodyPr/>
          <a:lstStyle>
            <a:lvl1pPr>
              <a:defRPr/>
            </a:lvl1pPr>
          </a:lstStyle>
          <a:p>
            <a:pPr>
              <a:defRPr/>
            </a:pPr>
            <a:fld id="{A4BCE1D2-E31B-47A3-91BB-FABF31530603}" type="slidenum">
              <a:rPr lang="es-ES"/>
              <a:pPr>
                <a:defRPr/>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fld id="{C162F894-5343-48A4-BAB0-69CCE0578374}" type="datetime1">
              <a:rPr lang="es-AR"/>
              <a:pPr>
                <a:defRPr/>
              </a:pPr>
              <a:t>16/05/2013</a:t>
            </a:fld>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7" name="Rectangle 10"/>
          <p:cNvSpPr>
            <a:spLocks noGrp="1" noChangeArrowheads="1"/>
          </p:cNvSpPr>
          <p:nvPr>
            <p:ph type="sldNum" sz="quarter" idx="12"/>
          </p:nvPr>
        </p:nvSpPr>
        <p:spPr>
          <a:ln/>
        </p:spPr>
        <p:txBody>
          <a:bodyPr/>
          <a:lstStyle>
            <a:lvl1pPr>
              <a:defRPr/>
            </a:lvl1pPr>
          </a:lstStyle>
          <a:p>
            <a:pPr>
              <a:defRPr/>
            </a:pPr>
            <a:fld id="{83954920-0BE6-40E0-8714-8C41D55B5672}"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fld id="{BE2FF245-7B69-4248-9EA1-26095BB07823}" type="datetime1">
              <a:rPr lang="es-AR"/>
              <a:pPr>
                <a:defRPr/>
              </a:pPr>
              <a:t>16/05/2013</a:t>
            </a:fld>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6" name="Rectangle 10"/>
          <p:cNvSpPr>
            <a:spLocks noGrp="1" noChangeArrowheads="1"/>
          </p:cNvSpPr>
          <p:nvPr>
            <p:ph type="sldNum" sz="quarter" idx="12"/>
          </p:nvPr>
        </p:nvSpPr>
        <p:spPr>
          <a:ln/>
        </p:spPr>
        <p:txBody>
          <a:bodyPr/>
          <a:lstStyle>
            <a:lvl1pPr>
              <a:defRPr/>
            </a:lvl1pPr>
          </a:lstStyle>
          <a:p>
            <a:pPr>
              <a:defRPr/>
            </a:pPr>
            <a:fld id="{58E01B4A-92B2-400D-A326-DD2FC4E6A756}" type="slidenum">
              <a:rPr lang="es-ES"/>
              <a:pPr>
                <a:defRPr/>
              </a:pPr>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fld id="{42A592C7-5453-477C-90AE-8E1348A6EB26}" type="datetime1">
              <a:rPr lang="es-AR"/>
              <a:pPr>
                <a:defRPr/>
              </a:pPr>
              <a:t>16/05/2013</a:t>
            </a:fld>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7" name="Rectangle 10"/>
          <p:cNvSpPr>
            <a:spLocks noGrp="1" noChangeArrowheads="1"/>
          </p:cNvSpPr>
          <p:nvPr>
            <p:ph type="sldNum" sz="quarter" idx="12"/>
          </p:nvPr>
        </p:nvSpPr>
        <p:spPr>
          <a:ln/>
        </p:spPr>
        <p:txBody>
          <a:bodyPr/>
          <a:lstStyle>
            <a:lvl1pPr>
              <a:defRPr/>
            </a:lvl1pPr>
          </a:lstStyle>
          <a:p>
            <a:pPr>
              <a:defRPr/>
            </a:pPr>
            <a:fld id="{F8B96041-A49F-4DFE-BE71-D7CB5C3B742F}" type="slidenum">
              <a:rPr lang="es-ES"/>
              <a:pPr>
                <a:defRPr/>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fld id="{9BF4F145-A0AC-4F9A-8CC6-0C02089E7B44}" type="datetime1">
              <a:rPr lang="es-AR"/>
              <a:pPr>
                <a:defRPr/>
              </a:pPr>
              <a:t>16/05/2013</a:t>
            </a:fld>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6" name="Rectangle 10"/>
          <p:cNvSpPr>
            <a:spLocks noGrp="1" noChangeArrowheads="1"/>
          </p:cNvSpPr>
          <p:nvPr>
            <p:ph type="sldNum" sz="quarter" idx="12"/>
          </p:nvPr>
        </p:nvSpPr>
        <p:spPr>
          <a:ln/>
        </p:spPr>
        <p:txBody>
          <a:bodyPr/>
          <a:lstStyle>
            <a:lvl1pPr>
              <a:defRPr/>
            </a:lvl1pPr>
          </a:lstStyle>
          <a:p>
            <a:pPr>
              <a:defRPr/>
            </a:pPr>
            <a:fld id="{4DD4408F-DC26-4E64-AC7A-DE02D0C3CFD1}" type="slidenum">
              <a:rPr lang="es-ES"/>
              <a:pPr>
                <a:defRPr/>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6413" y="301625"/>
            <a:ext cx="1827212" cy="56403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370013" y="301625"/>
            <a:ext cx="5334000" cy="56403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fld id="{953C2229-A5C2-413D-A36B-77A34C88D38C}" type="datetime1">
              <a:rPr lang="es-AR"/>
              <a:pPr>
                <a:defRPr/>
              </a:pPr>
              <a:t>16/05/2013</a:t>
            </a:fld>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6" name="Rectangle 10"/>
          <p:cNvSpPr>
            <a:spLocks noGrp="1" noChangeArrowheads="1"/>
          </p:cNvSpPr>
          <p:nvPr>
            <p:ph type="sldNum" sz="quarter" idx="12"/>
          </p:nvPr>
        </p:nvSpPr>
        <p:spPr>
          <a:ln/>
        </p:spPr>
        <p:txBody>
          <a:bodyPr/>
          <a:lstStyle>
            <a:lvl1pPr>
              <a:defRPr/>
            </a:lvl1pPr>
          </a:lstStyle>
          <a:p>
            <a:pPr>
              <a:defRPr/>
            </a:pPr>
            <a:fld id="{E1E07048-CA05-4256-BB3C-39784EDA4819}" type="slidenum">
              <a:rPr lang="es-ES"/>
              <a:pPr>
                <a:defRPr/>
              </a:pPr>
              <a:t>‹Nº›</a:t>
            </a:fld>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pPr>
              <a:defRPr/>
            </a:pPr>
            <a:fld id="{972386C2-3762-41FC-BFB4-3960DC0522B7}" type="datetime1">
              <a:rPr lang="es-AR"/>
              <a:pPr>
                <a:defRPr/>
              </a:pPr>
              <a:t>16/05/2013</a:t>
            </a:fld>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6" name="5 Marcador de número de diapositiva"/>
          <p:cNvSpPr>
            <a:spLocks noGrp="1"/>
          </p:cNvSpPr>
          <p:nvPr>
            <p:ph type="sldNum" sz="quarter" idx="12"/>
          </p:nvPr>
        </p:nvSpPr>
        <p:spPr/>
        <p:txBody>
          <a:bodyPr/>
          <a:lstStyle>
            <a:lvl1pPr>
              <a:defRPr/>
            </a:lvl1pPr>
          </a:lstStyle>
          <a:p>
            <a:pPr>
              <a:defRPr/>
            </a:pPr>
            <a:fld id="{D879CDE5-8287-43EF-8A72-5583363E9A18}" type="slidenum">
              <a:rPr lang="es-ES"/>
              <a:pPr>
                <a:defRPr/>
              </a:pPr>
              <a:t>‹Nº›</a:t>
            </a:fld>
            <a:endParaRPr 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2F184282-D80B-4019-A38B-FB0591E0DAF4}" type="datetime1">
              <a:rPr lang="es-AR"/>
              <a:pPr>
                <a:defRPr/>
              </a:pPr>
              <a:t>16/05/2013</a:t>
            </a:fld>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6" name="5 Marcador de número de diapositiva"/>
          <p:cNvSpPr>
            <a:spLocks noGrp="1"/>
          </p:cNvSpPr>
          <p:nvPr>
            <p:ph type="sldNum" sz="quarter" idx="12"/>
          </p:nvPr>
        </p:nvSpPr>
        <p:spPr/>
        <p:txBody>
          <a:bodyPr/>
          <a:lstStyle>
            <a:lvl1pPr>
              <a:defRPr/>
            </a:lvl1pPr>
          </a:lstStyle>
          <a:p>
            <a:pPr>
              <a:defRPr/>
            </a:pPr>
            <a:fld id="{7D8CCB00-4DC6-418B-8F4D-D9BFCD87342E}" type="slidenum">
              <a:rPr lang="es-ES"/>
              <a:pPr>
                <a:defRPr/>
              </a:pPr>
              <a:t>‹Nº›</a:t>
            </a:fld>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B26F7559-B12B-42A2-A39D-669CE79F0C9B}" type="datetime1">
              <a:rPr lang="es-AR"/>
              <a:pPr>
                <a:defRPr/>
              </a:pPr>
              <a:t>16/05/2013</a:t>
            </a:fld>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6" name="5 Marcador de número de diapositiva"/>
          <p:cNvSpPr>
            <a:spLocks noGrp="1"/>
          </p:cNvSpPr>
          <p:nvPr>
            <p:ph type="sldNum" sz="quarter" idx="12"/>
          </p:nvPr>
        </p:nvSpPr>
        <p:spPr/>
        <p:txBody>
          <a:bodyPr/>
          <a:lstStyle>
            <a:lvl1pPr>
              <a:defRPr/>
            </a:lvl1pPr>
          </a:lstStyle>
          <a:p>
            <a:pPr>
              <a:defRPr/>
            </a:pPr>
            <a:fld id="{AA92BA71-36E5-4B60-A351-2BBD25B02309}" type="slidenum">
              <a:rPr lang="es-ES"/>
              <a:pPr>
                <a:defRPr/>
              </a:pPr>
              <a:t>‹Nº›</a:t>
            </a:fld>
            <a:endParaRPr lang="es-E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3 Marcador de fecha"/>
          <p:cNvSpPr>
            <a:spLocks noGrp="1"/>
          </p:cNvSpPr>
          <p:nvPr>
            <p:ph type="dt" sz="half" idx="10"/>
          </p:nvPr>
        </p:nvSpPr>
        <p:spPr/>
        <p:txBody>
          <a:bodyPr/>
          <a:lstStyle>
            <a:lvl1pPr>
              <a:defRPr/>
            </a:lvl1pPr>
          </a:lstStyle>
          <a:p>
            <a:pPr>
              <a:defRPr/>
            </a:pPr>
            <a:fld id="{A434740D-0E55-4FDC-A5E8-229AC56495DF}" type="datetime1">
              <a:rPr lang="es-AR"/>
              <a:pPr>
                <a:defRPr/>
              </a:pPr>
              <a:t>16/05/2013</a:t>
            </a:fld>
            <a:endParaRPr lang="es-ES"/>
          </a:p>
        </p:txBody>
      </p:sp>
      <p:sp>
        <p:nvSpPr>
          <p:cNvPr id="6"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7" name="5 Marcador de número de diapositiva"/>
          <p:cNvSpPr>
            <a:spLocks noGrp="1"/>
          </p:cNvSpPr>
          <p:nvPr>
            <p:ph type="sldNum" sz="quarter" idx="12"/>
          </p:nvPr>
        </p:nvSpPr>
        <p:spPr/>
        <p:txBody>
          <a:bodyPr/>
          <a:lstStyle>
            <a:lvl1pPr>
              <a:defRPr/>
            </a:lvl1pPr>
          </a:lstStyle>
          <a:p>
            <a:pPr>
              <a:defRPr/>
            </a:pPr>
            <a:fld id="{108BECA1-C856-4546-AE4C-54F1D9691A3D}" type="slidenum">
              <a:rPr lang="es-ES"/>
              <a:pPr>
                <a:defRPr/>
              </a:pPr>
              <a:t>‹Nº›</a:t>
            </a:fld>
            <a:endParaRPr lang="es-E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3 Marcador de fecha"/>
          <p:cNvSpPr>
            <a:spLocks noGrp="1"/>
          </p:cNvSpPr>
          <p:nvPr>
            <p:ph type="dt" sz="half" idx="10"/>
          </p:nvPr>
        </p:nvSpPr>
        <p:spPr/>
        <p:txBody>
          <a:bodyPr/>
          <a:lstStyle>
            <a:lvl1pPr>
              <a:defRPr/>
            </a:lvl1pPr>
          </a:lstStyle>
          <a:p>
            <a:pPr>
              <a:defRPr/>
            </a:pPr>
            <a:fld id="{04A04376-9FFD-4164-BA12-574F2DAC7E89}" type="datetime1">
              <a:rPr lang="es-AR"/>
              <a:pPr>
                <a:defRPr/>
              </a:pPr>
              <a:t>16/05/2013</a:t>
            </a:fld>
            <a:endParaRPr lang="es-ES"/>
          </a:p>
        </p:txBody>
      </p:sp>
      <p:sp>
        <p:nvSpPr>
          <p:cNvPr id="8"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9" name="5 Marcador de número de diapositiva"/>
          <p:cNvSpPr>
            <a:spLocks noGrp="1"/>
          </p:cNvSpPr>
          <p:nvPr>
            <p:ph type="sldNum" sz="quarter" idx="12"/>
          </p:nvPr>
        </p:nvSpPr>
        <p:spPr/>
        <p:txBody>
          <a:bodyPr/>
          <a:lstStyle>
            <a:lvl1pPr>
              <a:defRPr/>
            </a:lvl1pPr>
          </a:lstStyle>
          <a:p>
            <a:pPr>
              <a:defRPr/>
            </a:pPr>
            <a:fld id="{270D1691-10C0-443B-8CB1-127BBAFA4343}" type="slidenum">
              <a:rPr lang="es-ES"/>
              <a:pPr>
                <a:defRPr/>
              </a:pPr>
              <a:t>‹Nº›</a:t>
            </a:fld>
            <a:endParaRPr 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3 Marcador de fecha"/>
          <p:cNvSpPr>
            <a:spLocks noGrp="1"/>
          </p:cNvSpPr>
          <p:nvPr>
            <p:ph type="dt" sz="half" idx="10"/>
          </p:nvPr>
        </p:nvSpPr>
        <p:spPr/>
        <p:txBody>
          <a:bodyPr/>
          <a:lstStyle>
            <a:lvl1pPr>
              <a:defRPr/>
            </a:lvl1pPr>
          </a:lstStyle>
          <a:p>
            <a:pPr>
              <a:defRPr/>
            </a:pPr>
            <a:fld id="{030BB9CE-F879-49BB-9455-3B8672A11ADF}" type="datetime1">
              <a:rPr lang="es-AR"/>
              <a:pPr>
                <a:defRPr/>
              </a:pPr>
              <a:t>16/05/2013</a:t>
            </a:fld>
            <a:endParaRPr lang="es-ES"/>
          </a:p>
        </p:txBody>
      </p:sp>
      <p:sp>
        <p:nvSpPr>
          <p:cNvPr id="4"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5" name="5 Marcador de número de diapositiva"/>
          <p:cNvSpPr>
            <a:spLocks noGrp="1"/>
          </p:cNvSpPr>
          <p:nvPr>
            <p:ph type="sldNum" sz="quarter" idx="12"/>
          </p:nvPr>
        </p:nvSpPr>
        <p:spPr/>
        <p:txBody>
          <a:bodyPr/>
          <a:lstStyle>
            <a:lvl1pPr>
              <a:defRPr/>
            </a:lvl1pPr>
          </a:lstStyle>
          <a:p>
            <a:pPr>
              <a:defRPr/>
            </a:pPr>
            <a:fld id="{6E7AB6A2-D014-4086-8AAE-7E7ED0E7C229}" type="slidenum">
              <a:rPr lang="es-ES"/>
              <a:pPr>
                <a:defRPr/>
              </a:pPr>
              <a:t>‹Nº›</a:t>
            </a:fld>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53323464-8921-4320-8F3A-1ECCC16936FD}" type="datetime1">
              <a:rPr lang="es-AR"/>
              <a:pPr>
                <a:defRPr/>
              </a:pPr>
              <a:t>16/05/2013</a:t>
            </a:fld>
            <a:endParaRPr lang="es-ES"/>
          </a:p>
        </p:txBody>
      </p:sp>
      <p:sp>
        <p:nvSpPr>
          <p:cNvPr id="3"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4" name="5 Marcador de número de diapositiva"/>
          <p:cNvSpPr>
            <a:spLocks noGrp="1"/>
          </p:cNvSpPr>
          <p:nvPr>
            <p:ph type="sldNum" sz="quarter" idx="12"/>
          </p:nvPr>
        </p:nvSpPr>
        <p:spPr/>
        <p:txBody>
          <a:bodyPr/>
          <a:lstStyle>
            <a:lvl1pPr>
              <a:defRPr/>
            </a:lvl1pPr>
          </a:lstStyle>
          <a:p>
            <a:pPr>
              <a:defRPr/>
            </a:pPr>
            <a:fld id="{C08CD8C5-C5D1-4B3F-B32E-BABD6448BE36}"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fld id="{1287E9D5-E28C-4A2E-9B2E-E2F32953A1CA}" type="datetime1">
              <a:rPr lang="es-AR"/>
              <a:pPr>
                <a:defRPr/>
              </a:pPr>
              <a:t>16/05/2013</a:t>
            </a:fld>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6" name="Rectangle 10"/>
          <p:cNvSpPr>
            <a:spLocks noGrp="1" noChangeArrowheads="1"/>
          </p:cNvSpPr>
          <p:nvPr>
            <p:ph type="sldNum" sz="quarter" idx="12"/>
          </p:nvPr>
        </p:nvSpPr>
        <p:spPr>
          <a:ln/>
        </p:spPr>
        <p:txBody>
          <a:bodyPr/>
          <a:lstStyle>
            <a:lvl1pPr>
              <a:defRPr/>
            </a:lvl1pPr>
          </a:lstStyle>
          <a:p>
            <a:pPr>
              <a:defRPr/>
            </a:pPr>
            <a:fld id="{6418F5A2-83EF-47F4-9266-310F8BAB3B8C}" type="slidenum">
              <a:rPr lang="es-ES"/>
              <a:pPr>
                <a:defRPr/>
              </a:pPr>
              <a:t>‹Nº›</a:t>
            </a:fld>
            <a:endParaRPr lang="es-E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109E6849-A27E-4DB9-96CB-E129F0DB53D9}" type="datetime1">
              <a:rPr lang="es-AR"/>
              <a:pPr>
                <a:defRPr/>
              </a:pPr>
              <a:t>16/05/2013</a:t>
            </a:fld>
            <a:endParaRPr lang="es-ES"/>
          </a:p>
        </p:txBody>
      </p:sp>
      <p:sp>
        <p:nvSpPr>
          <p:cNvPr id="6"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7" name="5 Marcador de número de diapositiva"/>
          <p:cNvSpPr>
            <a:spLocks noGrp="1"/>
          </p:cNvSpPr>
          <p:nvPr>
            <p:ph type="sldNum" sz="quarter" idx="12"/>
          </p:nvPr>
        </p:nvSpPr>
        <p:spPr/>
        <p:txBody>
          <a:bodyPr/>
          <a:lstStyle>
            <a:lvl1pPr>
              <a:defRPr/>
            </a:lvl1pPr>
          </a:lstStyle>
          <a:p>
            <a:pPr>
              <a:defRPr/>
            </a:pPr>
            <a:fld id="{E38D06DD-DA8A-49F4-B253-54208CA5898D}" type="slidenum">
              <a:rPr lang="es-ES"/>
              <a:pPr>
                <a:defRPr/>
              </a:pPr>
              <a:t>‹Nº›</a:t>
            </a:fld>
            <a:endParaRPr lang="es-E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805C7DE-B04E-4A6C-A78D-A5D5F452B561}" type="datetime1">
              <a:rPr lang="es-AR"/>
              <a:pPr>
                <a:defRPr/>
              </a:pPr>
              <a:t>16/05/2013</a:t>
            </a:fld>
            <a:endParaRPr lang="es-ES"/>
          </a:p>
        </p:txBody>
      </p:sp>
      <p:sp>
        <p:nvSpPr>
          <p:cNvPr id="6"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7" name="5 Marcador de número de diapositiva"/>
          <p:cNvSpPr>
            <a:spLocks noGrp="1"/>
          </p:cNvSpPr>
          <p:nvPr>
            <p:ph type="sldNum" sz="quarter" idx="12"/>
          </p:nvPr>
        </p:nvSpPr>
        <p:spPr/>
        <p:txBody>
          <a:bodyPr/>
          <a:lstStyle>
            <a:lvl1pPr>
              <a:defRPr/>
            </a:lvl1pPr>
          </a:lstStyle>
          <a:p>
            <a:pPr>
              <a:defRPr/>
            </a:pPr>
            <a:fld id="{21BBF0D6-862D-41BD-812A-00F0EA10F13C}" type="slidenum">
              <a:rPr lang="es-ES"/>
              <a:pPr>
                <a:defRPr/>
              </a:pPr>
              <a:t>‹Nº›</a:t>
            </a:fld>
            <a:endParaRPr lang="es-E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1EB70832-A006-489B-8934-7BE60B1734CB}" type="datetime1">
              <a:rPr lang="es-AR"/>
              <a:pPr>
                <a:defRPr/>
              </a:pPr>
              <a:t>16/05/2013</a:t>
            </a:fld>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6" name="5 Marcador de número de diapositiva"/>
          <p:cNvSpPr>
            <a:spLocks noGrp="1"/>
          </p:cNvSpPr>
          <p:nvPr>
            <p:ph type="sldNum" sz="quarter" idx="12"/>
          </p:nvPr>
        </p:nvSpPr>
        <p:spPr/>
        <p:txBody>
          <a:bodyPr/>
          <a:lstStyle>
            <a:lvl1pPr>
              <a:defRPr/>
            </a:lvl1pPr>
          </a:lstStyle>
          <a:p>
            <a:pPr>
              <a:defRPr/>
            </a:pPr>
            <a:fld id="{EAA17328-128E-4562-A037-D5EEAA0C334E}" type="slidenum">
              <a:rPr lang="es-ES"/>
              <a:pPr>
                <a:defRPr/>
              </a:pPr>
              <a:t>‹Nº›</a:t>
            </a:fld>
            <a:endParaRPr lang="es-E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66CEEF70-D2D0-4350-90CF-FCADF3F3A565}" type="datetime1">
              <a:rPr lang="es-AR"/>
              <a:pPr>
                <a:defRPr/>
              </a:pPr>
              <a:t>16/05/2013</a:t>
            </a:fld>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Lic. Miriam Barone</a:t>
            </a:r>
          </a:p>
        </p:txBody>
      </p:sp>
      <p:sp>
        <p:nvSpPr>
          <p:cNvPr id="6" name="5 Marcador de número de diapositiva"/>
          <p:cNvSpPr>
            <a:spLocks noGrp="1"/>
          </p:cNvSpPr>
          <p:nvPr>
            <p:ph type="sldNum" sz="quarter" idx="12"/>
          </p:nvPr>
        </p:nvSpPr>
        <p:spPr/>
        <p:txBody>
          <a:bodyPr/>
          <a:lstStyle>
            <a:lvl1pPr>
              <a:defRPr/>
            </a:lvl1pPr>
          </a:lstStyle>
          <a:p>
            <a:pPr>
              <a:defRPr/>
            </a:pPr>
            <a:fld id="{4477CA87-22E4-440E-BDB1-7F35F4722044}"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8"/>
          <p:cNvSpPr>
            <a:spLocks noGrp="1" noChangeArrowheads="1"/>
          </p:cNvSpPr>
          <p:nvPr>
            <p:ph type="dt" sz="half" idx="10"/>
          </p:nvPr>
        </p:nvSpPr>
        <p:spPr>
          <a:ln/>
        </p:spPr>
        <p:txBody>
          <a:bodyPr/>
          <a:lstStyle>
            <a:lvl1pPr>
              <a:defRPr/>
            </a:lvl1pPr>
          </a:lstStyle>
          <a:p>
            <a:pPr>
              <a:defRPr/>
            </a:pPr>
            <a:fld id="{3703CD29-309D-4E92-A5B7-407E46ABB4DA}" type="datetime1">
              <a:rPr lang="es-AR"/>
              <a:pPr>
                <a:defRPr/>
              </a:pPr>
              <a:t>16/05/2013</a:t>
            </a:fld>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7" name="Rectangle 10"/>
          <p:cNvSpPr>
            <a:spLocks noGrp="1" noChangeArrowheads="1"/>
          </p:cNvSpPr>
          <p:nvPr>
            <p:ph type="sldNum" sz="quarter" idx="12"/>
          </p:nvPr>
        </p:nvSpPr>
        <p:spPr>
          <a:ln/>
        </p:spPr>
        <p:txBody>
          <a:bodyPr/>
          <a:lstStyle>
            <a:lvl1pPr>
              <a:defRPr/>
            </a:lvl1pPr>
          </a:lstStyle>
          <a:p>
            <a:pPr>
              <a:defRPr/>
            </a:pPr>
            <a:fld id="{455AB84B-FA62-4D3A-B2D1-B0A1AF63F5E1}"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8"/>
          <p:cNvSpPr>
            <a:spLocks noGrp="1" noChangeArrowheads="1"/>
          </p:cNvSpPr>
          <p:nvPr>
            <p:ph type="dt" sz="half" idx="10"/>
          </p:nvPr>
        </p:nvSpPr>
        <p:spPr>
          <a:ln/>
        </p:spPr>
        <p:txBody>
          <a:bodyPr/>
          <a:lstStyle>
            <a:lvl1pPr>
              <a:defRPr/>
            </a:lvl1pPr>
          </a:lstStyle>
          <a:p>
            <a:pPr>
              <a:defRPr/>
            </a:pPr>
            <a:fld id="{F7C527F6-78CF-4A6E-A7B3-132C50A17C91}" type="datetime1">
              <a:rPr lang="es-AR"/>
              <a:pPr>
                <a:defRPr/>
              </a:pPr>
              <a:t>16/05/2013</a:t>
            </a:fld>
            <a:endParaRPr lang="es-ES"/>
          </a:p>
        </p:txBody>
      </p:sp>
      <p:sp>
        <p:nvSpPr>
          <p:cNvPr id="8"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9" name="Rectangle 10"/>
          <p:cNvSpPr>
            <a:spLocks noGrp="1" noChangeArrowheads="1"/>
          </p:cNvSpPr>
          <p:nvPr>
            <p:ph type="sldNum" sz="quarter" idx="12"/>
          </p:nvPr>
        </p:nvSpPr>
        <p:spPr>
          <a:ln/>
        </p:spPr>
        <p:txBody>
          <a:bodyPr/>
          <a:lstStyle>
            <a:lvl1pPr>
              <a:defRPr/>
            </a:lvl1pPr>
          </a:lstStyle>
          <a:p>
            <a:pPr>
              <a:defRPr/>
            </a:pPr>
            <a:fld id="{A72C6040-CCB4-4D3A-92CC-C973F426BDBE}"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8"/>
          <p:cNvSpPr>
            <a:spLocks noGrp="1" noChangeArrowheads="1"/>
          </p:cNvSpPr>
          <p:nvPr>
            <p:ph type="dt" sz="half" idx="10"/>
          </p:nvPr>
        </p:nvSpPr>
        <p:spPr>
          <a:ln/>
        </p:spPr>
        <p:txBody>
          <a:bodyPr/>
          <a:lstStyle>
            <a:lvl1pPr>
              <a:defRPr/>
            </a:lvl1pPr>
          </a:lstStyle>
          <a:p>
            <a:pPr>
              <a:defRPr/>
            </a:pPr>
            <a:fld id="{EBC60BC9-20D2-42FC-B64B-6B4DA32F7213}" type="datetime1">
              <a:rPr lang="es-AR"/>
              <a:pPr>
                <a:defRPr/>
              </a:pPr>
              <a:t>16/05/2013</a:t>
            </a:fld>
            <a:endParaRPr lang="es-ES"/>
          </a:p>
        </p:txBody>
      </p:sp>
      <p:sp>
        <p:nvSpPr>
          <p:cNvPr id="4"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5" name="Rectangle 10"/>
          <p:cNvSpPr>
            <a:spLocks noGrp="1" noChangeArrowheads="1"/>
          </p:cNvSpPr>
          <p:nvPr>
            <p:ph type="sldNum" sz="quarter" idx="12"/>
          </p:nvPr>
        </p:nvSpPr>
        <p:spPr>
          <a:ln/>
        </p:spPr>
        <p:txBody>
          <a:bodyPr/>
          <a:lstStyle>
            <a:lvl1pPr>
              <a:defRPr/>
            </a:lvl1pPr>
          </a:lstStyle>
          <a:p>
            <a:pPr>
              <a:defRPr/>
            </a:pPr>
            <a:fld id="{3398A1CC-85B2-4D6B-8F8B-AF4891A1B8EF}"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EDAFA788-E770-430B-B1D4-F5383058FF95}" type="datetime1">
              <a:rPr lang="es-AR"/>
              <a:pPr>
                <a:defRPr/>
              </a:pPr>
              <a:t>16/05/2013</a:t>
            </a:fld>
            <a:endParaRPr lang="es-ES"/>
          </a:p>
        </p:txBody>
      </p:sp>
      <p:sp>
        <p:nvSpPr>
          <p:cNvPr id="3"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4" name="Rectangle 10"/>
          <p:cNvSpPr>
            <a:spLocks noGrp="1" noChangeArrowheads="1"/>
          </p:cNvSpPr>
          <p:nvPr>
            <p:ph type="sldNum" sz="quarter" idx="12"/>
          </p:nvPr>
        </p:nvSpPr>
        <p:spPr>
          <a:ln/>
        </p:spPr>
        <p:txBody>
          <a:bodyPr/>
          <a:lstStyle>
            <a:lvl1pPr>
              <a:defRPr/>
            </a:lvl1pPr>
          </a:lstStyle>
          <a:p>
            <a:pPr>
              <a:defRPr/>
            </a:pPr>
            <a:fld id="{D9137F46-7B6D-41C0-8F84-8B0FEE13374C}"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fld id="{6D2F0AF6-048A-4C49-8008-53A6317383B2}" type="datetime1">
              <a:rPr lang="es-AR"/>
              <a:pPr>
                <a:defRPr/>
              </a:pPr>
              <a:t>16/05/2013</a:t>
            </a:fld>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7" name="Rectangle 10"/>
          <p:cNvSpPr>
            <a:spLocks noGrp="1" noChangeArrowheads="1"/>
          </p:cNvSpPr>
          <p:nvPr>
            <p:ph type="sldNum" sz="quarter" idx="12"/>
          </p:nvPr>
        </p:nvSpPr>
        <p:spPr>
          <a:ln/>
        </p:spPr>
        <p:txBody>
          <a:bodyPr/>
          <a:lstStyle>
            <a:lvl1pPr>
              <a:defRPr/>
            </a:lvl1pPr>
          </a:lstStyle>
          <a:p>
            <a:pPr>
              <a:defRPr/>
            </a:pPr>
            <a:fld id="{9E644CF4-2B66-4BFD-AA33-CA41415D15A9}"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fld id="{4AC34487-FC8A-4340-A6B2-081846B39BC9}" type="datetime1">
              <a:rPr lang="es-AR"/>
              <a:pPr>
                <a:defRPr/>
              </a:pPr>
              <a:t>16/05/2013</a:t>
            </a:fld>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a:t>Lic. Miriam Barone</a:t>
            </a:r>
          </a:p>
        </p:txBody>
      </p:sp>
      <p:sp>
        <p:nvSpPr>
          <p:cNvPr id="7" name="Rectangle 10"/>
          <p:cNvSpPr>
            <a:spLocks noGrp="1" noChangeArrowheads="1"/>
          </p:cNvSpPr>
          <p:nvPr>
            <p:ph type="sldNum" sz="quarter" idx="12"/>
          </p:nvPr>
        </p:nvSpPr>
        <p:spPr>
          <a:ln/>
        </p:spPr>
        <p:txBody>
          <a:bodyPr/>
          <a:lstStyle>
            <a:lvl1pPr>
              <a:defRPr/>
            </a:lvl1pPr>
          </a:lstStyle>
          <a:p>
            <a:pPr>
              <a:defRPr/>
            </a:pPr>
            <a:fld id="{272EBB10-5DD2-49A7-9310-EFC23AA8AF9F}"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375811"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lgn="l">
                <a:spcBef>
                  <a:spcPct val="0"/>
                </a:spcBef>
                <a:buClrTx/>
                <a:buSzTx/>
                <a:buFontTx/>
                <a:buNone/>
                <a:defRPr/>
              </a:pPr>
              <a:endParaRPr lang="es-ES" sz="2400" b="0">
                <a:latin typeface="Times New Roman" pitchFamily="18" charset="0"/>
                <a:cs typeface="Arial" charset="0"/>
              </a:endParaRPr>
            </a:p>
          </p:txBody>
        </p:sp>
        <p:sp>
          <p:nvSpPr>
            <p:cNvPr id="375812"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lgn="l">
                <a:spcBef>
                  <a:spcPct val="0"/>
                </a:spcBef>
                <a:buClrTx/>
                <a:buSzTx/>
                <a:buFontTx/>
                <a:buNone/>
                <a:defRPr/>
              </a:pPr>
              <a:endParaRPr lang="es-ES" sz="1800" b="0">
                <a:latin typeface="Arial" charset="0"/>
                <a:cs typeface="Arial" charset="0"/>
              </a:endParaRPr>
            </a:p>
          </p:txBody>
        </p:sp>
        <p:sp>
          <p:nvSpPr>
            <p:cNvPr id="375813"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s-AR">
                <a:effectLst>
                  <a:outerShdw blurRad="38100" dist="38100" dir="2700000" algn="tl">
                    <a:srgbClr val="000000">
                      <a:alpha val="43137"/>
                    </a:srgbClr>
                  </a:outerShdw>
                </a:effectLst>
              </a:endParaRPr>
            </a:p>
          </p:txBody>
        </p:sp>
      </p:grpSp>
      <p:sp>
        <p:nvSpPr>
          <p:cNvPr id="1027"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cambiar el estilo de título	</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75816"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b="0">
                <a:effectLst/>
                <a:latin typeface="+mn-lt"/>
                <a:cs typeface="Arial" charset="0"/>
              </a:defRPr>
            </a:lvl1pPr>
          </a:lstStyle>
          <a:p>
            <a:pPr>
              <a:defRPr/>
            </a:pPr>
            <a:fld id="{755BAF0F-E10F-439D-8C27-D4B6253104EB}" type="datetime1">
              <a:rPr lang="es-AR"/>
              <a:pPr>
                <a:defRPr/>
              </a:pPr>
              <a:t>16/05/2013</a:t>
            </a:fld>
            <a:endParaRPr lang="es-ES"/>
          </a:p>
        </p:txBody>
      </p:sp>
      <p:sp>
        <p:nvSpPr>
          <p:cNvPr id="375817"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b="0">
                <a:latin typeface="Verdana" pitchFamily="34" charset="0"/>
                <a:cs typeface="Arial" charset="0"/>
              </a:defRPr>
            </a:lvl1pPr>
          </a:lstStyle>
          <a:p>
            <a:pPr>
              <a:defRPr/>
            </a:pPr>
            <a:r>
              <a:rPr lang="es-ES"/>
              <a:t>Lic. Miriam Barone</a:t>
            </a:r>
          </a:p>
        </p:txBody>
      </p:sp>
      <p:sp>
        <p:nvSpPr>
          <p:cNvPr id="375818"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b="0">
                <a:effectLst/>
                <a:latin typeface="+mn-lt"/>
                <a:cs typeface="Arial" charset="0"/>
              </a:defRPr>
            </a:lvl1pPr>
          </a:lstStyle>
          <a:p>
            <a:pPr>
              <a:defRPr/>
            </a:pPr>
            <a:fld id="{C3CE9813-83BA-49EF-9857-173F8E5250BE}"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4133"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3238500" y="0"/>
            <a:ext cx="11925300" cy="3810000"/>
            <a:chOff x="-2040" y="0"/>
            <a:chExt cx="7512" cy="2400"/>
          </a:xfrm>
        </p:grpSpPr>
        <p:sp>
          <p:nvSpPr>
            <p:cNvPr id="389123"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lgn="l">
                <a:spcBef>
                  <a:spcPct val="0"/>
                </a:spcBef>
                <a:buClrTx/>
                <a:buSzTx/>
                <a:buFontTx/>
                <a:buNone/>
                <a:defRPr/>
              </a:pPr>
              <a:endParaRPr lang="es-ES" sz="2400" b="0">
                <a:latin typeface="Times New Roman" pitchFamily="18" charset="0"/>
                <a:cs typeface="Arial" charset="0"/>
              </a:endParaRPr>
            </a:p>
          </p:txBody>
        </p:sp>
        <p:sp>
          <p:nvSpPr>
            <p:cNvPr id="389124"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lgn="l">
                <a:spcBef>
                  <a:spcPct val="0"/>
                </a:spcBef>
                <a:buClrTx/>
                <a:buSzTx/>
                <a:buFontTx/>
                <a:buNone/>
                <a:defRPr/>
              </a:pPr>
              <a:endParaRPr lang="es-ES" sz="1800" b="0">
                <a:latin typeface="Arial" charset="0"/>
                <a:cs typeface="Arial" charset="0"/>
              </a:endParaRPr>
            </a:p>
          </p:txBody>
        </p:sp>
        <p:sp>
          <p:nvSpPr>
            <p:cNvPr id="389125"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s-AR">
                <a:effectLst>
                  <a:outerShdw blurRad="38100" dist="38100" dir="2700000" algn="tl">
                    <a:srgbClr val="000000">
                      <a:alpha val="43137"/>
                    </a:srgbClr>
                  </a:outerShdw>
                </a:effectLst>
              </a:endParaRPr>
            </a:p>
          </p:txBody>
        </p:sp>
      </p:grpSp>
      <p:sp>
        <p:nvSpPr>
          <p:cNvPr id="2051"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cambiar el estilo de título	</a:t>
            </a:r>
          </a:p>
        </p:txBody>
      </p:sp>
      <p:sp>
        <p:nvSpPr>
          <p:cNvPr id="2052"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89128"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b="0">
                <a:effectLst/>
                <a:latin typeface="+mn-lt"/>
                <a:cs typeface="Arial" charset="0"/>
              </a:defRPr>
            </a:lvl1pPr>
          </a:lstStyle>
          <a:p>
            <a:pPr>
              <a:defRPr/>
            </a:pPr>
            <a:fld id="{35141B55-010C-4928-B6DA-821B0FFC72EB}" type="datetime1">
              <a:rPr lang="es-AR"/>
              <a:pPr>
                <a:defRPr/>
              </a:pPr>
              <a:t>16/05/2013</a:t>
            </a:fld>
            <a:endParaRPr lang="es-ES"/>
          </a:p>
        </p:txBody>
      </p:sp>
      <p:sp>
        <p:nvSpPr>
          <p:cNvPr id="389129"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b="0">
                <a:latin typeface="Verdana" pitchFamily="34" charset="0"/>
                <a:cs typeface="Arial" charset="0"/>
              </a:defRPr>
            </a:lvl1pPr>
          </a:lstStyle>
          <a:p>
            <a:pPr>
              <a:defRPr/>
            </a:pPr>
            <a:r>
              <a:rPr lang="es-ES"/>
              <a:t>Lic. Miriam Barone</a:t>
            </a:r>
          </a:p>
        </p:txBody>
      </p:sp>
      <p:sp>
        <p:nvSpPr>
          <p:cNvPr id="389130"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b="0">
                <a:effectLst/>
                <a:latin typeface="+mn-lt"/>
                <a:cs typeface="Arial" charset="0"/>
              </a:defRPr>
            </a:lvl1pPr>
          </a:lstStyle>
          <a:p>
            <a:pPr>
              <a:defRPr/>
            </a:pPr>
            <a:fld id="{70C8BFED-9219-49DE-A97B-60BA281D1D52}"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4134"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AR" smtClean="0"/>
          </a:p>
        </p:txBody>
      </p:sp>
      <p:sp>
        <p:nvSpPr>
          <p:cNvPr id="3075"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ffectLst>
                  <a:outerShdw blurRad="38100" dist="38100" dir="2700000" algn="tl">
                    <a:srgbClr val="000000">
                      <a:alpha val="43137"/>
                    </a:srgbClr>
                  </a:outerShdw>
                </a:effectLst>
              </a:defRPr>
            </a:lvl1pPr>
          </a:lstStyle>
          <a:p>
            <a:pPr>
              <a:defRPr/>
            </a:pPr>
            <a:fld id="{1E01784C-7591-4417-8F72-9A6528CC363C}" type="datetime1">
              <a:rPr lang="es-AR"/>
              <a:pPr>
                <a:defRPr/>
              </a:pPr>
              <a:t>16/05/2013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ffectLst>
                  <a:outerShdw blurRad="38100" dist="38100" dir="2700000" algn="tl">
                    <a:srgbClr val="C0C0C0"/>
                  </a:outerShdw>
                </a:effectLst>
              </a:defRPr>
            </a:lvl1pPr>
          </a:lstStyle>
          <a:p>
            <a:pPr>
              <a:defRPr/>
            </a:pPr>
            <a:r>
              <a:rPr lang="es-ES"/>
              <a:t>Lic. Miriam Barone</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38100" dist="38100" dir="2700000" algn="tl">
                    <a:srgbClr val="000000">
                      <a:alpha val="43137"/>
                    </a:srgbClr>
                  </a:outerShdw>
                </a:effectLst>
              </a:defRPr>
            </a:lvl1pPr>
          </a:lstStyle>
          <a:p>
            <a:pPr>
              <a:defRPr/>
            </a:pPr>
            <a:fld id="{A49D9126-7B7E-4D53-920F-4B12215F5DC2}"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9.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hyperlink" Target="Historia%20de%20los%20sistemas%20operativos%20y%20Diferencias%20entre%20sistemas%20operativos.mp4" TargetMode="Externa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Ncleo%20y%20Procesos%20en%20un%20Sistema%20Operativo.mp4"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9"/>
          <p:cNvSpPr>
            <a:spLocks noGrp="1" noChangeArrowheads="1"/>
          </p:cNvSpPr>
          <p:nvPr>
            <p:ph type="ftr" sz="quarter" idx="11"/>
          </p:nvPr>
        </p:nvSpPr>
        <p:spPr>
          <a:noFill/>
        </p:spPr>
        <p:txBody>
          <a:bodyPr/>
          <a:lstStyle/>
          <a:p>
            <a:r>
              <a:rPr lang="es-ES" smtClean="0"/>
              <a:t>Lic. Miriam Barone</a:t>
            </a:r>
          </a:p>
        </p:txBody>
      </p:sp>
      <p:sp>
        <p:nvSpPr>
          <p:cNvPr id="5" name="Rectangle 10"/>
          <p:cNvSpPr>
            <a:spLocks noGrp="1" noChangeArrowheads="1"/>
          </p:cNvSpPr>
          <p:nvPr>
            <p:ph type="sldNum" sz="quarter" idx="12"/>
          </p:nvPr>
        </p:nvSpPr>
        <p:spPr/>
        <p:txBody>
          <a:bodyPr/>
          <a:lstStyle/>
          <a:p>
            <a:pPr>
              <a:defRPr/>
            </a:pPr>
            <a:fld id="{A8808CBC-ECC7-42B7-B0EF-62359C70D5B2}" type="slidenum">
              <a:rPr lang="es-ES"/>
              <a:pPr>
                <a:defRPr/>
              </a:pPr>
              <a:t>1</a:t>
            </a:fld>
            <a:endParaRPr lang="es-ES"/>
          </a:p>
        </p:txBody>
      </p:sp>
      <p:sp>
        <p:nvSpPr>
          <p:cNvPr id="2050" name="1 Título"/>
          <p:cNvSpPr>
            <a:spLocks noGrp="1"/>
          </p:cNvSpPr>
          <p:nvPr>
            <p:ph type="title"/>
          </p:nvPr>
        </p:nvSpPr>
        <p:spPr>
          <a:xfrm>
            <a:off x="714375" y="301625"/>
            <a:ext cx="8429625" cy="1143000"/>
          </a:xfrm>
        </p:spPr>
        <p:txBody>
          <a:bodyPr anchor="ctr"/>
          <a:lstStyle/>
          <a:p>
            <a:pPr eaLnBrk="1" hangingPunct="1"/>
            <a:r>
              <a:rPr lang="es-ES" sz="4200" u="sng" smtClean="0"/>
              <a:t>SOFTWARE DE LOS SISTEMAS DE COMPUTACIÓN</a:t>
            </a:r>
            <a:endParaRPr lang="es-AR" sz="4200" u="sng" smtClean="0"/>
          </a:p>
        </p:txBody>
      </p:sp>
      <p:sp>
        <p:nvSpPr>
          <p:cNvPr id="3" name="2 Subtítulo"/>
          <p:cNvSpPr>
            <a:spLocks noGrp="1"/>
          </p:cNvSpPr>
          <p:nvPr>
            <p:ph idx="1"/>
          </p:nvPr>
        </p:nvSpPr>
        <p:spPr/>
        <p:txBody>
          <a:bodyPr/>
          <a:lstStyle/>
          <a:p>
            <a:pPr marL="0" indent="0" algn="ctr" eaLnBrk="1" hangingPunct="1">
              <a:lnSpc>
                <a:spcPct val="90000"/>
              </a:lnSpc>
              <a:buFont typeface="Wingdings" pitchFamily="2" charset="2"/>
              <a:buNone/>
            </a:pPr>
            <a:r>
              <a:rPr lang="es-ES" sz="3700" b="1" smtClean="0"/>
              <a:t>El SOFTWARE está constituido por un conjunto de elementos intangibles llamados programas, que el hardware ejecuta.</a:t>
            </a:r>
            <a:endParaRPr lang="es-AR" sz="3700"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Grp="1" noChangeArrowheads="1"/>
          </p:cNvSpPr>
          <p:nvPr>
            <p:ph type="ftr" sz="quarter" idx="11"/>
          </p:nvPr>
        </p:nvSpPr>
        <p:spPr>
          <a:noFill/>
        </p:spPr>
        <p:txBody>
          <a:bodyPr/>
          <a:lstStyle/>
          <a:p>
            <a:r>
              <a:rPr lang="es-ES" smtClean="0"/>
              <a:t>Lic. Miriam Barone</a:t>
            </a:r>
          </a:p>
        </p:txBody>
      </p:sp>
      <p:sp>
        <p:nvSpPr>
          <p:cNvPr id="19" name="Rectangle 10"/>
          <p:cNvSpPr>
            <a:spLocks noGrp="1" noChangeArrowheads="1"/>
          </p:cNvSpPr>
          <p:nvPr>
            <p:ph type="sldNum" sz="quarter" idx="12"/>
          </p:nvPr>
        </p:nvSpPr>
        <p:spPr/>
        <p:txBody>
          <a:bodyPr/>
          <a:lstStyle/>
          <a:p>
            <a:pPr>
              <a:defRPr/>
            </a:pPr>
            <a:fld id="{7ADA5344-9207-43AF-8929-340B8ACAB919}" type="slidenum">
              <a:rPr lang="es-ES"/>
              <a:pPr>
                <a:defRPr/>
              </a:pPr>
              <a:t>10</a:t>
            </a:fld>
            <a:endParaRPr lang="es-ES"/>
          </a:p>
        </p:txBody>
      </p:sp>
      <p:sp>
        <p:nvSpPr>
          <p:cNvPr id="4" name="3 Elipse"/>
          <p:cNvSpPr/>
          <p:nvPr/>
        </p:nvSpPr>
        <p:spPr>
          <a:xfrm>
            <a:off x="323850" y="2636838"/>
            <a:ext cx="3816350" cy="1500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SECUENCIALES O NO DIRECCIONABLES</a:t>
            </a:r>
            <a:endParaRPr lang="es-AR" sz="1800" b="0" dirty="0"/>
          </a:p>
        </p:txBody>
      </p:sp>
      <p:sp>
        <p:nvSpPr>
          <p:cNvPr id="5" name="4 Elipse"/>
          <p:cNvSpPr/>
          <p:nvPr/>
        </p:nvSpPr>
        <p:spPr>
          <a:xfrm>
            <a:off x="5076825" y="2636838"/>
            <a:ext cx="3644900" cy="151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a:solidFill>
                  <a:srgbClr val="FFFFFF"/>
                </a:solidFill>
                <a:latin typeface="Calibri" pitchFamily="34" charset="0"/>
                <a:cs typeface="Arial" charset="0"/>
              </a:rPr>
              <a:t>ACCESO DIRECTO O DIRECCIONABLES</a:t>
            </a:r>
            <a:endParaRPr lang="es-AR" sz="1800" b="0">
              <a:solidFill>
                <a:srgbClr val="FFFFFF"/>
              </a:solidFill>
              <a:latin typeface="Calibri" pitchFamily="34" charset="0"/>
              <a:cs typeface="Arial" charset="0"/>
            </a:endParaRPr>
          </a:p>
        </p:txBody>
      </p:sp>
      <p:sp>
        <p:nvSpPr>
          <p:cNvPr id="11268" name="Rectangle 6"/>
          <p:cNvSpPr>
            <a:spLocks/>
          </p:cNvSpPr>
          <p:nvPr/>
        </p:nvSpPr>
        <p:spPr bwMode="auto">
          <a:xfrm>
            <a:off x="468313" y="260350"/>
            <a:ext cx="8229600" cy="635000"/>
          </a:xfrm>
          <a:prstGeom prst="rect">
            <a:avLst/>
          </a:prstGeom>
          <a:noFill/>
          <a:ln w="9525">
            <a:noFill/>
            <a:miter lim="800000"/>
            <a:headEnd/>
            <a:tailEnd/>
          </a:ln>
        </p:spPr>
        <p:txBody>
          <a:bodyPr anchor="ctr"/>
          <a:lstStyle/>
          <a:p>
            <a:pPr eaLnBrk="0" hangingPunct="0">
              <a:spcBef>
                <a:spcPct val="0"/>
              </a:spcBef>
              <a:buClrTx/>
              <a:buSzTx/>
              <a:buFontTx/>
              <a:buNone/>
            </a:pPr>
            <a:r>
              <a:rPr lang="es-ES" sz="4000" u="sng">
                <a:latin typeface="Calibri" pitchFamily="34" charset="0"/>
                <a:cs typeface="Arial" charset="0"/>
              </a:rPr>
              <a:t>ORGANIZACIÓN DE ARCHIVOS</a:t>
            </a:r>
          </a:p>
        </p:txBody>
      </p:sp>
      <p:sp>
        <p:nvSpPr>
          <p:cNvPr id="11269" name="Text Box 8"/>
          <p:cNvSpPr txBox="1">
            <a:spLocks noChangeArrowheads="1"/>
          </p:cNvSpPr>
          <p:nvPr/>
        </p:nvSpPr>
        <p:spPr bwMode="auto">
          <a:xfrm>
            <a:off x="468313" y="908050"/>
            <a:ext cx="8424862" cy="1258888"/>
          </a:xfrm>
          <a:prstGeom prst="rect">
            <a:avLst/>
          </a:prstGeom>
          <a:noFill/>
          <a:ln w="9525">
            <a:noFill/>
            <a:miter lim="800000"/>
            <a:headEnd/>
            <a:tailEnd/>
          </a:ln>
        </p:spPr>
        <p:txBody>
          <a:bodyPr>
            <a:spAutoFit/>
          </a:bodyPr>
          <a:lstStyle/>
          <a:p>
            <a:pPr>
              <a:buClrTx/>
              <a:buSzTx/>
              <a:buFontTx/>
              <a:buNone/>
            </a:pPr>
            <a:r>
              <a:rPr lang="es-ES" sz="1800" b="0">
                <a:latin typeface="Arial" charset="0"/>
                <a:cs typeface="Arial" charset="0"/>
              </a:rPr>
              <a:t>Usualmente el computador necesita acceder a los archivos ya sea para recuperar la información o para grabarla. </a:t>
            </a:r>
          </a:p>
          <a:p>
            <a:pPr>
              <a:buClrTx/>
              <a:buSzTx/>
              <a:buFontTx/>
              <a:buNone/>
            </a:pPr>
            <a:endParaRPr lang="es-ES" sz="900" b="0">
              <a:latin typeface="Arial" charset="0"/>
              <a:cs typeface="Arial" charset="0"/>
            </a:endParaRPr>
          </a:p>
          <a:p>
            <a:pPr>
              <a:buClrTx/>
              <a:buSzTx/>
              <a:buFontTx/>
              <a:buNone/>
            </a:pPr>
            <a:r>
              <a:rPr lang="es-ES" sz="1800" b="0">
                <a:latin typeface="Arial" charset="0"/>
                <a:cs typeface="Arial" charset="0"/>
              </a:rPr>
              <a:t>El </a:t>
            </a:r>
            <a:r>
              <a:rPr lang="es-ES" sz="1800" i="1">
                <a:latin typeface="Arial" charset="0"/>
                <a:cs typeface="Arial" charset="0"/>
              </a:rPr>
              <a:t>método de acceso</a:t>
            </a:r>
            <a:r>
              <a:rPr lang="es-ES" sz="1800" b="0">
                <a:latin typeface="Arial" charset="0"/>
                <a:cs typeface="Arial" charset="0"/>
              </a:rPr>
              <a:t> determina cómo pueden recuperarse los registros:</a:t>
            </a:r>
          </a:p>
        </p:txBody>
      </p:sp>
      <p:sp>
        <p:nvSpPr>
          <p:cNvPr id="11270" name="Line 12"/>
          <p:cNvSpPr>
            <a:spLocks noChangeShapeType="1"/>
          </p:cNvSpPr>
          <p:nvPr/>
        </p:nvSpPr>
        <p:spPr bwMode="auto">
          <a:xfrm>
            <a:off x="323850" y="3500438"/>
            <a:ext cx="0" cy="2449512"/>
          </a:xfrm>
          <a:prstGeom prst="line">
            <a:avLst/>
          </a:prstGeom>
          <a:noFill/>
          <a:ln w="9525">
            <a:solidFill>
              <a:schemeClr val="tx1"/>
            </a:solidFill>
            <a:round/>
            <a:headEnd/>
            <a:tailEnd/>
          </a:ln>
        </p:spPr>
        <p:txBody>
          <a:bodyPr/>
          <a:lstStyle/>
          <a:p>
            <a:pPr>
              <a:defRPr/>
            </a:pPr>
            <a:endParaRPr lang="es-AR">
              <a:effectLst>
                <a:outerShdw blurRad="38100" dist="38100" dir="2700000" algn="tl">
                  <a:srgbClr val="000000">
                    <a:alpha val="43137"/>
                  </a:srgbClr>
                </a:outerShdw>
              </a:effectLst>
            </a:endParaRPr>
          </a:p>
        </p:txBody>
      </p:sp>
      <p:sp>
        <p:nvSpPr>
          <p:cNvPr id="11271" name="Line 13"/>
          <p:cNvSpPr>
            <a:spLocks noChangeShapeType="1"/>
          </p:cNvSpPr>
          <p:nvPr/>
        </p:nvSpPr>
        <p:spPr bwMode="auto">
          <a:xfrm>
            <a:off x="323850" y="4652963"/>
            <a:ext cx="647700"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1272" name="Line 14"/>
          <p:cNvSpPr>
            <a:spLocks noChangeShapeType="1"/>
          </p:cNvSpPr>
          <p:nvPr/>
        </p:nvSpPr>
        <p:spPr bwMode="auto">
          <a:xfrm>
            <a:off x="323850" y="5300663"/>
            <a:ext cx="647700"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1273" name="Line 15"/>
          <p:cNvSpPr>
            <a:spLocks noChangeShapeType="1"/>
          </p:cNvSpPr>
          <p:nvPr/>
        </p:nvSpPr>
        <p:spPr bwMode="auto">
          <a:xfrm>
            <a:off x="323850" y="5949950"/>
            <a:ext cx="647700"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1274" name="Rectangle 16"/>
          <p:cNvSpPr>
            <a:spLocks noChangeArrowheads="1"/>
          </p:cNvSpPr>
          <p:nvPr/>
        </p:nvSpPr>
        <p:spPr bwMode="auto">
          <a:xfrm>
            <a:off x="1042988" y="4508500"/>
            <a:ext cx="1728787" cy="28892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es-ES" sz="1800" b="0">
                <a:latin typeface="Arial" charset="0"/>
                <a:cs typeface="Arial" charset="0"/>
              </a:rPr>
              <a:t>SECUENCIAL</a:t>
            </a:r>
          </a:p>
        </p:txBody>
      </p:sp>
      <p:sp>
        <p:nvSpPr>
          <p:cNvPr id="11275" name="Rectangle 17"/>
          <p:cNvSpPr>
            <a:spLocks noChangeArrowheads="1"/>
          </p:cNvSpPr>
          <p:nvPr/>
        </p:nvSpPr>
        <p:spPr bwMode="auto">
          <a:xfrm>
            <a:off x="1042988" y="5157788"/>
            <a:ext cx="3529012" cy="28892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es-ES" sz="1800" b="0">
                <a:latin typeface="Arial" charset="0"/>
                <a:cs typeface="Arial" charset="0"/>
              </a:rPr>
              <a:t>SECUENCIAL ENCADENADA</a:t>
            </a:r>
          </a:p>
        </p:txBody>
      </p:sp>
      <p:sp>
        <p:nvSpPr>
          <p:cNvPr id="11276" name="Rectangle 18"/>
          <p:cNvSpPr>
            <a:spLocks noChangeArrowheads="1"/>
          </p:cNvSpPr>
          <p:nvPr/>
        </p:nvSpPr>
        <p:spPr bwMode="auto">
          <a:xfrm>
            <a:off x="1042988" y="5805488"/>
            <a:ext cx="3529012" cy="28892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es-ES" sz="1800" b="0">
                <a:latin typeface="Arial" charset="0"/>
                <a:cs typeface="Arial" charset="0"/>
              </a:rPr>
              <a:t>SECUENCIAL INDEXADA</a:t>
            </a:r>
          </a:p>
        </p:txBody>
      </p:sp>
      <p:sp>
        <p:nvSpPr>
          <p:cNvPr id="11277" name="Line 19"/>
          <p:cNvSpPr>
            <a:spLocks noChangeShapeType="1"/>
          </p:cNvSpPr>
          <p:nvPr/>
        </p:nvSpPr>
        <p:spPr bwMode="auto">
          <a:xfrm>
            <a:off x="5076825" y="4797425"/>
            <a:ext cx="574675"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1278" name="Line 20"/>
          <p:cNvSpPr>
            <a:spLocks noChangeShapeType="1"/>
          </p:cNvSpPr>
          <p:nvPr/>
        </p:nvSpPr>
        <p:spPr bwMode="auto">
          <a:xfrm>
            <a:off x="5076825" y="5734050"/>
            <a:ext cx="574675"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1279" name="Rectangle 22"/>
          <p:cNvSpPr>
            <a:spLocks noChangeArrowheads="1"/>
          </p:cNvSpPr>
          <p:nvPr/>
        </p:nvSpPr>
        <p:spPr bwMode="auto">
          <a:xfrm>
            <a:off x="5724525" y="4652963"/>
            <a:ext cx="3024188" cy="28892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es-ES" sz="1800" b="0">
                <a:latin typeface="Arial" charset="0"/>
                <a:cs typeface="Arial" charset="0"/>
              </a:rPr>
              <a:t>DIRECTO O ASOCIADO</a:t>
            </a:r>
          </a:p>
        </p:txBody>
      </p:sp>
      <p:sp>
        <p:nvSpPr>
          <p:cNvPr id="11280" name="Rectangle 23"/>
          <p:cNvSpPr>
            <a:spLocks noChangeArrowheads="1"/>
          </p:cNvSpPr>
          <p:nvPr/>
        </p:nvSpPr>
        <p:spPr bwMode="auto">
          <a:xfrm>
            <a:off x="5724525" y="5589588"/>
            <a:ext cx="3024188" cy="28892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es-ES" sz="1800" b="0">
                <a:latin typeface="Arial" charset="0"/>
                <a:cs typeface="Arial" charset="0"/>
              </a:rPr>
              <a:t>CALCULADO O HASHING</a:t>
            </a:r>
          </a:p>
        </p:txBody>
      </p:sp>
      <p:sp>
        <p:nvSpPr>
          <p:cNvPr id="11281" name="Line 25"/>
          <p:cNvSpPr>
            <a:spLocks noChangeShapeType="1"/>
          </p:cNvSpPr>
          <p:nvPr/>
        </p:nvSpPr>
        <p:spPr bwMode="auto">
          <a:xfrm>
            <a:off x="5076825" y="3500438"/>
            <a:ext cx="0" cy="2233612"/>
          </a:xfrm>
          <a:prstGeom prst="line">
            <a:avLst/>
          </a:prstGeom>
          <a:noFill/>
          <a:ln w="9525">
            <a:solidFill>
              <a:schemeClr val="tx1"/>
            </a:solidFill>
            <a:round/>
            <a:headEnd/>
            <a:tailEnd/>
          </a:ln>
        </p:spPr>
        <p:txBody>
          <a:bodyPr/>
          <a:lstStyle/>
          <a:p>
            <a:pPr>
              <a:defRPr/>
            </a:pPr>
            <a:endParaRPr lang="es-AR">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grpId="0" nodeType="with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1000" fill="hold"/>
                                        <p:tgtEl>
                                          <p:spTgt spid="11268"/>
                                        </p:tgtEl>
                                        <p:attrNameLst>
                                          <p:attrName>ppt_x</p:attrName>
                                        </p:attrNameLst>
                                      </p:cBhvr>
                                      <p:tavLst>
                                        <p:tav tm="0">
                                          <p:val>
                                            <p:strVal val="1+#ppt_w/2"/>
                                          </p:val>
                                        </p:tav>
                                        <p:tav tm="100000">
                                          <p:val>
                                            <p:strVal val="#ppt_x"/>
                                          </p:val>
                                        </p:tav>
                                      </p:tavLst>
                                    </p:anim>
                                    <p:anim calcmode="lin" valueType="num">
                                      <p:cBhvr additive="base">
                                        <p:cTn id="8" dur="1000" fill="hold"/>
                                        <p:tgtEl>
                                          <p:spTgt spid="1126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35" presetClass="entr" presetSubtype="0" fill="hold" grpId="0" nodeType="after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fade">
                                      <p:cBhvr>
                                        <p:cTn id="12" dur="2000"/>
                                        <p:tgtEl>
                                          <p:spTgt spid="11269"/>
                                        </p:tgtEl>
                                      </p:cBhvr>
                                    </p:animEffect>
                                    <p:anim calcmode="lin" valueType="num">
                                      <p:cBhvr>
                                        <p:cTn id="13" dur="2000" fill="hold"/>
                                        <p:tgtEl>
                                          <p:spTgt spid="11269"/>
                                        </p:tgtEl>
                                        <p:attrNameLst>
                                          <p:attrName>style.rotation</p:attrName>
                                        </p:attrNameLst>
                                      </p:cBhvr>
                                      <p:tavLst>
                                        <p:tav tm="0">
                                          <p:val>
                                            <p:fltVal val="720"/>
                                          </p:val>
                                        </p:tav>
                                        <p:tav tm="100000">
                                          <p:val>
                                            <p:fltVal val="0"/>
                                          </p:val>
                                        </p:tav>
                                      </p:tavLst>
                                    </p:anim>
                                    <p:anim calcmode="lin" valueType="num">
                                      <p:cBhvr>
                                        <p:cTn id="14" dur="2000" fill="hold"/>
                                        <p:tgtEl>
                                          <p:spTgt spid="11269"/>
                                        </p:tgtEl>
                                        <p:attrNameLst>
                                          <p:attrName>ppt_h</p:attrName>
                                        </p:attrNameLst>
                                      </p:cBhvr>
                                      <p:tavLst>
                                        <p:tav tm="0">
                                          <p:val>
                                            <p:fltVal val="0"/>
                                          </p:val>
                                        </p:tav>
                                        <p:tav tm="100000">
                                          <p:val>
                                            <p:strVal val="#ppt_h"/>
                                          </p:val>
                                        </p:tav>
                                      </p:tavLst>
                                    </p:anim>
                                    <p:anim calcmode="lin" valueType="num">
                                      <p:cBhvr>
                                        <p:cTn id="15" dur="2000" fill="hold"/>
                                        <p:tgtEl>
                                          <p:spTgt spid="11269"/>
                                        </p:tgtEl>
                                        <p:attrNameLst>
                                          <p:attrName>ppt_w</p:attrName>
                                        </p:attrNameLst>
                                      </p:cBhvr>
                                      <p:tavLst>
                                        <p:tav tm="0">
                                          <p:val>
                                            <p:fltVal val="0"/>
                                          </p:val>
                                        </p:tav>
                                        <p:tav tm="100000">
                                          <p:val>
                                            <p:strVal val="#ppt_w"/>
                                          </p:val>
                                        </p:tav>
                                      </p:tavLst>
                                    </p:anim>
                                  </p:childTnLst>
                                </p:cTn>
                              </p:par>
                            </p:childTnLst>
                          </p:cTn>
                        </p:par>
                      </p:childTnLst>
                    </p:cTn>
                  </p:par>
                  <p:par>
                    <p:cTn id="16" fill="hold">
                      <p:stCondLst>
                        <p:cond delay="indefinite"/>
                      </p:stCondLst>
                      <p:childTnLst>
                        <p:par>
                          <p:cTn id="17" fill="hold">
                            <p:stCondLst>
                              <p:cond delay="0"/>
                            </p:stCondLst>
                            <p:childTnLst>
                              <p:par>
                                <p:cTn id="18" presetID="3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400" decel="100000"/>
                                        <p:tgtEl>
                                          <p:spTgt spid="4"/>
                                        </p:tgtEl>
                                      </p:cBhvr>
                                    </p:animEffect>
                                    <p:anim calcmode="lin" valueType="num">
                                      <p:cBhvr>
                                        <p:cTn id="21" dur="400" decel="100000" fill="hold"/>
                                        <p:tgtEl>
                                          <p:spTgt spid="4"/>
                                        </p:tgtEl>
                                        <p:attrNameLst>
                                          <p:attrName>style.rotation</p:attrName>
                                        </p:attrNameLst>
                                      </p:cBhvr>
                                      <p:tavLst>
                                        <p:tav tm="0">
                                          <p:val>
                                            <p:fltVal val="-90"/>
                                          </p:val>
                                        </p:tav>
                                        <p:tav tm="100000">
                                          <p:val>
                                            <p:fltVal val="0"/>
                                          </p:val>
                                        </p:tav>
                                      </p:tavLst>
                                    </p:anim>
                                    <p:anim calcmode="lin" valueType="num">
                                      <p:cBhvr>
                                        <p:cTn id="22" dur="400" decel="100000" fill="hold"/>
                                        <p:tgtEl>
                                          <p:spTgt spid="4"/>
                                        </p:tgtEl>
                                        <p:attrNameLst>
                                          <p:attrName>ppt_x</p:attrName>
                                        </p:attrNameLst>
                                      </p:cBhvr>
                                      <p:tavLst>
                                        <p:tav tm="0">
                                          <p:val>
                                            <p:strVal val="#ppt_x+0.4"/>
                                          </p:val>
                                        </p:tav>
                                        <p:tav tm="100000">
                                          <p:val>
                                            <p:strVal val="#ppt_x-0.05"/>
                                          </p:val>
                                        </p:tav>
                                      </p:tavLst>
                                    </p:anim>
                                    <p:anim calcmode="lin" valueType="num">
                                      <p:cBhvr>
                                        <p:cTn id="23" dur="400" decel="100000" fill="hold"/>
                                        <p:tgtEl>
                                          <p:spTgt spid="4"/>
                                        </p:tgtEl>
                                        <p:attrNameLst>
                                          <p:attrName>ppt_y</p:attrName>
                                        </p:attrNameLst>
                                      </p:cBhvr>
                                      <p:tavLst>
                                        <p:tav tm="0">
                                          <p:val>
                                            <p:strVal val="#ppt_y-0.4"/>
                                          </p:val>
                                        </p:tav>
                                        <p:tav tm="100000">
                                          <p:val>
                                            <p:strVal val="#ppt_y+0.1"/>
                                          </p:val>
                                        </p:tav>
                                      </p:tavLst>
                                    </p:anim>
                                    <p:anim calcmode="lin" valueType="num">
                                      <p:cBhvr>
                                        <p:cTn id="24"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25"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par>
                          <p:cTn id="26" fill="hold">
                            <p:stCondLst>
                              <p:cond delay="500"/>
                            </p:stCondLst>
                            <p:childTnLst>
                              <p:par>
                                <p:cTn id="27" presetID="7" presetClass="entr" presetSubtype="8" fill="hold" nodeType="afterEffect">
                                  <p:stCondLst>
                                    <p:cond delay="0"/>
                                  </p:stCondLst>
                                  <p:childTnLst>
                                    <p:set>
                                      <p:cBhvr>
                                        <p:cTn id="28" dur="1" fill="hold">
                                          <p:stCondLst>
                                            <p:cond delay="0"/>
                                          </p:stCondLst>
                                        </p:cTn>
                                        <p:tgtEl>
                                          <p:spTgt spid="11270"/>
                                        </p:tgtEl>
                                        <p:attrNameLst>
                                          <p:attrName>style.visibility</p:attrName>
                                        </p:attrNameLst>
                                      </p:cBhvr>
                                      <p:to>
                                        <p:strVal val="visible"/>
                                      </p:to>
                                    </p:set>
                                    <p:anim calcmode="lin" valueType="num">
                                      <p:cBhvr additive="base">
                                        <p:cTn id="29" dur="500" fill="hold"/>
                                        <p:tgtEl>
                                          <p:spTgt spid="11270"/>
                                        </p:tgtEl>
                                        <p:attrNameLst>
                                          <p:attrName>ppt_x</p:attrName>
                                        </p:attrNameLst>
                                      </p:cBhvr>
                                      <p:tavLst>
                                        <p:tav tm="0">
                                          <p:val>
                                            <p:strVal val="0-#ppt_w/2"/>
                                          </p:val>
                                        </p:tav>
                                        <p:tav tm="100000">
                                          <p:val>
                                            <p:strVal val="#ppt_x"/>
                                          </p:val>
                                        </p:tav>
                                      </p:tavLst>
                                    </p:anim>
                                    <p:anim calcmode="lin" valueType="num">
                                      <p:cBhvr additive="base">
                                        <p:cTn id="30" dur="500" fill="hold"/>
                                        <p:tgtEl>
                                          <p:spTgt spid="11270"/>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17" presetClass="entr" presetSubtype="10" fill="hold" nodeType="afterEffect">
                                  <p:stCondLst>
                                    <p:cond delay="0"/>
                                  </p:stCondLst>
                                  <p:childTnLst>
                                    <p:set>
                                      <p:cBhvr>
                                        <p:cTn id="33" dur="1" fill="hold">
                                          <p:stCondLst>
                                            <p:cond delay="0"/>
                                          </p:stCondLst>
                                        </p:cTn>
                                        <p:tgtEl>
                                          <p:spTgt spid="11271"/>
                                        </p:tgtEl>
                                        <p:attrNameLst>
                                          <p:attrName>style.visibility</p:attrName>
                                        </p:attrNameLst>
                                      </p:cBhvr>
                                      <p:to>
                                        <p:strVal val="visible"/>
                                      </p:to>
                                    </p:set>
                                    <p:anim calcmode="lin" valueType="num">
                                      <p:cBhvr>
                                        <p:cTn id="34" dur="500" fill="hold"/>
                                        <p:tgtEl>
                                          <p:spTgt spid="11271"/>
                                        </p:tgtEl>
                                        <p:attrNameLst>
                                          <p:attrName>ppt_w</p:attrName>
                                        </p:attrNameLst>
                                      </p:cBhvr>
                                      <p:tavLst>
                                        <p:tav tm="0">
                                          <p:val>
                                            <p:fltVal val="0"/>
                                          </p:val>
                                        </p:tav>
                                        <p:tav tm="100000">
                                          <p:val>
                                            <p:strVal val="#ppt_w"/>
                                          </p:val>
                                        </p:tav>
                                      </p:tavLst>
                                    </p:anim>
                                    <p:anim calcmode="lin" valueType="num">
                                      <p:cBhvr>
                                        <p:cTn id="35" dur="500" fill="hold"/>
                                        <p:tgtEl>
                                          <p:spTgt spid="11271"/>
                                        </p:tgtEl>
                                        <p:attrNameLst>
                                          <p:attrName>ppt_h</p:attrName>
                                        </p:attrNameLst>
                                      </p:cBhvr>
                                      <p:tavLst>
                                        <p:tav tm="0">
                                          <p:val>
                                            <p:strVal val="#ppt_h"/>
                                          </p:val>
                                        </p:tav>
                                        <p:tav tm="100000">
                                          <p:val>
                                            <p:strVal val="#ppt_h"/>
                                          </p:val>
                                        </p:tav>
                                      </p:tavLst>
                                    </p:anim>
                                  </p:childTnLst>
                                </p:cTn>
                              </p:par>
                            </p:childTnLst>
                          </p:cTn>
                        </p:par>
                        <p:par>
                          <p:cTn id="36" fill="hold">
                            <p:stCondLst>
                              <p:cond delay="1500"/>
                            </p:stCondLst>
                            <p:childTnLst>
                              <p:par>
                                <p:cTn id="37" presetID="26" presetClass="entr" presetSubtype="0" fill="hold" grpId="0" nodeType="afterEffect">
                                  <p:stCondLst>
                                    <p:cond delay="0"/>
                                  </p:stCondLst>
                                  <p:childTnLst>
                                    <p:set>
                                      <p:cBhvr>
                                        <p:cTn id="38" dur="1" fill="hold">
                                          <p:stCondLst>
                                            <p:cond delay="0"/>
                                          </p:stCondLst>
                                        </p:cTn>
                                        <p:tgtEl>
                                          <p:spTgt spid="11274"/>
                                        </p:tgtEl>
                                        <p:attrNameLst>
                                          <p:attrName>style.visibility</p:attrName>
                                        </p:attrNameLst>
                                      </p:cBhvr>
                                      <p:to>
                                        <p:strVal val="visible"/>
                                      </p:to>
                                    </p:set>
                                    <p:animEffect transition="in" filter="wipe(down)">
                                      <p:cBhvr>
                                        <p:cTn id="39" dur="290">
                                          <p:stCondLst>
                                            <p:cond delay="0"/>
                                          </p:stCondLst>
                                        </p:cTn>
                                        <p:tgtEl>
                                          <p:spTgt spid="11274"/>
                                        </p:tgtEl>
                                      </p:cBhvr>
                                    </p:animEffect>
                                    <p:anim calcmode="lin" valueType="num">
                                      <p:cBhvr>
                                        <p:cTn id="40" dur="911" tmFilter="0,0; 0.14,0.36; 0.43,0.73; 0.71,0.91; 1.0,1.0">
                                          <p:stCondLst>
                                            <p:cond delay="0"/>
                                          </p:stCondLst>
                                        </p:cTn>
                                        <p:tgtEl>
                                          <p:spTgt spid="11274"/>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1274"/>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1274"/>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1274"/>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1274"/>
                                        </p:tgtEl>
                                        <p:attrNameLst>
                                          <p:attrName>ppt_y</p:attrName>
                                        </p:attrNameLst>
                                      </p:cBhvr>
                                      <p:tavLst>
                                        <p:tav tm="0" fmla="#ppt_y-sin(pi*$)/81">
                                          <p:val>
                                            <p:fltVal val="0"/>
                                          </p:val>
                                        </p:tav>
                                        <p:tav tm="100000">
                                          <p:val>
                                            <p:fltVal val="1"/>
                                          </p:val>
                                        </p:tav>
                                      </p:tavLst>
                                    </p:anim>
                                    <p:animScale>
                                      <p:cBhvr>
                                        <p:cTn id="45" dur="13">
                                          <p:stCondLst>
                                            <p:cond delay="325"/>
                                          </p:stCondLst>
                                        </p:cTn>
                                        <p:tgtEl>
                                          <p:spTgt spid="11274"/>
                                        </p:tgtEl>
                                      </p:cBhvr>
                                      <p:to x="100000" y="60000"/>
                                    </p:animScale>
                                    <p:animScale>
                                      <p:cBhvr>
                                        <p:cTn id="46" dur="83" decel="50000">
                                          <p:stCondLst>
                                            <p:cond delay="338"/>
                                          </p:stCondLst>
                                        </p:cTn>
                                        <p:tgtEl>
                                          <p:spTgt spid="11274"/>
                                        </p:tgtEl>
                                      </p:cBhvr>
                                      <p:to x="100000" y="100000"/>
                                    </p:animScale>
                                    <p:animScale>
                                      <p:cBhvr>
                                        <p:cTn id="47" dur="13">
                                          <p:stCondLst>
                                            <p:cond delay="656"/>
                                          </p:stCondLst>
                                        </p:cTn>
                                        <p:tgtEl>
                                          <p:spTgt spid="11274"/>
                                        </p:tgtEl>
                                      </p:cBhvr>
                                      <p:to x="100000" y="80000"/>
                                    </p:animScale>
                                    <p:animScale>
                                      <p:cBhvr>
                                        <p:cTn id="48" dur="83" decel="50000">
                                          <p:stCondLst>
                                            <p:cond delay="669"/>
                                          </p:stCondLst>
                                        </p:cTn>
                                        <p:tgtEl>
                                          <p:spTgt spid="11274"/>
                                        </p:tgtEl>
                                      </p:cBhvr>
                                      <p:to x="100000" y="100000"/>
                                    </p:animScale>
                                    <p:animScale>
                                      <p:cBhvr>
                                        <p:cTn id="49" dur="13">
                                          <p:stCondLst>
                                            <p:cond delay="821"/>
                                          </p:stCondLst>
                                        </p:cTn>
                                        <p:tgtEl>
                                          <p:spTgt spid="11274"/>
                                        </p:tgtEl>
                                      </p:cBhvr>
                                      <p:to x="100000" y="90000"/>
                                    </p:animScale>
                                    <p:animScale>
                                      <p:cBhvr>
                                        <p:cTn id="50" dur="83" decel="50000">
                                          <p:stCondLst>
                                            <p:cond delay="834"/>
                                          </p:stCondLst>
                                        </p:cTn>
                                        <p:tgtEl>
                                          <p:spTgt spid="11274"/>
                                        </p:tgtEl>
                                      </p:cBhvr>
                                      <p:to x="100000" y="100000"/>
                                    </p:animScale>
                                    <p:animScale>
                                      <p:cBhvr>
                                        <p:cTn id="51" dur="13">
                                          <p:stCondLst>
                                            <p:cond delay="904"/>
                                          </p:stCondLst>
                                        </p:cTn>
                                        <p:tgtEl>
                                          <p:spTgt spid="11274"/>
                                        </p:tgtEl>
                                      </p:cBhvr>
                                      <p:to x="100000" y="95000"/>
                                    </p:animScale>
                                    <p:animScale>
                                      <p:cBhvr>
                                        <p:cTn id="52" dur="83" decel="50000">
                                          <p:stCondLst>
                                            <p:cond delay="917"/>
                                          </p:stCondLst>
                                        </p:cTn>
                                        <p:tgtEl>
                                          <p:spTgt spid="11274"/>
                                        </p:tgtEl>
                                      </p:cBhvr>
                                      <p:to x="100000" y="100000"/>
                                    </p:animScale>
                                  </p:childTnLst>
                                </p:cTn>
                              </p:par>
                            </p:childTnLst>
                          </p:cTn>
                        </p:par>
                        <p:par>
                          <p:cTn id="53" fill="hold">
                            <p:stCondLst>
                              <p:cond delay="2500"/>
                            </p:stCondLst>
                            <p:childTnLst>
                              <p:par>
                                <p:cTn id="54" presetID="17" presetClass="entr" presetSubtype="10" fill="hold" nodeType="afterEffect">
                                  <p:stCondLst>
                                    <p:cond delay="0"/>
                                  </p:stCondLst>
                                  <p:childTnLst>
                                    <p:set>
                                      <p:cBhvr>
                                        <p:cTn id="55" dur="1" fill="hold">
                                          <p:stCondLst>
                                            <p:cond delay="0"/>
                                          </p:stCondLst>
                                        </p:cTn>
                                        <p:tgtEl>
                                          <p:spTgt spid="11272"/>
                                        </p:tgtEl>
                                        <p:attrNameLst>
                                          <p:attrName>style.visibility</p:attrName>
                                        </p:attrNameLst>
                                      </p:cBhvr>
                                      <p:to>
                                        <p:strVal val="visible"/>
                                      </p:to>
                                    </p:set>
                                    <p:anim calcmode="lin" valueType="num">
                                      <p:cBhvr>
                                        <p:cTn id="56" dur="500" fill="hold"/>
                                        <p:tgtEl>
                                          <p:spTgt spid="11272"/>
                                        </p:tgtEl>
                                        <p:attrNameLst>
                                          <p:attrName>ppt_w</p:attrName>
                                        </p:attrNameLst>
                                      </p:cBhvr>
                                      <p:tavLst>
                                        <p:tav tm="0">
                                          <p:val>
                                            <p:fltVal val="0"/>
                                          </p:val>
                                        </p:tav>
                                        <p:tav tm="100000">
                                          <p:val>
                                            <p:strVal val="#ppt_w"/>
                                          </p:val>
                                        </p:tav>
                                      </p:tavLst>
                                    </p:anim>
                                    <p:anim calcmode="lin" valueType="num">
                                      <p:cBhvr>
                                        <p:cTn id="57" dur="500" fill="hold"/>
                                        <p:tgtEl>
                                          <p:spTgt spid="11272"/>
                                        </p:tgtEl>
                                        <p:attrNameLst>
                                          <p:attrName>ppt_h</p:attrName>
                                        </p:attrNameLst>
                                      </p:cBhvr>
                                      <p:tavLst>
                                        <p:tav tm="0">
                                          <p:val>
                                            <p:strVal val="#ppt_h"/>
                                          </p:val>
                                        </p:tav>
                                        <p:tav tm="100000">
                                          <p:val>
                                            <p:strVal val="#ppt_h"/>
                                          </p:val>
                                        </p:tav>
                                      </p:tavLst>
                                    </p:anim>
                                  </p:childTnLst>
                                </p:cTn>
                              </p:par>
                            </p:childTnLst>
                          </p:cTn>
                        </p:par>
                        <p:par>
                          <p:cTn id="58" fill="hold">
                            <p:stCondLst>
                              <p:cond delay="3000"/>
                            </p:stCondLst>
                            <p:childTnLst>
                              <p:par>
                                <p:cTn id="59" presetID="26" presetClass="entr" presetSubtype="0" fill="hold" grpId="0" nodeType="afterEffect">
                                  <p:stCondLst>
                                    <p:cond delay="0"/>
                                  </p:stCondLst>
                                  <p:childTnLst>
                                    <p:set>
                                      <p:cBhvr>
                                        <p:cTn id="60" dur="1" fill="hold">
                                          <p:stCondLst>
                                            <p:cond delay="0"/>
                                          </p:stCondLst>
                                        </p:cTn>
                                        <p:tgtEl>
                                          <p:spTgt spid="11275"/>
                                        </p:tgtEl>
                                        <p:attrNameLst>
                                          <p:attrName>style.visibility</p:attrName>
                                        </p:attrNameLst>
                                      </p:cBhvr>
                                      <p:to>
                                        <p:strVal val="visible"/>
                                      </p:to>
                                    </p:set>
                                    <p:animEffect transition="in" filter="wipe(down)">
                                      <p:cBhvr>
                                        <p:cTn id="61" dur="290">
                                          <p:stCondLst>
                                            <p:cond delay="0"/>
                                          </p:stCondLst>
                                        </p:cTn>
                                        <p:tgtEl>
                                          <p:spTgt spid="11275"/>
                                        </p:tgtEl>
                                      </p:cBhvr>
                                    </p:animEffect>
                                    <p:anim calcmode="lin" valueType="num">
                                      <p:cBhvr>
                                        <p:cTn id="62" dur="911" tmFilter="0,0; 0.14,0.36; 0.43,0.73; 0.71,0.91; 1.0,1.0">
                                          <p:stCondLst>
                                            <p:cond delay="0"/>
                                          </p:stCondLst>
                                        </p:cTn>
                                        <p:tgtEl>
                                          <p:spTgt spid="11275"/>
                                        </p:tgtEl>
                                        <p:attrNameLst>
                                          <p:attrName>ppt_x</p:attrName>
                                        </p:attrNameLst>
                                      </p:cBhvr>
                                      <p:tavLst>
                                        <p:tav tm="0">
                                          <p:val>
                                            <p:strVal val="#ppt_x-0.25"/>
                                          </p:val>
                                        </p:tav>
                                        <p:tav tm="100000">
                                          <p:val>
                                            <p:strVal val="#ppt_x"/>
                                          </p:val>
                                        </p:tav>
                                      </p:tavLst>
                                    </p:anim>
                                    <p:anim calcmode="lin" valueType="num">
                                      <p:cBhvr>
                                        <p:cTn id="63" dur="332" tmFilter="0.0,0.0; 0.25,0.07; 0.50,0.2; 0.75,0.467; 1.0,1.0">
                                          <p:stCondLst>
                                            <p:cond delay="0"/>
                                          </p:stCondLst>
                                        </p:cTn>
                                        <p:tgtEl>
                                          <p:spTgt spid="11275"/>
                                        </p:tgtEl>
                                        <p:attrNameLst>
                                          <p:attrName>ppt_y</p:attrName>
                                        </p:attrNameLst>
                                      </p:cBhvr>
                                      <p:tavLst>
                                        <p:tav tm="0" fmla="#ppt_y-sin(pi*$)/3">
                                          <p:val>
                                            <p:fltVal val="0.5"/>
                                          </p:val>
                                        </p:tav>
                                        <p:tav tm="100000">
                                          <p:val>
                                            <p:fltVal val="1"/>
                                          </p:val>
                                        </p:tav>
                                      </p:tavLst>
                                    </p:anim>
                                    <p:anim calcmode="lin" valueType="num">
                                      <p:cBhvr>
                                        <p:cTn id="64" dur="332" tmFilter="0, 0; 0.125,0.2665; 0.25,0.4; 0.375,0.465; 0.5,0.5;  0.625,0.535; 0.75,0.6; 0.875,0.7335; 1,1">
                                          <p:stCondLst>
                                            <p:cond delay="332"/>
                                          </p:stCondLst>
                                        </p:cTn>
                                        <p:tgtEl>
                                          <p:spTgt spid="11275"/>
                                        </p:tgtEl>
                                        <p:attrNameLst>
                                          <p:attrName>ppt_y</p:attrName>
                                        </p:attrNameLst>
                                      </p:cBhvr>
                                      <p:tavLst>
                                        <p:tav tm="0" fmla="#ppt_y-sin(pi*$)/9">
                                          <p:val>
                                            <p:fltVal val="0"/>
                                          </p:val>
                                        </p:tav>
                                        <p:tav tm="100000">
                                          <p:val>
                                            <p:fltVal val="1"/>
                                          </p:val>
                                        </p:tav>
                                      </p:tavLst>
                                    </p:anim>
                                    <p:anim calcmode="lin" valueType="num">
                                      <p:cBhvr>
                                        <p:cTn id="65" dur="166" tmFilter="0, 0; 0.125,0.2665; 0.25,0.4; 0.375,0.465; 0.5,0.5;  0.625,0.535; 0.75,0.6; 0.875,0.7335; 1,1">
                                          <p:stCondLst>
                                            <p:cond delay="662"/>
                                          </p:stCondLst>
                                        </p:cTn>
                                        <p:tgtEl>
                                          <p:spTgt spid="11275"/>
                                        </p:tgtEl>
                                        <p:attrNameLst>
                                          <p:attrName>ppt_y</p:attrName>
                                        </p:attrNameLst>
                                      </p:cBhvr>
                                      <p:tavLst>
                                        <p:tav tm="0" fmla="#ppt_y-sin(pi*$)/27">
                                          <p:val>
                                            <p:fltVal val="0"/>
                                          </p:val>
                                        </p:tav>
                                        <p:tav tm="100000">
                                          <p:val>
                                            <p:fltVal val="1"/>
                                          </p:val>
                                        </p:tav>
                                      </p:tavLst>
                                    </p:anim>
                                    <p:anim calcmode="lin" valueType="num">
                                      <p:cBhvr>
                                        <p:cTn id="66" dur="82" tmFilter="0, 0; 0.125,0.2665; 0.25,0.4; 0.375,0.465; 0.5,0.5;  0.625,0.535; 0.75,0.6; 0.875,0.7335; 1,1">
                                          <p:stCondLst>
                                            <p:cond delay="828"/>
                                          </p:stCondLst>
                                        </p:cTn>
                                        <p:tgtEl>
                                          <p:spTgt spid="11275"/>
                                        </p:tgtEl>
                                        <p:attrNameLst>
                                          <p:attrName>ppt_y</p:attrName>
                                        </p:attrNameLst>
                                      </p:cBhvr>
                                      <p:tavLst>
                                        <p:tav tm="0" fmla="#ppt_y-sin(pi*$)/81">
                                          <p:val>
                                            <p:fltVal val="0"/>
                                          </p:val>
                                        </p:tav>
                                        <p:tav tm="100000">
                                          <p:val>
                                            <p:fltVal val="1"/>
                                          </p:val>
                                        </p:tav>
                                      </p:tavLst>
                                    </p:anim>
                                    <p:animScale>
                                      <p:cBhvr>
                                        <p:cTn id="67" dur="13">
                                          <p:stCondLst>
                                            <p:cond delay="325"/>
                                          </p:stCondLst>
                                        </p:cTn>
                                        <p:tgtEl>
                                          <p:spTgt spid="11275"/>
                                        </p:tgtEl>
                                      </p:cBhvr>
                                      <p:to x="100000" y="60000"/>
                                    </p:animScale>
                                    <p:animScale>
                                      <p:cBhvr>
                                        <p:cTn id="68" dur="83" decel="50000">
                                          <p:stCondLst>
                                            <p:cond delay="338"/>
                                          </p:stCondLst>
                                        </p:cTn>
                                        <p:tgtEl>
                                          <p:spTgt spid="11275"/>
                                        </p:tgtEl>
                                      </p:cBhvr>
                                      <p:to x="100000" y="100000"/>
                                    </p:animScale>
                                    <p:animScale>
                                      <p:cBhvr>
                                        <p:cTn id="69" dur="13">
                                          <p:stCondLst>
                                            <p:cond delay="656"/>
                                          </p:stCondLst>
                                        </p:cTn>
                                        <p:tgtEl>
                                          <p:spTgt spid="11275"/>
                                        </p:tgtEl>
                                      </p:cBhvr>
                                      <p:to x="100000" y="80000"/>
                                    </p:animScale>
                                    <p:animScale>
                                      <p:cBhvr>
                                        <p:cTn id="70" dur="83" decel="50000">
                                          <p:stCondLst>
                                            <p:cond delay="669"/>
                                          </p:stCondLst>
                                        </p:cTn>
                                        <p:tgtEl>
                                          <p:spTgt spid="11275"/>
                                        </p:tgtEl>
                                      </p:cBhvr>
                                      <p:to x="100000" y="100000"/>
                                    </p:animScale>
                                    <p:animScale>
                                      <p:cBhvr>
                                        <p:cTn id="71" dur="13">
                                          <p:stCondLst>
                                            <p:cond delay="821"/>
                                          </p:stCondLst>
                                        </p:cTn>
                                        <p:tgtEl>
                                          <p:spTgt spid="11275"/>
                                        </p:tgtEl>
                                      </p:cBhvr>
                                      <p:to x="100000" y="90000"/>
                                    </p:animScale>
                                    <p:animScale>
                                      <p:cBhvr>
                                        <p:cTn id="72" dur="83" decel="50000">
                                          <p:stCondLst>
                                            <p:cond delay="834"/>
                                          </p:stCondLst>
                                        </p:cTn>
                                        <p:tgtEl>
                                          <p:spTgt spid="11275"/>
                                        </p:tgtEl>
                                      </p:cBhvr>
                                      <p:to x="100000" y="100000"/>
                                    </p:animScale>
                                    <p:animScale>
                                      <p:cBhvr>
                                        <p:cTn id="73" dur="13">
                                          <p:stCondLst>
                                            <p:cond delay="904"/>
                                          </p:stCondLst>
                                        </p:cTn>
                                        <p:tgtEl>
                                          <p:spTgt spid="11275"/>
                                        </p:tgtEl>
                                      </p:cBhvr>
                                      <p:to x="100000" y="95000"/>
                                    </p:animScale>
                                    <p:animScale>
                                      <p:cBhvr>
                                        <p:cTn id="74" dur="83" decel="50000">
                                          <p:stCondLst>
                                            <p:cond delay="917"/>
                                          </p:stCondLst>
                                        </p:cTn>
                                        <p:tgtEl>
                                          <p:spTgt spid="11275"/>
                                        </p:tgtEl>
                                      </p:cBhvr>
                                      <p:to x="100000" y="100000"/>
                                    </p:animScale>
                                  </p:childTnLst>
                                </p:cTn>
                              </p:par>
                            </p:childTnLst>
                          </p:cTn>
                        </p:par>
                        <p:par>
                          <p:cTn id="75" fill="hold">
                            <p:stCondLst>
                              <p:cond delay="4000"/>
                            </p:stCondLst>
                            <p:childTnLst>
                              <p:par>
                                <p:cTn id="76" presetID="17" presetClass="entr" presetSubtype="10" fill="hold" nodeType="afterEffect">
                                  <p:stCondLst>
                                    <p:cond delay="0"/>
                                  </p:stCondLst>
                                  <p:childTnLst>
                                    <p:set>
                                      <p:cBhvr>
                                        <p:cTn id="77" dur="1" fill="hold">
                                          <p:stCondLst>
                                            <p:cond delay="0"/>
                                          </p:stCondLst>
                                        </p:cTn>
                                        <p:tgtEl>
                                          <p:spTgt spid="11273"/>
                                        </p:tgtEl>
                                        <p:attrNameLst>
                                          <p:attrName>style.visibility</p:attrName>
                                        </p:attrNameLst>
                                      </p:cBhvr>
                                      <p:to>
                                        <p:strVal val="visible"/>
                                      </p:to>
                                    </p:set>
                                    <p:anim calcmode="lin" valueType="num">
                                      <p:cBhvr>
                                        <p:cTn id="78" dur="500" fill="hold"/>
                                        <p:tgtEl>
                                          <p:spTgt spid="11273"/>
                                        </p:tgtEl>
                                        <p:attrNameLst>
                                          <p:attrName>ppt_w</p:attrName>
                                        </p:attrNameLst>
                                      </p:cBhvr>
                                      <p:tavLst>
                                        <p:tav tm="0">
                                          <p:val>
                                            <p:fltVal val="0"/>
                                          </p:val>
                                        </p:tav>
                                        <p:tav tm="100000">
                                          <p:val>
                                            <p:strVal val="#ppt_w"/>
                                          </p:val>
                                        </p:tav>
                                      </p:tavLst>
                                    </p:anim>
                                    <p:anim calcmode="lin" valueType="num">
                                      <p:cBhvr>
                                        <p:cTn id="79" dur="500" fill="hold"/>
                                        <p:tgtEl>
                                          <p:spTgt spid="11273"/>
                                        </p:tgtEl>
                                        <p:attrNameLst>
                                          <p:attrName>ppt_h</p:attrName>
                                        </p:attrNameLst>
                                      </p:cBhvr>
                                      <p:tavLst>
                                        <p:tav tm="0">
                                          <p:val>
                                            <p:strVal val="#ppt_h"/>
                                          </p:val>
                                        </p:tav>
                                        <p:tav tm="100000">
                                          <p:val>
                                            <p:strVal val="#ppt_h"/>
                                          </p:val>
                                        </p:tav>
                                      </p:tavLst>
                                    </p:anim>
                                  </p:childTnLst>
                                </p:cTn>
                              </p:par>
                            </p:childTnLst>
                          </p:cTn>
                        </p:par>
                        <p:par>
                          <p:cTn id="80" fill="hold">
                            <p:stCondLst>
                              <p:cond delay="4500"/>
                            </p:stCondLst>
                            <p:childTnLst>
                              <p:par>
                                <p:cTn id="81" presetID="26" presetClass="entr" presetSubtype="0" fill="hold" grpId="0" nodeType="afterEffect">
                                  <p:stCondLst>
                                    <p:cond delay="0"/>
                                  </p:stCondLst>
                                  <p:childTnLst>
                                    <p:set>
                                      <p:cBhvr>
                                        <p:cTn id="82" dur="1" fill="hold">
                                          <p:stCondLst>
                                            <p:cond delay="0"/>
                                          </p:stCondLst>
                                        </p:cTn>
                                        <p:tgtEl>
                                          <p:spTgt spid="11276"/>
                                        </p:tgtEl>
                                        <p:attrNameLst>
                                          <p:attrName>style.visibility</p:attrName>
                                        </p:attrNameLst>
                                      </p:cBhvr>
                                      <p:to>
                                        <p:strVal val="visible"/>
                                      </p:to>
                                    </p:set>
                                    <p:animEffect transition="in" filter="wipe(down)">
                                      <p:cBhvr>
                                        <p:cTn id="83" dur="290">
                                          <p:stCondLst>
                                            <p:cond delay="0"/>
                                          </p:stCondLst>
                                        </p:cTn>
                                        <p:tgtEl>
                                          <p:spTgt spid="11276"/>
                                        </p:tgtEl>
                                      </p:cBhvr>
                                    </p:animEffect>
                                    <p:anim calcmode="lin" valueType="num">
                                      <p:cBhvr>
                                        <p:cTn id="84" dur="911" tmFilter="0,0; 0.14,0.36; 0.43,0.73; 0.71,0.91; 1.0,1.0">
                                          <p:stCondLst>
                                            <p:cond delay="0"/>
                                          </p:stCondLst>
                                        </p:cTn>
                                        <p:tgtEl>
                                          <p:spTgt spid="11276"/>
                                        </p:tgtEl>
                                        <p:attrNameLst>
                                          <p:attrName>ppt_x</p:attrName>
                                        </p:attrNameLst>
                                      </p:cBhvr>
                                      <p:tavLst>
                                        <p:tav tm="0">
                                          <p:val>
                                            <p:strVal val="#ppt_x-0.25"/>
                                          </p:val>
                                        </p:tav>
                                        <p:tav tm="100000">
                                          <p:val>
                                            <p:strVal val="#ppt_x"/>
                                          </p:val>
                                        </p:tav>
                                      </p:tavLst>
                                    </p:anim>
                                    <p:anim calcmode="lin" valueType="num">
                                      <p:cBhvr>
                                        <p:cTn id="85" dur="332" tmFilter="0.0,0.0; 0.25,0.07; 0.50,0.2; 0.75,0.467; 1.0,1.0">
                                          <p:stCondLst>
                                            <p:cond delay="0"/>
                                          </p:stCondLst>
                                        </p:cTn>
                                        <p:tgtEl>
                                          <p:spTgt spid="11276"/>
                                        </p:tgtEl>
                                        <p:attrNameLst>
                                          <p:attrName>ppt_y</p:attrName>
                                        </p:attrNameLst>
                                      </p:cBhvr>
                                      <p:tavLst>
                                        <p:tav tm="0" fmla="#ppt_y-sin(pi*$)/3">
                                          <p:val>
                                            <p:fltVal val="0.5"/>
                                          </p:val>
                                        </p:tav>
                                        <p:tav tm="100000">
                                          <p:val>
                                            <p:fltVal val="1"/>
                                          </p:val>
                                        </p:tav>
                                      </p:tavLst>
                                    </p:anim>
                                    <p:anim calcmode="lin" valueType="num">
                                      <p:cBhvr>
                                        <p:cTn id="86" dur="332" tmFilter="0, 0; 0.125,0.2665; 0.25,0.4; 0.375,0.465; 0.5,0.5;  0.625,0.535; 0.75,0.6; 0.875,0.7335; 1,1">
                                          <p:stCondLst>
                                            <p:cond delay="332"/>
                                          </p:stCondLst>
                                        </p:cTn>
                                        <p:tgtEl>
                                          <p:spTgt spid="11276"/>
                                        </p:tgtEl>
                                        <p:attrNameLst>
                                          <p:attrName>ppt_y</p:attrName>
                                        </p:attrNameLst>
                                      </p:cBhvr>
                                      <p:tavLst>
                                        <p:tav tm="0" fmla="#ppt_y-sin(pi*$)/9">
                                          <p:val>
                                            <p:fltVal val="0"/>
                                          </p:val>
                                        </p:tav>
                                        <p:tav tm="100000">
                                          <p:val>
                                            <p:fltVal val="1"/>
                                          </p:val>
                                        </p:tav>
                                      </p:tavLst>
                                    </p:anim>
                                    <p:anim calcmode="lin" valueType="num">
                                      <p:cBhvr>
                                        <p:cTn id="87" dur="166" tmFilter="0, 0; 0.125,0.2665; 0.25,0.4; 0.375,0.465; 0.5,0.5;  0.625,0.535; 0.75,0.6; 0.875,0.7335; 1,1">
                                          <p:stCondLst>
                                            <p:cond delay="662"/>
                                          </p:stCondLst>
                                        </p:cTn>
                                        <p:tgtEl>
                                          <p:spTgt spid="11276"/>
                                        </p:tgtEl>
                                        <p:attrNameLst>
                                          <p:attrName>ppt_y</p:attrName>
                                        </p:attrNameLst>
                                      </p:cBhvr>
                                      <p:tavLst>
                                        <p:tav tm="0" fmla="#ppt_y-sin(pi*$)/27">
                                          <p:val>
                                            <p:fltVal val="0"/>
                                          </p:val>
                                        </p:tav>
                                        <p:tav tm="100000">
                                          <p:val>
                                            <p:fltVal val="1"/>
                                          </p:val>
                                        </p:tav>
                                      </p:tavLst>
                                    </p:anim>
                                    <p:anim calcmode="lin" valueType="num">
                                      <p:cBhvr>
                                        <p:cTn id="88" dur="82" tmFilter="0, 0; 0.125,0.2665; 0.25,0.4; 0.375,0.465; 0.5,0.5;  0.625,0.535; 0.75,0.6; 0.875,0.7335; 1,1">
                                          <p:stCondLst>
                                            <p:cond delay="828"/>
                                          </p:stCondLst>
                                        </p:cTn>
                                        <p:tgtEl>
                                          <p:spTgt spid="11276"/>
                                        </p:tgtEl>
                                        <p:attrNameLst>
                                          <p:attrName>ppt_y</p:attrName>
                                        </p:attrNameLst>
                                      </p:cBhvr>
                                      <p:tavLst>
                                        <p:tav tm="0" fmla="#ppt_y-sin(pi*$)/81">
                                          <p:val>
                                            <p:fltVal val="0"/>
                                          </p:val>
                                        </p:tav>
                                        <p:tav tm="100000">
                                          <p:val>
                                            <p:fltVal val="1"/>
                                          </p:val>
                                        </p:tav>
                                      </p:tavLst>
                                    </p:anim>
                                    <p:animScale>
                                      <p:cBhvr>
                                        <p:cTn id="89" dur="13">
                                          <p:stCondLst>
                                            <p:cond delay="325"/>
                                          </p:stCondLst>
                                        </p:cTn>
                                        <p:tgtEl>
                                          <p:spTgt spid="11276"/>
                                        </p:tgtEl>
                                      </p:cBhvr>
                                      <p:to x="100000" y="60000"/>
                                    </p:animScale>
                                    <p:animScale>
                                      <p:cBhvr>
                                        <p:cTn id="90" dur="83" decel="50000">
                                          <p:stCondLst>
                                            <p:cond delay="338"/>
                                          </p:stCondLst>
                                        </p:cTn>
                                        <p:tgtEl>
                                          <p:spTgt spid="11276"/>
                                        </p:tgtEl>
                                      </p:cBhvr>
                                      <p:to x="100000" y="100000"/>
                                    </p:animScale>
                                    <p:animScale>
                                      <p:cBhvr>
                                        <p:cTn id="91" dur="13">
                                          <p:stCondLst>
                                            <p:cond delay="656"/>
                                          </p:stCondLst>
                                        </p:cTn>
                                        <p:tgtEl>
                                          <p:spTgt spid="11276"/>
                                        </p:tgtEl>
                                      </p:cBhvr>
                                      <p:to x="100000" y="80000"/>
                                    </p:animScale>
                                    <p:animScale>
                                      <p:cBhvr>
                                        <p:cTn id="92" dur="83" decel="50000">
                                          <p:stCondLst>
                                            <p:cond delay="669"/>
                                          </p:stCondLst>
                                        </p:cTn>
                                        <p:tgtEl>
                                          <p:spTgt spid="11276"/>
                                        </p:tgtEl>
                                      </p:cBhvr>
                                      <p:to x="100000" y="100000"/>
                                    </p:animScale>
                                    <p:animScale>
                                      <p:cBhvr>
                                        <p:cTn id="93" dur="13">
                                          <p:stCondLst>
                                            <p:cond delay="821"/>
                                          </p:stCondLst>
                                        </p:cTn>
                                        <p:tgtEl>
                                          <p:spTgt spid="11276"/>
                                        </p:tgtEl>
                                      </p:cBhvr>
                                      <p:to x="100000" y="90000"/>
                                    </p:animScale>
                                    <p:animScale>
                                      <p:cBhvr>
                                        <p:cTn id="94" dur="83" decel="50000">
                                          <p:stCondLst>
                                            <p:cond delay="834"/>
                                          </p:stCondLst>
                                        </p:cTn>
                                        <p:tgtEl>
                                          <p:spTgt spid="11276"/>
                                        </p:tgtEl>
                                      </p:cBhvr>
                                      <p:to x="100000" y="100000"/>
                                    </p:animScale>
                                    <p:animScale>
                                      <p:cBhvr>
                                        <p:cTn id="95" dur="13">
                                          <p:stCondLst>
                                            <p:cond delay="904"/>
                                          </p:stCondLst>
                                        </p:cTn>
                                        <p:tgtEl>
                                          <p:spTgt spid="11276"/>
                                        </p:tgtEl>
                                      </p:cBhvr>
                                      <p:to x="100000" y="95000"/>
                                    </p:animScale>
                                    <p:animScale>
                                      <p:cBhvr>
                                        <p:cTn id="96" dur="83" decel="50000">
                                          <p:stCondLst>
                                            <p:cond delay="917"/>
                                          </p:stCondLst>
                                        </p:cTn>
                                        <p:tgtEl>
                                          <p:spTgt spid="11276"/>
                                        </p:tgtEl>
                                      </p:cBhvr>
                                      <p:to x="100000" y="100000"/>
                                    </p:animScale>
                                  </p:childTnLst>
                                </p:cTn>
                              </p:par>
                            </p:childTnLst>
                          </p:cTn>
                        </p:par>
                        <p:par>
                          <p:cTn id="97" fill="hold">
                            <p:stCondLst>
                              <p:cond delay="5500"/>
                            </p:stCondLst>
                            <p:childTnLst>
                              <p:par>
                                <p:cTn id="98" presetID="30" presetClass="entr" presetSubtype="0" fill="hold" grpId="0" nodeType="after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fade">
                                      <p:cBhvr>
                                        <p:cTn id="100" dur="400" decel="100000"/>
                                        <p:tgtEl>
                                          <p:spTgt spid="5"/>
                                        </p:tgtEl>
                                      </p:cBhvr>
                                    </p:animEffect>
                                    <p:anim calcmode="lin" valueType="num">
                                      <p:cBhvr>
                                        <p:cTn id="101" dur="400" decel="100000" fill="hold"/>
                                        <p:tgtEl>
                                          <p:spTgt spid="5"/>
                                        </p:tgtEl>
                                        <p:attrNameLst>
                                          <p:attrName>style.rotation</p:attrName>
                                        </p:attrNameLst>
                                      </p:cBhvr>
                                      <p:tavLst>
                                        <p:tav tm="0">
                                          <p:val>
                                            <p:fltVal val="-90"/>
                                          </p:val>
                                        </p:tav>
                                        <p:tav tm="100000">
                                          <p:val>
                                            <p:fltVal val="0"/>
                                          </p:val>
                                        </p:tav>
                                      </p:tavLst>
                                    </p:anim>
                                    <p:anim calcmode="lin" valueType="num">
                                      <p:cBhvr>
                                        <p:cTn id="102" dur="400" decel="100000" fill="hold"/>
                                        <p:tgtEl>
                                          <p:spTgt spid="5"/>
                                        </p:tgtEl>
                                        <p:attrNameLst>
                                          <p:attrName>ppt_x</p:attrName>
                                        </p:attrNameLst>
                                      </p:cBhvr>
                                      <p:tavLst>
                                        <p:tav tm="0">
                                          <p:val>
                                            <p:strVal val="#ppt_x+0.4"/>
                                          </p:val>
                                        </p:tav>
                                        <p:tav tm="100000">
                                          <p:val>
                                            <p:strVal val="#ppt_x-0.05"/>
                                          </p:val>
                                        </p:tav>
                                      </p:tavLst>
                                    </p:anim>
                                    <p:anim calcmode="lin" valueType="num">
                                      <p:cBhvr>
                                        <p:cTn id="103" dur="400" decel="100000" fill="hold"/>
                                        <p:tgtEl>
                                          <p:spTgt spid="5"/>
                                        </p:tgtEl>
                                        <p:attrNameLst>
                                          <p:attrName>ppt_y</p:attrName>
                                        </p:attrNameLst>
                                      </p:cBhvr>
                                      <p:tavLst>
                                        <p:tav tm="0">
                                          <p:val>
                                            <p:strVal val="#ppt_y-0.4"/>
                                          </p:val>
                                        </p:tav>
                                        <p:tav tm="100000">
                                          <p:val>
                                            <p:strVal val="#ppt_y+0.1"/>
                                          </p:val>
                                        </p:tav>
                                      </p:tavLst>
                                    </p:anim>
                                    <p:anim calcmode="lin" valueType="num">
                                      <p:cBhvr>
                                        <p:cTn id="104"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05"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par>
                          <p:cTn id="106" fill="hold">
                            <p:stCondLst>
                              <p:cond delay="6000"/>
                            </p:stCondLst>
                            <p:childTnLst>
                              <p:par>
                                <p:cTn id="107" presetID="7" presetClass="entr" presetSubtype="8" fill="hold" nodeType="afterEffect">
                                  <p:stCondLst>
                                    <p:cond delay="0"/>
                                  </p:stCondLst>
                                  <p:childTnLst>
                                    <p:set>
                                      <p:cBhvr>
                                        <p:cTn id="108" dur="1" fill="hold">
                                          <p:stCondLst>
                                            <p:cond delay="0"/>
                                          </p:stCondLst>
                                        </p:cTn>
                                        <p:tgtEl>
                                          <p:spTgt spid="11281"/>
                                        </p:tgtEl>
                                        <p:attrNameLst>
                                          <p:attrName>style.visibility</p:attrName>
                                        </p:attrNameLst>
                                      </p:cBhvr>
                                      <p:to>
                                        <p:strVal val="visible"/>
                                      </p:to>
                                    </p:set>
                                    <p:anim calcmode="lin" valueType="num">
                                      <p:cBhvr additive="base">
                                        <p:cTn id="109" dur="500" fill="hold"/>
                                        <p:tgtEl>
                                          <p:spTgt spid="11281"/>
                                        </p:tgtEl>
                                        <p:attrNameLst>
                                          <p:attrName>ppt_x</p:attrName>
                                        </p:attrNameLst>
                                      </p:cBhvr>
                                      <p:tavLst>
                                        <p:tav tm="0">
                                          <p:val>
                                            <p:strVal val="0-#ppt_w/2"/>
                                          </p:val>
                                        </p:tav>
                                        <p:tav tm="100000">
                                          <p:val>
                                            <p:strVal val="#ppt_x"/>
                                          </p:val>
                                        </p:tav>
                                      </p:tavLst>
                                    </p:anim>
                                    <p:anim calcmode="lin" valueType="num">
                                      <p:cBhvr additive="base">
                                        <p:cTn id="110" dur="500" fill="hold"/>
                                        <p:tgtEl>
                                          <p:spTgt spid="11281"/>
                                        </p:tgtEl>
                                        <p:attrNameLst>
                                          <p:attrName>ppt_y</p:attrName>
                                        </p:attrNameLst>
                                      </p:cBhvr>
                                      <p:tavLst>
                                        <p:tav tm="0">
                                          <p:val>
                                            <p:strVal val="#ppt_y"/>
                                          </p:val>
                                        </p:tav>
                                        <p:tav tm="100000">
                                          <p:val>
                                            <p:strVal val="#ppt_y"/>
                                          </p:val>
                                        </p:tav>
                                      </p:tavLst>
                                    </p:anim>
                                  </p:childTnLst>
                                </p:cTn>
                              </p:par>
                            </p:childTnLst>
                          </p:cTn>
                        </p:par>
                        <p:par>
                          <p:cTn id="111" fill="hold">
                            <p:stCondLst>
                              <p:cond delay="6500"/>
                            </p:stCondLst>
                            <p:childTnLst>
                              <p:par>
                                <p:cTn id="112" presetID="17" presetClass="entr" presetSubtype="10" fill="hold" nodeType="afterEffect">
                                  <p:stCondLst>
                                    <p:cond delay="0"/>
                                  </p:stCondLst>
                                  <p:childTnLst>
                                    <p:set>
                                      <p:cBhvr>
                                        <p:cTn id="113" dur="1" fill="hold">
                                          <p:stCondLst>
                                            <p:cond delay="0"/>
                                          </p:stCondLst>
                                        </p:cTn>
                                        <p:tgtEl>
                                          <p:spTgt spid="11277"/>
                                        </p:tgtEl>
                                        <p:attrNameLst>
                                          <p:attrName>style.visibility</p:attrName>
                                        </p:attrNameLst>
                                      </p:cBhvr>
                                      <p:to>
                                        <p:strVal val="visible"/>
                                      </p:to>
                                    </p:set>
                                    <p:anim calcmode="lin" valueType="num">
                                      <p:cBhvr>
                                        <p:cTn id="114" dur="500" fill="hold"/>
                                        <p:tgtEl>
                                          <p:spTgt spid="11277"/>
                                        </p:tgtEl>
                                        <p:attrNameLst>
                                          <p:attrName>ppt_w</p:attrName>
                                        </p:attrNameLst>
                                      </p:cBhvr>
                                      <p:tavLst>
                                        <p:tav tm="0">
                                          <p:val>
                                            <p:fltVal val="0"/>
                                          </p:val>
                                        </p:tav>
                                        <p:tav tm="100000">
                                          <p:val>
                                            <p:strVal val="#ppt_w"/>
                                          </p:val>
                                        </p:tav>
                                      </p:tavLst>
                                    </p:anim>
                                    <p:anim calcmode="lin" valueType="num">
                                      <p:cBhvr>
                                        <p:cTn id="115" dur="500" fill="hold"/>
                                        <p:tgtEl>
                                          <p:spTgt spid="11277"/>
                                        </p:tgtEl>
                                        <p:attrNameLst>
                                          <p:attrName>ppt_h</p:attrName>
                                        </p:attrNameLst>
                                      </p:cBhvr>
                                      <p:tavLst>
                                        <p:tav tm="0">
                                          <p:val>
                                            <p:strVal val="#ppt_h"/>
                                          </p:val>
                                        </p:tav>
                                        <p:tav tm="100000">
                                          <p:val>
                                            <p:strVal val="#ppt_h"/>
                                          </p:val>
                                        </p:tav>
                                      </p:tavLst>
                                    </p:anim>
                                  </p:childTnLst>
                                </p:cTn>
                              </p:par>
                            </p:childTnLst>
                          </p:cTn>
                        </p:par>
                        <p:par>
                          <p:cTn id="116" fill="hold">
                            <p:stCondLst>
                              <p:cond delay="7000"/>
                            </p:stCondLst>
                            <p:childTnLst>
                              <p:par>
                                <p:cTn id="117" presetID="26" presetClass="entr" presetSubtype="0" fill="hold" grpId="0" nodeType="afterEffect">
                                  <p:stCondLst>
                                    <p:cond delay="0"/>
                                  </p:stCondLst>
                                  <p:childTnLst>
                                    <p:set>
                                      <p:cBhvr>
                                        <p:cTn id="118" dur="1" fill="hold">
                                          <p:stCondLst>
                                            <p:cond delay="0"/>
                                          </p:stCondLst>
                                        </p:cTn>
                                        <p:tgtEl>
                                          <p:spTgt spid="11279"/>
                                        </p:tgtEl>
                                        <p:attrNameLst>
                                          <p:attrName>style.visibility</p:attrName>
                                        </p:attrNameLst>
                                      </p:cBhvr>
                                      <p:to>
                                        <p:strVal val="visible"/>
                                      </p:to>
                                    </p:set>
                                    <p:animEffect transition="in" filter="wipe(down)">
                                      <p:cBhvr>
                                        <p:cTn id="119" dur="290">
                                          <p:stCondLst>
                                            <p:cond delay="0"/>
                                          </p:stCondLst>
                                        </p:cTn>
                                        <p:tgtEl>
                                          <p:spTgt spid="11279"/>
                                        </p:tgtEl>
                                      </p:cBhvr>
                                    </p:animEffect>
                                    <p:anim calcmode="lin" valueType="num">
                                      <p:cBhvr>
                                        <p:cTn id="120" dur="911" tmFilter="0,0; 0.14,0.36; 0.43,0.73; 0.71,0.91; 1.0,1.0">
                                          <p:stCondLst>
                                            <p:cond delay="0"/>
                                          </p:stCondLst>
                                        </p:cTn>
                                        <p:tgtEl>
                                          <p:spTgt spid="11279"/>
                                        </p:tgtEl>
                                        <p:attrNameLst>
                                          <p:attrName>ppt_x</p:attrName>
                                        </p:attrNameLst>
                                      </p:cBhvr>
                                      <p:tavLst>
                                        <p:tav tm="0">
                                          <p:val>
                                            <p:strVal val="#ppt_x-0.25"/>
                                          </p:val>
                                        </p:tav>
                                        <p:tav tm="100000">
                                          <p:val>
                                            <p:strVal val="#ppt_x"/>
                                          </p:val>
                                        </p:tav>
                                      </p:tavLst>
                                    </p:anim>
                                    <p:anim calcmode="lin" valueType="num">
                                      <p:cBhvr>
                                        <p:cTn id="121" dur="332" tmFilter="0.0,0.0; 0.25,0.07; 0.50,0.2; 0.75,0.467; 1.0,1.0">
                                          <p:stCondLst>
                                            <p:cond delay="0"/>
                                          </p:stCondLst>
                                        </p:cTn>
                                        <p:tgtEl>
                                          <p:spTgt spid="11279"/>
                                        </p:tgtEl>
                                        <p:attrNameLst>
                                          <p:attrName>ppt_y</p:attrName>
                                        </p:attrNameLst>
                                      </p:cBhvr>
                                      <p:tavLst>
                                        <p:tav tm="0" fmla="#ppt_y-sin(pi*$)/3">
                                          <p:val>
                                            <p:fltVal val="0.5"/>
                                          </p:val>
                                        </p:tav>
                                        <p:tav tm="100000">
                                          <p:val>
                                            <p:fltVal val="1"/>
                                          </p:val>
                                        </p:tav>
                                      </p:tavLst>
                                    </p:anim>
                                    <p:anim calcmode="lin" valueType="num">
                                      <p:cBhvr>
                                        <p:cTn id="122" dur="332" tmFilter="0, 0; 0.125,0.2665; 0.25,0.4; 0.375,0.465; 0.5,0.5;  0.625,0.535; 0.75,0.6; 0.875,0.7335; 1,1">
                                          <p:stCondLst>
                                            <p:cond delay="332"/>
                                          </p:stCondLst>
                                        </p:cTn>
                                        <p:tgtEl>
                                          <p:spTgt spid="11279"/>
                                        </p:tgtEl>
                                        <p:attrNameLst>
                                          <p:attrName>ppt_y</p:attrName>
                                        </p:attrNameLst>
                                      </p:cBhvr>
                                      <p:tavLst>
                                        <p:tav tm="0" fmla="#ppt_y-sin(pi*$)/9">
                                          <p:val>
                                            <p:fltVal val="0"/>
                                          </p:val>
                                        </p:tav>
                                        <p:tav tm="100000">
                                          <p:val>
                                            <p:fltVal val="1"/>
                                          </p:val>
                                        </p:tav>
                                      </p:tavLst>
                                    </p:anim>
                                    <p:anim calcmode="lin" valueType="num">
                                      <p:cBhvr>
                                        <p:cTn id="123" dur="166" tmFilter="0, 0; 0.125,0.2665; 0.25,0.4; 0.375,0.465; 0.5,0.5;  0.625,0.535; 0.75,0.6; 0.875,0.7335; 1,1">
                                          <p:stCondLst>
                                            <p:cond delay="662"/>
                                          </p:stCondLst>
                                        </p:cTn>
                                        <p:tgtEl>
                                          <p:spTgt spid="11279"/>
                                        </p:tgtEl>
                                        <p:attrNameLst>
                                          <p:attrName>ppt_y</p:attrName>
                                        </p:attrNameLst>
                                      </p:cBhvr>
                                      <p:tavLst>
                                        <p:tav tm="0" fmla="#ppt_y-sin(pi*$)/27">
                                          <p:val>
                                            <p:fltVal val="0"/>
                                          </p:val>
                                        </p:tav>
                                        <p:tav tm="100000">
                                          <p:val>
                                            <p:fltVal val="1"/>
                                          </p:val>
                                        </p:tav>
                                      </p:tavLst>
                                    </p:anim>
                                    <p:anim calcmode="lin" valueType="num">
                                      <p:cBhvr>
                                        <p:cTn id="124" dur="82" tmFilter="0, 0; 0.125,0.2665; 0.25,0.4; 0.375,0.465; 0.5,0.5;  0.625,0.535; 0.75,0.6; 0.875,0.7335; 1,1">
                                          <p:stCondLst>
                                            <p:cond delay="828"/>
                                          </p:stCondLst>
                                        </p:cTn>
                                        <p:tgtEl>
                                          <p:spTgt spid="11279"/>
                                        </p:tgtEl>
                                        <p:attrNameLst>
                                          <p:attrName>ppt_y</p:attrName>
                                        </p:attrNameLst>
                                      </p:cBhvr>
                                      <p:tavLst>
                                        <p:tav tm="0" fmla="#ppt_y-sin(pi*$)/81">
                                          <p:val>
                                            <p:fltVal val="0"/>
                                          </p:val>
                                        </p:tav>
                                        <p:tav tm="100000">
                                          <p:val>
                                            <p:fltVal val="1"/>
                                          </p:val>
                                        </p:tav>
                                      </p:tavLst>
                                    </p:anim>
                                    <p:animScale>
                                      <p:cBhvr>
                                        <p:cTn id="125" dur="13">
                                          <p:stCondLst>
                                            <p:cond delay="325"/>
                                          </p:stCondLst>
                                        </p:cTn>
                                        <p:tgtEl>
                                          <p:spTgt spid="11279"/>
                                        </p:tgtEl>
                                      </p:cBhvr>
                                      <p:to x="100000" y="60000"/>
                                    </p:animScale>
                                    <p:animScale>
                                      <p:cBhvr>
                                        <p:cTn id="126" dur="83" decel="50000">
                                          <p:stCondLst>
                                            <p:cond delay="338"/>
                                          </p:stCondLst>
                                        </p:cTn>
                                        <p:tgtEl>
                                          <p:spTgt spid="11279"/>
                                        </p:tgtEl>
                                      </p:cBhvr>
                                      <p:to x="100000" y="100000"/>
                                    </p:animScale>
                                    <p:animScale>
                                      <p:cBhvr>
                                        <p:cTn id="127" dur="13">
                                          <p:stCondLst>
                                            <p:cond delay="656"/>
                                          </p:stCondLst>
                                        </p:cTn>
                                        <p:tgtEl>
                                          <p:spTgt spid="11279"/>
                                        </p:tgtEl>
                                      </p:cBhvr>
                                      <p:to x="100000" y="80000"/>
                                    </p:animScale>
                                    <p:animScale>
                                      <p:cBhvr>
                                        <p:cTn id="128" dur="83" decel="50000">
                                          <p:stCondLst>
                                            <p:cond delay="669"/>
                                          </p:stCondLst>
                                        </p:cTn>
                                        <p:tgtEl>
                                          <p:spTgt spid="11279"/>
                                        </p:tgtEl>
                                      </p:cBhvr>
                                      <p:to x="100000" y="100000"/>
                                    </p:animScale>
                                    <p:animScale>
                                      <p:cBhvr>
                                        <p:cTn id="129" dur="13">
                                          <p:stCondLst>
                                            <p:cond delay="821"/>
                                          </p:stCondLst>
                                        </p:cTn>
                                        <p:tgtEl>
                                          <p:spTgt spid="11279"/>
                                        </p:tgtEl>
                                      </p:cBhvr>
                                      <p:to x="100000" y="90000"/>
                                    </p:animScale>
                                    <p:animScale>
                                      <p:cBhvr>
                                        <p:cTn id="130" dur="83" decel="50000">
                                          <p:stCondLst>
                                            <p:cond delay="834"/>
                                          </p:stCondLst>
                                        </p:cTn>
                                        <p:tgtEl>
                                          <p:spTgt spid="11279"/>
                                        </p:tgtEl>
                                      </p:cBhvr>
                                      <p:to x="100000" y="100000"/>
                                    </p:animScale>
                                    <p:animScale>
                                      <p:cBhvr>
                                        <p:cTn id="131" dur="13">
                                          <p:stCondLst>
                                            <p:cond delay="904"/>
                                          </p:stCondLst>
                                        </p:cTn>
                                        <p:tgtEl>
                                          <p:spTgt spid="11279"/>
                                        </p:tgtEl>
                                      </p:cBhvr>
                                      <p:to x="100000" y="95000"/>
                                    </p:animScale>
                                    <p:animScale>
                                      <p:cBhvr>
                                        <p:cTn id="132" dur="83" decel="50000">
                                          <p:stCondLst>
                                            <p:cond delay="917"/>
                                          </p:stCondLst>
                                        </p:cTn>
                                        <p:tgtEl>
                                          <p:spTgt spid="11279"/>
                                        </p:tgtEl>
                                      </p:cBhvr>
                                      <p:to x="100000" y="100000"/>
                                    </p:animScale>
                                  </p:childTnLst>
                                </p:cTn>
                              </p:par>
                            </p:childTnLst>
                          </p:cTn>
                        </p:par>
                        <p:par>
                          <p:cTn id="133" fill="hold">
                            <p:stCondLst>
                              <p:cond delay="8000"/>
                            </p:stCondLst>
                            <p:childTnLst>
                              <p:par>
                                <p:cTn id="134" presetID="17" presetClass="entr" presetSubtype="10" fill="hold" nodeType="afterEffect">
                                  <p:stCondLst>
                                    <p:cond delay="0"/>
                                  </p:stCondLst>
                                  <p:childTnLst>
                                    <p:set>
                                      <p:cBhvr>
                                        <p:cTn id="135" dur="1" fill="hold">
                                          <p:stCondLst>
                                            <p:cond delay="0"/>
                                          </p:stCondLst>
                                        </p:cTn>
                                        <p:tgtEl>
                                          <p:spTgt spid="11278"/>
                                        </p:tgtEl>
                                        <p:attrNameLst>
                                          <p:attrName>style.visibility</p:attrName>
                                        </p:attrNameLst>
                                      </p:cBhvr>
                                      <p:to>
                                        <p:strVal val="visible"/>
                                      </p:to>
                                    </p:set>
                                    <p:anim calcmode="lin" valueType="num">
                                      <p:cBhvr>
                                        <p:cTn id="136" dur="500" fill="hold"/>
                                        <p:tgtEl>
                                          <p:spTgt spid="11278"/>
                                        </p:tgtEl>
                                        <p:attrNameLst>
                                          <p:attrName>ppt_w</p:attrName>
                                        </p:attrNameLst>
                                      </p:cBhvr>
                                      <p:tavLst>
                                        <p:tav tm="0">
                                          <p:val>
                                            <p:fltVal val="0"/>
                                          </p:val>
                                        </p:tav>
                                        <p:tav tm="100000">
                                          <p:val>
                                            <p:strVal val="#ppt_w"/>
                                          </p:val>
                                        </p:tav>
                                      </p:tavLst>
                                    </p:anim>
                                    <p:anim calcmode="lin" valueType="num">
                                      <p:cBhvr>
                                        <p:cTn id="137" dur="500" fill="hold"/>
                                        <p:tgtEl>
                                          <p:spTgt spid="11278"/>
                                        </p:tgtEl>
                                        <p:attrNameLst>
                                          <p:attrName>ppt_h</p:attrName>
                                        </p:attrNameLst>
                                      </p:cBhvr>
                                      <p:tavLst>
                                        <p:tav tm="0">
                                          <p:val>
                                            <p:strVal val="#ppt_h"/>
                                          </p:val>
                                        </p:tav>
                                        <p:tav tm="100000">
                                          <p:val>
                                            <p:strVal val="#ppt_h"/>
                                          </p:val>
                                        </p:tav>
                                      </p:tavLst>
                                    </p:anim>
                                  </p:childTnLst>
                                </p:cTn>
                              </p:par>
                            </p:childTnLst>
                          </p:cTn>
                        </p:par>
                        <p:par>
                          <p:cTn id="138" fill="hold">
                            <p:stCondLst>
                              <p:cond delay="8500"/>
                            </p:stCondLst>
                            <p:childTnLst>
                              <p:par>
                                <p:cTn id="139" presetID="26" presetClass="entr" presetSubtype="0" fill="hold" grpId="0" nodeType="afterEffect">
                                  <p:stCondLst>
                                    <p:cond delay="0"/>
                                  </p:stCondLst>
                                  <p:childTnLst>
                                    <p:set>
                                      <p:cBhvr>
                                        <p:cTn id="140" dur="1" fill="hold">
                                          <p:stCondLst>
                                            <p:cond delay="0"/>
                                          </p:stCondLst>
                                        </p:cTn>
                                        <p:tgtEl>
                                          <p:spTgt spid="11280"/>
                                        </p:tgtEl>
                                        <p:attrNameLst>
                                          <p:attrName>style.visibility</p:attrName>
                                        </p:attrNameLst>
                                      </p:cBhvr>
                                      <p:to>
                                        <p:strVal val="visible"/>
                                      </p:to>
                                    </p:set>
                                    <p:animEffect transition="in" filter="wipe(down)">
                                      <p:cBhvr>
                                        <p:cTn id="141" dur="290">
                                          <p:stCondLst>
                                            <p:cond delay="0"/>
                                          </p:stCondLst>
                                        </p:cTn>
                                        <p:tgtEl>
                                          <p:spTgt spid="11280"/>
                                        </p:tgtEl>
                                      </p:cBhvr>
                                    </p:animEffect>
                                    <p:anim calcmode="lin" valueType="num">
                                      <p:cBhvr>
                                        <p:cTn id="142" dur="911" tmFilter="0,0; 0.14,0.36; 0.43,0.73; 0.71,0.91; 1.0,1.0">
                                          <p:stCondLst>
                                            <p:cond delay="0"/>
                                          </p:stCondLst>
                                        </p:cTn>
                                        <p:tgtEl>
                                          <p:spTgt spid="11280"/>
                                        </p:tgtEl>
                                        <p:attrNameLst>
                                          <p:attrName>ppt_x</p:attrName>
                                        </p:attrNameLst>
                                      </p:cBhvr>
                                      <p:tavLst>
                                        <p:tav tm="0">
                                          <p:val>
                                            <p:strVal val="#ppt_x-0.25"/>
                                          </p:val>
                                        </p:tav>
                                        <p:tav tm="100000">
                                          <p:val>
                                            <p:strVal val="#ppt_x"/>
                                          </p:val>
                                        </p:tav>
                                      </p:tavLst>
                                    </p:anim>
                                    <p:anim calcmode="lin" valueType="num">
                                      <p:cBhvr>
                                        <p:cTn id="143" dur="332" tmFilter="0.0,0.0; 0.25,0.07; 0.50,0.2; 0.75,0.467; 1.0,1.0">
                                          <p:stCondLst>
                                            <p:cond delay="0"/>
                                          </p:stCondLst>
                                        </p:cTn>
                                        <p:tgtEl>
                                          <p:spTgt spid="11280"/>
                                        </p:tgtEl>
                                        <p:attrNameLst>
                                          <p:attrName>ppt_y</p:attrName>
                                        </p:attrNameLst>
                                      </p:cBhvr>
                                      <p:tavLst>
                                        <p:tav tm="0" fmla="#ppt_y-sin(pi*$)/3">
                                          <p:val>
                                            <p:fltVal val="0.5"/>
                                          </p:val>
                                        </p:tav>
                                        <p:tav tm="100000">
                                          <p:val>
                                            <p:fltVal val="1"/>
                                          </p:val>
                                        </p:tav>
                                      </p:tavLst>
                                    </p:anim>
                                    <p:anim calcmode="lin" valueType="num">
                                      <p:cBhvr>
                                        <p:cTn id="144" dur="332" tmFilter="0, 0; 0.125,0.2665; 0.25,0.4; 0.375,0.465; 0.5,0.5;  0.625,0.535; 0.75,0.6; 0.875,0.7335; 1,1">
                                          <p:stCondLst>
                                            <p:cond delay="332"/>
                                          </p:stCondLst>
                                        </p:cTn>
                                        <p:tgtEl>
                                          <p:spTgt spid="11280"/>
                                        </p:tgtEl>
                                        <p:attrNameLst>
                                          <p:attrName>ppt_y</p:attrName>
                                        </p:attrNameLst>
                                      </p:cBhvr>
                                      <p:tavLst>
                                        <p:tav tm="0" fmla="#ppt_y-sin(pi*$)/9">
                                          <p:val>
                                            <p:fltVal val="0"/>
                                          </p:val>
                                        </p:tav>
                                        <p:tav tm="100000">
                                          <p:val>
                                            <p:fltVal val="1"/>
                                          </p:val>
                                        </p:tav>
                                      </p:tavLst>
                                    </p:anim>
                                    <p:anim calcmode="lin" valueType="num">
                                      <p:cBhvr>
                                        <p:cTn id="145" dur="166" tmFilter="0, 0; 0.125,0.2665; 0.25,0.4; 0.375,0.465; 0.5,0.5;  0.625,0.535; 0.75,0.6; 0.875,0.7335; 1,1">
                                          <p:stCondLst>
                                            <p:cond delay="662"/>
                                          </p:stCondLst>
                                        </p:cTn>
                                        <p:tgtEl>
                                          <p:spTgt spid="11280"/>
                                        </p:tgtEl>
                                        <p:attrNameLst>
                                          <p:attrName>ppt_y</p:attrName>
                                        </p:attrNameLst>
                                      </p:cBhvr>
                                      <p:tavLst>
                                        <p:tav tm="0" fmla="#ppt_y-sin(pi*$)/27">
                                          <p:val>
                                            <p:fltVal val="0"/>
                                          </p:val>
                                        </p:tav>
                                        <p:tav tm="100000">
                                          <p:val>
                                            <p:fltVal val="1"/>
                                          </p:val>
                                        </p:tav>
                                      </p:tavLst>
                                    </p:anim>
                                    <p:anim calcmode="lin" valueType="num">
                                      <p:cBhvr>
                                        <p:cTn id="146" dur="82" tmFilter="0, 0; 0.125,0.2665; 0.25,0.4; 0.375,0.465; 0.5,0.5;  0.625,0.535; 0.75,0.6; 0.875,0.7335; 1,1">
                                          <p:stCondLst>
                                            <p:cond delay="828"/>
                                          </p:stCondLst>
                                        </p:cTn>
                                        <p:tgtEl>
                                          <p:spTgt spid="11280"/>
                                        </p:tgtEl>
                                        <p:attrNameLst>
                                          <p:attrName>ppt_y</p:attrName>
                                        </p:attrNameLst>
                                      </p:cBhvr>
                                      <p:tavLst>
                                        <p:tav tm="0" fmla="#ppt_y-sin(pi*$)/81">
                                          <p:val>
                                            <p:fltVal val="0"/>
                                          </p:val>
                                        </p:tav>
                                        <p:tav tm="100000">
                                          <p:val>
                                            <p:fltVal val="1"/>
                                          </p:val>
                                        </p:tav>
                                      </p:tavLst>
                                    </p:anim>
                                    <p:animScale>
                                      <p:cBhvr>
                                        <p:cTn id="147" dur="13">
                                          <p:stCondLst>
                                            <p:cond delay="325"/>
                                          </p:stCondLst>
                                        </p:cTn>
                                        <p:tgtEl>
                                          <p:spTgt spid="11280"/>
                                        </p:tgtEl>
                                      </p:cBhvr>
                                      <p:to x="100000" y="60000"/>
                                    </p:animScale>
                                    <p:animScale>
                                      <p:cBhvr>
                                        <p:cTn id="148" dur="83" decel="50000">
                                          <p:stCondLst>
                                            <p:cond delay="338"/>
                                          </p:stCondLst>
                                        </p:cTn>
                                        <p:tgtEl>
                                          <p:spTgt spid="11280"/>
                                        </p:tgtEl>
                                      </p:cBhvr>
                                      <p:to x="100000" y="100000"/>
                                    </p:animScale>
                                    <p:animScale>
                                      <p:cBhvr>
                                        <p:cTn id="149" dur="13">
                                          <p:stCondLst>
                                            <p:cond delay="656"/>
                                          </p:stCondLst>
                                        </p:cTn>
                                        <p:tgtEl>
                                          <p:spTgt spid="11280"/>
                                        </p:tgtEl>
                                      </p:cBhvr>
                                      <p:to x="100000" y="80000"/>
                                    </p:animScale>
                                    <p:animScale>
                                      <p:cBhvr>
                                        <p:cTn id="150" dur="83" decel="50000">
                                          <p:stCondLst>
                                            <p:cond delay="669"/>
                                          </p:stCondLst>
                                        </p:cTn>
                                        <p:tgtEl>
                                          <p:spTgt spid="11280"/>
                                        </p:tgtEl>
                                      </p:cBhvr>
                                      <p:to x="100000" y="100000"/>
                                    </p:animScale>
                                    <p:animScale>
                                      <p:cBhvr>
                                        <p:cTn id="151" dur="13">
                                          <p:stCondLst>
                                            <p:cond delay="821"/>
                                          </p:stCondLst>
                                        </p:cTn>
                                        <p:tgtEl>
                                          <p:spTgt spid="11280"/>
                                        </p:tgtEl>
                                      </p:cBhvr>
                                      <p:to x="100000" y="90000"/>
                                    </p:animScale>
                                    <p:animScale>
                                      <p:cBhvr>
                                        <p:cTn id="152" dur="83" decel="50000">
                                          <p:stCondLst>
                                            <p:cond delay="834"/>
                                          </p:stCondLst>
                                        </p:cTn>
                                        <p:tgtEl>
                                          <p:spTgt spid="11280"/>
                                        </p:tgtEl>
                                      </p:cBhvr>
                                      <p:to x="100000" y="100000"/>
                                    </p:animScale>
                                    <p:animScale>
                                      <p:cBhvr>
                                        <p:cTn id="153" dur="13">
                                          <p:stCondLst>
                                            <p:cond delay="904"/>
                                          </p:stCondLst>
                                        </p:cTn>
                                        <p:tgtEl>
                                          <p:spTgt spid="11280"/>
                                        </p:tgtEl>
                                      </p:cBhvr>
                                      <p:to x="100000" y="95000"/>
                                    </p:animScale>
                                    <p:animScale>
                                      <p:cBhvr>
                                        <p:cTn id="154" dur="83" decel="50000">
                                          <p:stCondLst>
                                            <p:cond delay="917"/>
                                          </p:stCondLst>
                                        </p:cTn>
                                        <p:tgtEl>
                                          <p:spTgt spid="1128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268" grpId="0"/>
      <p:bldP spid="11269" grpId="0"/>
      <p:bldP spid="11274" grpId="0" animBg="1"/>
      <p:bldP spid="11275" grpId="0" animBg="1"/>
      <p:bldP spid="11276" grpId="0" animBg="1"/>
      <p:bldP spid="11279" grpId="0" animBg="1"/>
      <p:bldP spid="112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ftr" sz="quarter" idx="11"/>
          </p:nvPr>
        </p:nvSpPr>
        <p:spPr>
          <a:noFill/>
        </p:spPr>
        <p:txBody>
          <a:bodyPr/>
          <a:lstStyle/>
          <a:p>
            <a:r>
              <a:rPr lang="es-ES" smtClean="0"/>
              <a:t>Lic. Miriam Barone</a:t>
            </a:r>
          </a:p>
        </p:txBody>
      </p:sp>
      <p:sp>
        <p:nvSpPr>
          <p:cNvPr id="7" name="Rectangle 10"/>
          <p:cNvSpPr>
            <a:spLocks noGrp="1" noChangeArrowheads="1"/>
          </p:cNvSpPr>
          <p:nvPr>
            <p:ph type="sldNum" sz="quarter" idx="12"/>
          </p:nvPr>
        </p:nvSpPr>
        <p:spPr/>
        <p:txBody>
          <a:bodyPr/>
          <a:lstStyle/>
          <a:p>
            <a:pPr>
              <a:defRPr/>
            </a:pPr>
            <a:fld id="{8A77A30A-EA8A-4E7B-9B86-8677039A0419}" type="slidenum">
              <a:rPr lang="es-ES"/>
              <a:pPr>
                <a:defRPr/>
              </a:pPr>
              <a:t>11</a:t>
            </a:fld>
            <a:endParaRPr lang="es-ES"/>
          </a:p>
        </p:txBody>
      </p:sp>
      <p:pic>
        <p:nvPicPr>
          <p:cNvPr id="12292" name="Picture 5"/>
          <p:cNvPicPr>
            <a:picLocks noChangeAspect="1" noChangeArrowheads="1"/>
          </p:cNvPicPr>
          <p:nvPr>
            <p:ph type="body" idx="4294967295"/>
          </p:nvPr>
        </p:nvPicPr>
        <p:blipFill>
          <a:blip r:embed="rId2" cstate="print"/>
          <a:srcRect/>
          <a:stretch>
            <a:fillRect/>
          </a:stretch>
        </p:blipFill>
        <p:spPr>
          <a:xfrm>
            <a:off x="684213" y="1989138"/>
            <a:ext cx="8229600" cy="4525962"/>
          </a:xfrm>
        </p:spPr>
      </p:pic>
      <p:sp>
        <p:nvSpPr>
          <p:cNvPr id="12290" name="Rectangle 2"/>
          <p:cNvSpPr>
            <a:spLocks noGrp="1"/>
          </p:cNvSpPr>
          <p:nvPr>
            <p:ph type="title" idx="4294967295"/>
          </p:nvPr>
        </p:nvSpPr>
        <p:spPr>
          <a:xfrm>
            <a:off x="1770063" y="300038"/>
            <a:ext cx="5934075" cy="379412"/>
          </a:xfrm>
        </p:spPr>
        <p:txBody>
          <a:bodyPr anchor="ctr"/>
          <a:lstStyle/>
          <a:p>
            <a:pPr eaLnBrk="1" hangingPunct="1"/>
            <a:r>
              <a:rPr lang="es-ES" b="1" u="sng" smtClean="0"/>
              <a:t>Organización Secuencial</a:t>
            </a:r>
          </a:p>
        </p:txBody>
      </p:sp>
      <p:sp>
        <p:nvSpPr>
          <p:cNvPr id="12291" name="Text Box 4"/>
          <p:cNvSpPr txBox="1">
            <a:spLocks noChangeArrowheads="1"/>
          </p:cNvSpPr>
          <p:nvPr/>
        </p:nvSpPr>
        <p:spPr bwMode="auto">
          <a:xfrm>
            <a:off x="1152525" y="765175"/>
            <a:ext cx="7740650" cy="641350"/>
          </a:xfrm>
          <a:prstGeom prst="rect">
            <a:avLst/>
          </a:prstGeom>
          <a:noFill/>
          <a:ln w="9525">
            <a:noFill/>
            <a:miter lim="800000"/>
            <a:headEnd/>
            <a:tailEnd/>
          </a:ln>
        </p:spPr>
        <p:txBody>
          <a:bodyPr>
            <a:spAutoFit/>
          </a:bodyPr>
          <a:lstStyle/>
          <a:p>
            <a:pPr algn="l">
              <a:buClrTx/>
              <a:buSzTx/>
              <a:buFontTx/>
              <a:buNone/>
            </a:pPr>
            <a:r>
              <a:rPr lang="es-ES" sz="1800" b="0">
                <a:latin typeface="Arial" charset="0"/>
                <a:cs typeface="Arial" charset="0"/>
              </a:rPr>
              <a:t>Los registros se almacenan uno después de otro, sin dejar espacios entre ellos y ordenados según una clave de clasificación.</a:t>
            </a:r>
          </a:p>
        </p:txBody>
      </p:sp>
      <p:sp>
        <p:nvSpPr>
          <p:cNvPr id="12293" name="Text Box 7"/>
          <p:cNvSpPr txBox="1">
            <a:spLocks noChangeArrowheads="1"/>
          </p:cNvSpPr>
          <p:nvPr/>
        </p:nvSpPr>
        <p:spPr bwMode="auto">
          <a:xfrm>
            <a:off x="971550" y="1557338"/>
            <a:ext cx="7705725" cy="392112"/>
          </a:xfrm>
          <a:prstGeom prst="rect">
            <a:avLst/>
          </a:prstGeom>
          <a:solidFill>
            <a:srgbClr val="CCFFFF"/>
          </a:solidFill>
          <a:ln w="25400">
            <a:solidFill>
              <a:srgbClr val="0000FF"/>
            </a:solidFill>
            <a:miter lim="800000"/>
            <a:headEnd/>
            <a:tailEnd/>
          </a:ln>
        </p:spPr>
        <p:txBody>
          <a:bodyPr>
            <a:spAutoFit/>
          </a:bodyPr>
          <a:lstStyle/>
          <a:p>
            <a:pPr algn="l">
              <a:buClrTx/>
              <a:buSzTx/>
              <a:buFontTx/>
              <a:buNone/>
            </a:pPr>
            <a:r>
              <a:rPr lang="es-ES" sz="1800" b="0">
                <a:latin typeface="Arial" charset="0"/>
                <a:cs typeface="Arial" charset="0"/>
              </a:rPr>
              <a:t>Si se usan dispositivos no direccionales, secuenciales se puede realizar: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 from="(-#ppt_w/2)" to="(#ppt_x)" calcmode="lin" valueType="num">
                                      <p:cBhvr>
                                        <p:cTn id="7" dur="600" fill="hold">
                                          <p:stCondLst>
                                            <p:cond delay="0"/>
                                          </p:stCondLst>
                                        </p:cTn>
                                        <p:tgtEl>
                                          <p:spTgt spid="12290"/>
                                        </p:tgtEl>
                                        <p:attrNameLst>
                                          <p:attrName>ppt_x</p:attrName>
                                        </p:attrNameLst>
                                      </p:cBhvr>
                                    </p:anim>
                                    <p:anim from="0" to="-1.0" calcmode="lin" valueType="num">
                                      <p:cBhvr>
                                        <p:cTn id="8" dur="200" decel="50000" autoRev="1" fill="hold">
                                          <p:stCondLst>
                                            <p:cond delay="600"/>
                                          </p:stCondLst>
                                        </p:cTn>
                                        <p:tgtEl>
                                          <p:spTgt spid="12290"/>
                                        </p:tgtEl>
                                        <p:attrNameLst>
                                          <p:attrName>xshear</p:attrName>
                                        </p:attrNameLst>
                                      </p:cBhvr>
                                    </p:anim>
                                    <p:animScale>
                                      <p:cBhvr>
                                        <p:cTn id="9" dur="200" decel="100000" autoRev="1" fill="hold">
                                          <p:stCondLst>
                                            <p:cond delay="600"/>
                                          </p:stCondLst>
                                        </p:cTn>
                                        <p:tgtEl>
                                          <p:spTgt spid="12290"/>
                                        </p:tgtEl>
                                      </p:cBhvr>
                                      <p:from x="100000" y="100000"/>
                                      <p:to x="80000" y="100000"/>
                                    </p:animScale>
                                    <p:anim by="(#ppt_h/3+#ppt_w*0.1)" calcmode="lin" valueType="num">
                                      <p:cBhvr additive="sum">
                                        <p:cTn id="10" dur="200" decel="100000" autoRev="1" fill="hold">
                                          <p:stCondLst>
                                            <p:cond delay="600"/>
                                          </p:stCondLst>
                                        </p:cTn>
                                        <p:tgtEl>
                                          <p:spTgt spid="12290"/>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12291"/>
                                        </p:tgtEl>
                                        <p:attrNameLst>
                                          <p:attrName>style.visibility</p:attrName>
                                        </p:attrNameLst>
                                      </p:cBhvr>
                                      <p:to>
                                        <p:strVal val="visible"/>
                                      </p:to>
                                    </p:set>
                                    <p:anim from="(-#ppt_w/2)" to="(#ppt_x)" calcmode="lin" valueType="num">
                                      <p:cBhvr>
                                        <p:cTn id="15" dur="600" fill="hold">
                                          <p:stCondLst>
                                            <p:cond delay="0"/>
                                          </p:stCondLst>
                                        </p:cTn>
                                        <p:tgtEl>
                                          <p:spTgt spid="12291"/>
                                        </p:tgtEl>
                                        <p:attrNameLst>
                                          <p:attrName>ppt_x</p:attrName>
                                        </p:attrNameLst>
                                      </p:cBhvr>
                                    </p:anim>
                                    <p:anim from="0" to="-1.0" calcmode="lin" valueType="num">
                                      <p:cBhvr>
                                        <p:cTn id="16" dur="200" decel="50000" autoRev="1" fill="hold">
                                          <p:stCondLst>
                                            <p:cond delay="600"/>
                                          </p:stCondLst>
                                        </p:cTn>
                                        <p:tgtEl>
                                          <p:spTgt spid="12291"/>
                                        </p:tgtEl>
                                        <p:attrNameLst>
                                          <p:attrName>xshear</p:attrName>
                                        </p:attrNameLst>
                                      </p:cBhvr>
                                    </p:anim>
                                    <p:animScale>
                                      <p:cBhvr>
                                        <p:cTn id="17" dur="200" decel="100000" autoRev="1" fill="hold">
                                          <p:stCondLst>
                                            <p:cond delay="600"/>
                                          </p:stCondLst>
                                        </p:cTn>
                                        <p:tgtEl>
                                          <p:spTgt spid="12291"/>
                                        </p:tgtEl>
                                      </p:cBhvr>
                                      <p:from x="100000" y="100000"/>
                                      <p:to x="80000" y="100000"/>
                                    </p:animScale>
                                    <p:anim by="(#ppt_h/3+#ppt_w*0.1)" calcmode="lin" valueType="num">
                                      <p:cBhvr additive="sum">
                                        <p:cTn id="18" dur="200" decel="100000" autoRev="1" fill="hold">
                                          <p:stCondLst>
                                            <p:cond delay="600"/>
                                          </p:stCondLst>
                                        </p:cTn>
                                        <p:tgtEl>
                                          <p:spTgt spid="12291"/>
                                        </p:tgtEl>
                                        <p:attrNameLst>
                                          <p:attrName>ppt_x</p:attrName>
                                        </p:attrNameLst>
                                      </p:cBhvr>
                                    </p:anim>
                                  </p:childTnLst>
                                </p:cTn>
                              </p:par>
                              <p:par>
                                <p:cTn id="19" presetID="34" presetClass="entr" presetSubtype="0" fill="hold" grpId="0" nodeType="withEffect">
                                  <p:stCondLst>
                                    <p:cond delay="0"/>
                                  </p:stCondLst>
                                  <p:childTnLst>
                                    <p:set>
                                      <p:cBhvr>
                                        <p:cTn id="20" dur="1" fill="hold">
                                          <p:stCondLst>
                                            <p:cond delay="0"/>
                                          </p:stCondLst>
                                        </p:cTn>
                                        <p:tgtEl>
                                          <p:spTgt spid="12293"/>
                                        </p:tgtEl>
                                        <p:attrNameLst>
                                          <p:attrName>style.visibility</p:attrName>
                                        </p:attrNameLst>
                                      </p:cBhvr>
                                      <p:to>
                                        <p:strVal val="visible"/>
                                      </p:to>
                                    </p:set>
                                    <p:anim from="(-#ppt_w/2)" to="(#ppt_x)" calcmode="lin" valueType="num">
                                      <p:cBhvr>
                                        <p:cTn id="21" dur="600" fill="hold">
                                          <p:stCondLst>
                                            <p:cond delay="0"/>
                                          </p:stCondLst>
                                        </p:cTn>
                                        <p:tgtEl>
                                          <p:spTgt spid="12293"/>
                                        </p:tgtEl>
                                        <p:attrNameLst>
                                          <p:attrName>ppt_x</p:attrName>
                                        </p:attrNameLst>
                                      </p:cBhvr>
                                    </p:anim>
                                    <p:anim from="0" to="-1.0" calcmode="lin" valueType="num">
                                      <p:cBhvr>
                                        <p:cTn id="22" dur="200" decel="50000" autoRev="1" fill="hold">
                                          <p:stCondLst>
                                            <p:cond delay="600"/>
                                          </p:stCondLst>
                                        </p:cTn>
                                        <p:tgtEl>
                                          <p:spTgt spid="12293"/>
                                        </p:tgtEl>
                                        <p:attrNameLst>
                                          <p:attrName>xshear</p:attrName>
                                        </p:attrNameLst>
                                      </p:cBhvr>
                                    </p:anim>
                                    <p:animScale>
                                      <p:cBhvr>
                                        <p:cTn id="23" dur="200" decel="100000" autoRev="1" fill="hold">
                                          <p:stCondLst>
                                            <p:cond delay="600"/>
                                          </p:stCondLst>
                                        </p:cTn>
                                        <p:tgtEl>
                                          <p:spTgt spid="12293"/>
                                        </p:tgtEl>
                                      </p:cBhvr>
                                      <p:from x="100000" y="100000"/>
                                      <p:to x="80000" y="100000"/>
                                    </p:animScale>
                                    <p:anim by="(#ppt_h/3+#ppt_w*0.1)" calcmode="lin" valueType="num">
                                      <p:cBhvr additive="sum">
                                        <p:cTn id="24" dur="200" decel="100000" autoRev="1" fill="hold">
                                          <p:stCondLst>
                                            <p:cond delay="600"/>
                                          </p:stCondLst>
                                        </p:cTn>
                                        <p:tgtEl>
                                          <p:spTgt spid="12293"/>
                                        </p:tgtEl>
                                        <p:attrNameLst>
                                          <p:attrName>ppt_x</p:attrName>
                                        </p:attrNameLst>
                                      </p:cBhvr>
                                    </p:anim>
                                  </p:childTnLst>
                                </p:cTn>
                              </p:par>
                            </p:childTnLst>
                          </p:cTn>
                        </p:par>
                        <p:par>
                          <p:cTn id="25" fill="hold">
                            <p:stCondLst>
                              <p:cond delay="1000"/>
                            </p:stCondLst>
                            <p:childTnLst>
                              <p:par>
                                <p:cTn id="26" presetID="58" presetClass="entr" presetSubtype="0" accel="100000" fill="hold" nodeType="afterEffect">
                                  <p:stCondLst>
                                    <p:cond delay="0"/>
                                  </p:stCondLst>
                                  <p:childTnLst>
                                    <p:set>
                                      <p:cBhvr>
                                        <p:cTn id="27" dur="1" fill="hold">
                                          <p:stCondLst>
                                            <p:cond delay="0"/>
                                          </p:stCondLst>
                                        </p:cTn>
                                        <p:tgtEl>
                                          <p:spTgt spid="12292"/>
                                        </p:tgtEl>
                                        <p:attrNameLst>
                                          <p:attrName>style.visibility</p:attrName>
                                        </p:attrNameLst>
                                      </p:cBhvr>
                                      <p:to>
                                        <p:strVal val="visible"/>
                                      </p:to>
                                    </p:set>
                                    <p:anim calcmode="lin" valueType="num">
                                      <p:cBhvr>
                                        <p:cTn id="28" dur="2000" fill="hold"/>
                                        <p:tgtEl>
                                          <p:spTgt spid="12292"/>
                                        </p:tgtEl>
                                        <p:attrNameLst>
                                          <p:attrName>ppt_w</p:attrName>
                                        </p:attrNameLst>
                                      </p:cBhvr>
                                      <p:tavLst>
                                        <p:tav tm="0">
                                          <p:val>
                                            <p:strVal val="#ppt_w*2.5"/>
                                          </p:val>
                                        </p:tav>
                                        <p:tav tm="100000">
                                          <p:val>
                                            <p:strVal val="#ppt_w"/>
                                          </p:val>
                                        </p:tav>
                                      </p:tavLst>
                                    </p:anim>
                                    <p:anim calcmode="lin" valueType="num">
                                      <p:cBhvr>
                                        <p:cTn id="29" dur="2000" fill="hold"/>
                                        <p:tgtEl>
                                          <p:spTgt spid="12292"/>
                                        </p:tgtEl>
                                        <p:attrNameLst>
                                          <p:attrName>ppt_h</p:attrName>
                                        </p:attrNameLst>
                                      </p:cBhvr>
                                      <p:tavLst>
                                        <p:tav tm="0">
                                          <p:val>
                                            <p:strVal val="#ppt_h*0.01"/>
                                          </p:val>
                                        </p:tav>
                                        <p:tav tm="100000">
                                          <p:val>
                                            <p:strVal val="#ppt_h"/>
                                          </p:val>
                                        </p:tav>
                                      </p:tavLst>
                                    </p:anim>
                                    <p:anim calcmode="lin" valueType="num">
                                      <p:cBhvr>
                                        <p:cTn id="30" dur="2000" fill="hold"/>
                                        <p:tgtEl>
                                          <p:spTgt spid="12292"/>
                                        </p:tgtEl>
                                        <p:attrNameLst>
                                          <p:attrName>ppt_x</p:attrName>
                                        </p:attrNameLst>
                                      </p:cBhvr>
                                      <p:tavLst>
                                        <p:tav tm="0">
                                          <p:val>
                                            <p:strVal val="#ppt_x"/>
                                          </p:val>
                                        </p:tav>
                                        <p:tav tm="100000">
                                          <p:val>
                                            <p:strVal val="#ppt_x"/>
                                          </p:val>
                                        </p:tav>
                                      </p:tavLst>
                                    </p:anim>
                                    <p:anim calcmode="lin" valueType="num">
                                      <p:cBhvr>
                                        <p:cTn id="31" dur="2000" fill="hold"/>
                                        <p:tgtEl>
                                          <p:spTgt spid="12292"/>
                                        </p:tgtEl>
                                        <p:attrNameLst>
                                          <p:attrName>ppt_y</p:attrName>
                                        </p:attrNameLst>
                                      </p:cBhvr>
                                      <p:tavLst>
                                        <p:tav tm="0">
                                          <p:val>
                                            <p:strVal val="#ppt_h+1"/>
                                          </p:val>
                                        </p:tav>
                                        <p:tav tm="100000">
                                          <p:val>
                                            <p:strVal val="#ppt_y"/>
                                          </p:val>
                                        </p:tav>
                                      </p:tavLst>
                                    </p:anim>
                                    <p:animEffect transition="in" filter="fade">
                                      <p:cBhvr>
                                        <p:cTn id="32" dur="20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P spid="122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p:cNvSpPr>
            <a:spLocks noGrp="1" noChangeArrowheads="1"/>
          </p:cNvSpPr>
          <p:nvPr>
            <p:ph type="ftr" sz="quarter" idx="11"/>
          </p:nvPr>
        </p:nvSpPr>
        <p:spPr>
          <a:noFill/>
        </p:spPr>
        <p:txBody>
          <a:bodyPr/>
          <a:lstStyle/>
          <a:p>
            <a:r>
              <a:rPr lang="es-ES" smtClean="0"/>
              <a:t>Lic. Miriam Barone</a:t>
            </a:r>
          </a:p>
        </p:txBody>
      </p:sp>
      <p:sp>
        <p:nvSpPr>
          <p:cNvPr id="12" name="Rectangle 10"/>
          <p:cNvSpPr>
            <a:spLocks noGrp="1" noChangeArrowheads="1"/>
          </p:cNvSpPr>
          <p:nvPr>
            <p:ph type="sldNum" sz="quarter" idx="12"/>
          </p:nvPr>
        </p:nvSpPr>
        <p:spPr/>
        <p:txBody>
          <a:bodyPr/>
          <a:lstStyle/>
          <a:p>
            <a:pPr>
              <a:defRPr/>
            </a:pPr>
            <a:fld id="{233BB92C-5704-4DE1-A661-C064427163AA}" type="slidenum">
              <a:rPr lang="es-ES"/>
              <a:pPr>
                <a:defRPr/>
              </a:pPr>
              <a:t>12</a:t>
            </a:fld>
            <a:endParaRPr lang="es-ES"/>
          </a:p>
        </p:txBody>
      </p:sp>
      <p:sp>
        <p:nvSpPr>
          <p:cNvPr id="13314" name="Rectangle 2"/>
          <p:cNvSpPr>
            <a:spLocks noGrp="1"/>
          </p:cNvSpPr>
          <p:nvPr>
            <p:ph type="title" idx="4294967295"/>
          </p:nvPr>
        </p:nvSpPr>
        <p:spPr>
          <a:xfrm>
            <a:off x="539750" y="260350"/>
            <a:ext cx="8291513" cy="633413"/>
          </a:xfrm>
          <a:solidFill>
            <a:srgbClr val="CCFFFF"/>
          </a:solidFill>
          <a:ln w="25400">
            <a:solidFill>
              <a:srgbClr val="0000FF"/>
            </a:solidFill>
          </a:ln>
        </p:spPr>
        <p:txBody>
          <a:bodyPr anchor="ctr"/>
          <a:lstStyle/>
          <a:p>
            <a:pPr algn="ctr" eaLnBrk="1" hangingPunct="1"/>
            <a:r>
              <a:rPr lang="es-ES" sz="1500" smtClean="0"/>
              <a:t>Si se usan dispositivos direccionales, con la organización secuencial, no es necesario crear otro archivo maestro,  se pueden realizar:</a:t>
            </a:r>
          </a:p>
        </p:txBody>
      </p:sp>
      <p:pic>
        <p:nvPicPr>
          <p:cNvPr id="13315" name="Picture 3"/>
          <p:cNvPicPr>
            <a:picLocks noChangeAspect="1" noChangeArrowheads="1"/>
          </p:cNvPicPr>
          <p:nvPr>
            <p:ph type="body" idx="4294967295"/>
          </p:nvPr>
        </p:nvPicPr>
        <p:blipFill>
          <a:blip r:embed="rId2" cstate="print"/>
          <a:srcRect/>
          <a:stretch>
            <a:fillRect/>
          </a:stretch>
        </p:blipFill>
        <p:spPr>
          <a:xfrm>
            <a:off x="250825" y="981075"/>
            <a:ext cx="8580438" cy="2792413"/>
          </a:xfrm>
        </p:spPr>
      </p:pic>
      <p:sp>
        <p:nvSpPr>
          <p:cNvPr id="4" name="Text Box 25"/>
          <p:cNvSpPr txBox="1">
            <a:spLocks noGrp="1" noChangeArrowheads="1"/>
          </p:cNvSpPr>
          <p:nvPr>
            <p:ph idx="4294967295"/>
          </p:nvPr>
        </p:nvSpPr>
        <p:spPr>
          <a:xfrm>
            <a:off x="323850" y="4292600"/>
            <a:ext cx="2682875" cy="482600"/>
          </a:xfrm>
        </p:spPr>
        <p:style>
          <a:lnRef idx="1">
            <a:schemeClr val="accent1"/>
          </a:lnRef>
          <a:fillRef idx="3">
            <a:schemeClr val="accent1"/>
          </a:fillRef>
          <a:effectRef idx="2">
            <a:schemeClr val="accent1"/>
          </a:effectRef>
          <a:fontRef idx="minor">
            <a:schemeClr val="lt1"/>
          </a:fontRef>
        </p:style>
        <p:txBody>
          <a:bodyPr>
            <a:spAutoFit/>
          </a:bodyPr>
          <a:lstStyle/>
          <a:p>
            <a:pPr algn="ctr" eaLnBrk="1" hangingPunct="1">
              <a:spcBef>
                <a:spcPct val="50000"/>
              </a:spcBef>
              <a:buFont typeface="Wingdings" pitchFamily="2" charset="2"/>
              <a:buNone/>
              <a:defRPr/>
            </a:pPr>
            <a:r>
              <a:rPr lang="es-ES" sz="2500" b="1" smtClean="0">
                <a:solidFill>
                  <a:schemeClr val="tx1"/>
                </a:solidFill>
                <a:effectLst>
                  <a:outerShdw blurRad="38100" dist="38100" dir="2700000" algn="tl">
                    <a:srgbClr val="FFFFFF"/>
                  </a:outerShdw>
                </a:effectLst>
                <a:latin typeface="FrankRuehl" pitchFamily="34" charset="-79"/>
                <a:cs typeface="FrankRuehl" pitchFamily="34" charset="-79"/>
              </a:rPr>
              <a:t>Ventajas</a:t>
            </a:r>
          </a:p>
        </p:txBody>
      </p:sp>
      <p:sp>
        <p:nvSpPr>
          <p:cNvPr id="13317" name="Text Box 6"/>
          <p:cNvSpPr txBox="1">
            <a:spLocks noChangeArrowheads="1"/>
          </p:cNvSpPr>
          <p:nvPr/>
        </p:nvSpPr>
        <p:spPr bwMode="auto">
          <a:xfrm>
            <a:off x="3851275" y="3933825"/>
            <a:ext cx="4824413" cy="1201738"/>
          </a:xfrm>
          <a:prstGeom prst="rect">
            <a:avLst/>
          </a:prstGeom>
          <a:gradFill rotWithShape="1">
            <a:gsLst>
              <a:gs pos="0">
                <a:srgbClr val="89D2FF">
                  <a:alpha val="32001"/>
                </a:srgbClr>
              </a:gs>
              <a:gs pos="100000">
                <a:schemeClr val="accent1">
                  <a:alpha val="81000"/>
                </a:schemeClr>
              </a:gs>
            </a:gsLst>
            <a:lin ang="5400000" scaled="1"/>
          </a:gradFill>
          <a:ln w="9525">
            <a:solidFill>
              <a:schemeClr val="tx1"/>
            </a:solidFill>
            <a:miter lim="800000"/>
            <a:headEnd/>
            <a:tailEnd/>
          </a:ln>
        </p:spPr>
        <p:txBody>
          <a:bodyPr>
            <a:spAutoFit/>
          </a:bodyPr>
          <a:lstStyle/>
          <a:p>
            <a:pPr marL="182563" indent="-182563" algn="l">
              <a:buClrTx/>
              <a:buSzTx/>
              <a:buFontTx/>
              <a:buChar char="•"/>
            </a:pPr>
            <a:r>
              <a:rPr lang="es-ES" sz="1800">
                <a:latin typeface="Arial" charset="0"/>
                <a:cs typeface="Arial" charset="0"/>
              </a:rPr>
              <a:t>Aprovecha bien el espacio.</a:t>
            </a:r>
          </a:p>
          <a:p>
            <a:pPr marL="182563" indent="-182563" algn="l">
              <a:buClrTx/>
              <a:buSzTx/>
              <a:buFontTx/>
              <a:buChar char="•"/>
            </a:pPr>
            <a:r>
              <a:rPr lang="es-ES" sz="1800">
                <a:latin typeface="Arial" charset="0"/>
                <a:cs typeface="Arial" charset="0"/>
              </a:rPr>
              <a:t>Sencilla de utilizar.</a:t>
            </a:r>
          </a:p>
          <a:p>
            <a:pPr marL="182563" indent="-182563" algn="l">
              <a:buClrTx/>
              <a:buSzTx/>
              <a:buFontTx/>
              <a:buChar char="•"/>
            </a:pPr>
            <a:r>
              <a:rPr lang="es-ES" sz="1800">
                <a:latin typeface="Arial" charset="0"/>
                <a:cs typeface="Arial" charset="0"/>
              </a:rPr>
              <a:t>Aplicable en dispositivos secuenciales.</a:t>
            </a:r>
          </a:p>
        </p:txBody>
      </p:sp>
      <p:sp>
        <p:nvSpPr>
          <p:cNvPr id="2" name="Text Box 25"/>
          <p:cNvSpPr txBox="1">
            <a:spLocks noGrp="1" noChangeArrowheads="1"/>
          </p:cNvSpPr>
          <p:nvPr>
            <p:ph idx="4294967295"/>
          </p:nvPr>
        </p:nvSpPr>
        <p:spPr>
          <a:xfrm>
            <a:off x="323850" y="5589588"/>
            <a:ext cx="2878138" cy="482600"/>
          </a:xfrm>
        </p:spPr>
        <p:style>
          <a:lnRef idx="1">
            <a:schemeClr val="accent1"/>
          </a:lnRef>
          <a:fillRef idx="3">
            <a:schemeClr val="accent1"/>
          </a:fillRef>
          <a:effectRef idx="2">
            <a:schemeClr val="accent1"/>
          </a:effectRef>
          <a:fontRef idx="minor">
            <a:schemeClr val="lt1"/>
          </a:fontRef>
        </p:style>
        <p:txBody>
          <a:bodyPr>
            <a:spAutoFit/>
          </a:bodyPr>
          <a:lstStyle/>
          <a:p>
            <a:pPr algn="ctr" eaLnBrk="1" hangingPunct="1">
              <a:spcBef>
                <a:spcPct val="50000"/>
              </a:spcBef>
              <a:buFont typeface="Wingdings" pitchFamily="2" charset="2"/>
              <a:buNone/>
              <a:defRPr/>
            </a:pPr>
            <a:r>
              <a:rPr lang="es-ES" sz="2500" b="1" smtClean="0">
                <a:solidFill>
                  <a:schemeClr val="tx1"/>
                </a:solidFill>
                <a:effectLst>
                  <a:outerShdw blurRad="38100" dist="38100" dir="2700000" algn="tl">
                    <a:srgbClr val="FFFFFF"/>
                  </a:outerShdw>
                </a:effectLst>
                <a:latin typeface="FrankRuehl" pitchFamily="34" charset="-79"/>
                <a:cs typeface="FrankRuehl" pitchFamily="34" charset="-79"/>
              </a:rPr>
              <a:t>Desventajas</a:t>
            </a:r>
          </a:p>
        </p:txBody>
      </p:sp>
      <p:sp>
        <p:nvSpPr>
          <p:cNvPr id="13319" name="Text Box 8"/>
          <p:cNvSpPr txBox="1">
            <a:spLocks noChangeArrowheads="1"/>
          </p:cNvSpPr>
          <p:nvPr/>
        </p:nvSpPr>
        <p:spPr bwMode="auto">
          <a:xfrm>
            <a:off x="4067175" y="5300663"/>
            <a:ext cx="4608513" cy="1063625"/>
          </a:xfrm>
          <a:prstGeom prst="rect">
            <a:avLst/>
          </a:prstGeom>
          <a:gradFill rotWithShape="1">
            <a:gsLst>
              <a:gs pos="0">
                <a:srgbClr val="89D2FF">
                  <a:alpha val="25000"/>
                </a:srgbClr>
              </a:gs>
              <a:gs pos="100000">
                <a:schemeClr val="accent1">
                  <a:alpha val="85999"/>
                </a:schemeClr>
              </a:gs>
            </a:gsLst>
            <a:lin ang="5400000" scaled="1"/>
          </a:gradFill>
          <a:ln w="9525" algn="ctr">
            <a:solidFill>
              <a:schemeClr val="tx1"/>
            </a:solidFill>
            <a:miter lim="800000"/>
            <a:headEnd/>
            <a:tailEnd/>
          </a:ln>
        </p:spPr>
        <p:txBody>
          <a:bodyPr>
            <a:spAutoFit/>
          </a:bodyPr>
          <a:lstStyle/>
          <a:p>
            <a:pPr marL="182563" indent="-182563" algn="l">
              <a:buClrTx/>
              <a:buSzTx/>
              <a:buFontTx/>
              <a:buChar char="•"/>
            </a:pPr>
            <a:r>
              <a:rPr lang="es-ES" sz="1800">
                <a:latin typeface="Arial" charset="0"/>
                <a:cs typeface="Arial" charset="0"/>
              </a:rPr>
              <a:t>Falta de flexibilidad (no se pueden realizar todo tipo de operaciones).</a:t>
            </a:r>
          </a:p>
          <a:p>
            <a:pPr marL="182563" indent="-182563" algn="l">
              <a:buClrTx/>
              <a:buSzTx/>
              <a:buFontTx/>
              <a:buChar char="•"/>
            </a:pPr>
            <a:r>
              <a:rPr lang="es-ES" sz="1800">
                <a:latin typeface="Arial" charset="0"/>
                <a:cs typeface="Arial" charset="0"/>
              </a:rPr>
              <a:t>Velocidad baja en el acceso.</a:t>
            </a:r>
          </a:p>
        </p:txBody>
      </p:sp>
      <p:sp>
        <p:nvSpPr>
          <p:cNvPr id="13320" name="Line 9"/>
          <p:cNvSpPr>
            <a:spLocks noChangeShapeType="1"/>
          </p:cNvSpPr>
          <p:nvPr/>
        </p:nvSpPr>
        <p:spPr bwMode="auto">
          <a:xfrm>
            <a:off x="3059113" y="4581525"/>
            <a:ext cx="649287"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3321" name="Line 10"/>
          <p:cNvSpPr>
            <a:spLocks noChangeShapeType="1"/>
          </p:cNvSpPr>
          <p:nvPr/>
        </p:nvSpPr>
        <p:spPr bwMode="auto">
          <a:xfrm>
            <a:off x="3348038" y="5734050"/>
            <a:ext cx="0"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3322" name="Line 11"/>
          <p:cNvSpPr>
            <a:spLocks noChangeShapeType="1"/>
          </p:cNvSpPr>
          <p:nvPr/>
        </p:nvSpPr>
        <p:spPr bwMode="auto">
          <a:xfrm>
            <a:off x="3276600" y="5876925"/>
            <a:ext cx="647700"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ppt_w</p:attrName>
                                        </p:attrNameLst>
                                      </p:cBhvr>
                                      <p:tavLst>
                                        <p:tav tm="0">
                                          <p:val>
                                            <p:fltVal val="0"/>
                                          </p:val>
                                        </p:tav>
                                        <p:tav tm="100000">
                                          <p:val>
                                            <p:strVal val="#ppt_w"/>
                                          </p:val>
                                        </p:tav>
                                      </p:tavLst>
                                    </p:anim>
                                    <p:anim calcmode="lin" valueType="num">
                                      <p:cBhvr>
                                        <p:cTn id="8" dur="1000" fill="hold"/>
                                        <p:tgtEl>
                                          <p:spTgt spid="13314"/>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30" presetClass="entr" presetSubtype="0" fill="hold" nodeType="after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fade">
                                      <p:cBhvr>
                                        <p:cTn id="12" dur="800" decel="100000"/>
                                        <p:tgtEl>
                                          <p:spTgt spid="13315"/>
                                        </p:tgtEl>
                                      </p:cBhvr>
                                    </p:animEffect>
                                    <p:anim calcmode="lin" valueType="num">
                                      <p:cBhvr>
                                        <p:cTn id="13" dur="800" decel="100000" fill="hold"/>
                                        <p:tgtEl>
                                          <p:spTgt spid="13315"/>
                                        </p:tgtEl>
                                        <p:attrNameLst>
                                          <p:attrName>style.rotation</p:attrName>
                                        </p:attrNameLst>
                                      </p:cBhvr>
                                      <p:tavLst>
                                        <p:tav tm="0">
                                          <p:val>
                                            <p:fltVal val="-90"/>
                                          </p:val>
                                        </p:tav>
                                        <p:tav tm="100000">
                                          <p:val>
                                            <p:fltVal val="0"/>
                                          </p:val>
                                        </p:tav>
                                      </p:tavLst>
                                    </p:anim>
                                    <p:anim calcmode="lin" valueType="num">
                                      <p:cBhvr>
                                        <p:cTn id="14" dur="800" decel="100000" fill="hold"/>
                                        <p:tgtEl>
                                          <p:spTgt spid="13315"/>
                                        </p:tgtEl>
                                        <p:attrNameLst>
                                          <p:attrName>ppt_x</p:attrName>
                                        </p:attrNameLst>
                                      </p:cBhvr>
                                      <p:tavLst>
                                        <p:tav tm="0">
                                          <p:val>
                                            <p:strVal val="#ppt_x+0.4"/>
                                          </p:val>
                                        </p:tav>
                                        <p:tav tm="100000">
                                          <p:val>
                                            <p:strVal val="#ppt_x-0.05"/>
                                          </p:val>
                                        </p:tav>
                                      </p:tavLst>
                                    </p:anim>
                                    <p:anim calcmode="lin" valueType="num">
                                      <p:cBhvr>
                                        <p:cTn id="15" dur="800" decel="100000" fill="hold"/>
                                        <p:tgtEl>
                                          <p:spTgt spid="13315"/>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3315"/>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3315"/>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290">
                                          <p:stCondLst>
                                            <p:cond delay="0"/>
                                          </p:stCondLst>
                                        </p:cTn>
                                        <p:tgtEl>
                                          <p:spTgt spid="4"/>
                                        </p:tgtEl>
                                      </p:cBhvr>
                                    </p:animEffect>
                                    <p:anim calcmode="lin" valueType="num">
                                      <p:cBhvr>
                                        <p:cTn id="23"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6"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7"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28" dur="13">
                                          <p:stCondLst>
                                            <p:cond delay="325"/>
                                          </p:stCondLst>
                                        </p:cTn>
                                        <p:tgtEl>
                                          <p:spTgt spid="4"/>
                                        </p:tgtEl>
                                      </p:cBhvr>
                                      <p:to x="100000" y="60000"/>
                                    </p:animScale>
                                    <p:animScale>
                                      <p:cBhvr>
                                        <p:cTn id="29" dur="83" decel="50000">
                                          <p:stCondLst>
                                            <p:cond delay="338"/>
                                          </p:stCondLst>
                                        </p:cTn>
                                        <p:tgtEl>
                                          <p:spTgt spid="4"/>
                                        </p:tgtEl>
                                      </p:cBhvr>
                                      <p:to x="100000" y="100000"/>
                                    </p:animScale>
                                    <p:animScale>
                                      <p:cBhvr>
                                        <p:cTn id="30" dur="13">
                                          <p:stCondLst>
                                            <p:cond delay="656"/>
                                          </p:stCondLst>
                                        </p:cTn>
                                        <p:tgtEl>
                                          <p:spTgt spid="4"/>
                                        </p:tgtEl>
                                      </p:cBhvr>
                                      <p:to x="100000" y="80000"/>
                                    </p:animScale>
                                    <p:animScale>
                                      <p:cBhvr>
                                        <p:cTn id="31" dur="83" decel="50000">
                                          <p:stCondLst>
                                            <p:cond delay="669"/>
                                          </p:stCondLst>
                                        </p:cTn>
                                        <p:tgtEl>
                                          <p:spTgt spid="4"/>
                                        </p:tgtEl>
                                      </p:cBhvr>
                                      <p:to x="100000" y="100000"/>
                                    </p:animScale>
                                    <p:animScale>
                                      <p:cBhvr>
                                        <p:cTn id="32" dur="13">
                                          <p:stCondLst>
                                            <p:cond delay="821"/>
                                          </p:stCondLst>
                                        </p:cTn>
                                        <p:tgtEl>
                                          <p:spTgt spid="4"/>
                                        </p:tgtEl>
                                      </p:cBhvr>
                                      <p:to x="100000" y="90000"/>
                                    </p:animScale>
                                    <p:animScale>
                                      <p:cBhvr>
                                        <p:cTn id="33" dur="83" decel="50000">
                                          <p:stCondLst>
                                            <p:cond delay="834"/>
                                          </p:stCondLst>
                                        </p:cTn>
                                        <p:tgtEl>
                                          <p:spTgt spid="4"/>
                                        </p:tgtEl>
                                      </p:cBhvr>
                                      <p:to x="100000" y="100000"/>
                                    </p:animScale>
                                    <p:animScale>
                                      <p:cBhvr>
                                        <p:cTn id="34" dur="13">
                                          <p:stCondLst>
                                            <p:cond delay="904"/>
                                          </p:stCondLst>
                                        </p:cTn>
                                        <p:tgtEl>
                                          <p:spTgt spid="4"/>
                                        </p:tgtEl>
                                      </p:cBhvr>
                                      <p:to x="100000" y="95000"/>
                                    </p:animScale>
                                    <p:animScale>
                                      <p:cBhvr>
                                        <p:cTn id="35" dur="83" decel="50000">
                                          <p:stCondLst>
                                            <p:cond delay="917"/>
                                          </p:stCondLst>
                                        </p:cTn>
                                        <p:tgtEl>
                                          <p:spTgt spid="4"/>
                                        </p:tgtEl>
                                      </p:cBhvr>
                                      <p:to x="100000" y="100000"/>
                                    </p:animScale>
                                  </p:childTnLst>
                                </p:cTn>
                              </p:par>
                            </p:childTnLst>
                          </p:cTn>
                        </p:par>
                        <p:par>
                          <p:cTn id="36" fill="hold">
                            <p:stCondLst>
                              <p:cond delay="1000"/>
                            </p:stCondLst>
                            <p:childTnLst>
                              <p:par>
                                <p:cTn id="37" presetID="17" presetClass="entr" presetSubtype="10" fill="hold" nodeType="afterEffect">
                                  <p:stCondLst>
                                    <p:cond delay="0"/>
                                  </p:stCondLst>
                                  <p:childTnLst>
                                    <p:set>
                                      <p:cBhvr>
                                        <p:cTn id="38" dur="1" fill="hold">
                                          <p:stCondLst>
                                            <p:cond delay="0"/>
                                          </p:stCondLst>
                                        </p:cTn>
                                        <p:tgtEl>
                                          <p:spTgt spid="13320"/>
                                        </p:tgtEl>
                                        <p:attrNameLst>
                                          <p:attrName>style.visibility</p:attrName>
                                        </p:attrNameLst>
                                      </p:cBhvr>
                                      <p:to>
                                        <p:strVal val="visible"/>
                                      </p:to>
                                    </p:set>
                                    <p:anim calcmode="lin" valueType="num">
                                      <p:cBhvr>
                                        <p:cTn id="39" dur="500" fill="hold"/>
                                        <p:tgtEl>
                                          <p:spTgt spid="13320"/>
                                        </p:tgtEl>
                                        <p:attrNameLst>
                                          <p:attrName>ppt_w</p:attrName>
                                        </p:attrNameLst>
                                      </p:cBhvr>
                                      <p:tavLst>
                                        <p:tav tm="0">
                                          <p:val>
                                            <p:fltVal val="0"/>
                                          </p:val>
                                        </p:tav>
                                        <p:tav tm="100000">
                                          <p:val>
                                            <p:strVal val="#ppt_w"/>
                                          </p:val>
                                        </p:tav>
                                      </p:tavLst>
                                    </p:anim>
                                    <p:anim calcmode="lin" valueType="num">
                                      <p:cBhvr>
                                        <p:cTn id="40" dur="500" fill="hold"/>
                                        <p:tgtEl>
                                          <p:spTgt spid="13320"/>
                                        </p:tgtEl>
                                        <p:attrNameLst>
                                          <p:attrName>ppt_h</p:attrName>
                                        </p:attrNameLst>
                                      </p:cBhvr>
                                      <p:tavLst>
                                        <p:tav tm="0">
                                          <p:val>
                                            <p:strVal val="#ppt_h"/>
                                          </p:val>
                                        </p:tav>
                                        <p:tav tm="100000">
                                          <p:val>
                                            <p:strVal val="#ppt_h"/>
                                          </p:val>
                                        </p:tav>
                                      </p:tavLst>
                                    </p:anim>
                                  </p:childTnLst>
                                </p:cTn>
                              </p:par>
                            </p:childTnLst>
                          </p:cTn>
                        </p:par>
                        <p:par>
                          <p:cTn id="41" fill="hold">
                            <p:stCondLst>
                              <p:cond delay="1500"/>
                            </p:stCondLst>
                            <p:childTnLst>
                              <p:par>
                                <p:cTn id="42" presetID="7" presetClass="entr" presetSubtype="2" fill="hold" grpId="0" nodeType="afterEffect">
                                  <p:stCondLst>
                                    <p:cond delay="0"/>
                                  </p:stCondLst>
                                  <p:childTnLst>
                                    <p:set>
                                      <p:cBhvr>
                                        <p:cTn id="43" dur="1" fill="hold">
                                          <p:stCondLst>
                                            <p:cond delay="0"/>
                                          </p:stCondLst>
                                        </p:cTn>
                                        <p:tgtEl>
                                          <p:spTgt spid="13317"/>
                                        </p:tgtEl>
                                        <p:attrNameLst>
                                          <p:attrName>style.visibility</p:attrName>
                                        </p:attrNameLst>
                                      </p:cBhvr>
                                      <p:to>
                                        <p:strVal val="visible"/>
                                      </p:to>
                                    </p:set>
                                    <p:anim calcmode="lin" valueType="num">
                                      <p:cBhvr additive="base">
                                        <p:cTn id="44" dur="1000" fill="hold"/>
                                        <p:tgtEl>
                                          <p:spTgt spid="13317"/>
                                        </p:tgtEl>
                                        <p:attrNameLst>
                                          <p:attrName>ppt_x</p:attrName>
                                        </p:attrNameLst>
                                      </p:cBhvr>
                                      <p:tavLst>
                                        <p:tav tm="0">
                                          <p:val>
                                            <p:strVal val="1+#ppt_w/2"/>
                                          </p:val>
                                        </p:tav>
                                        <p:tav tm="100000">
                                          <p:val>
                                            <p:strVal val="#ppt_x"/>
                                          </p:val>
                                        </p:tav>
                                      </p:tavLst>
                                    </p:anim>
                                    <p:anim calcmode="lin" valueType="num">
                                      <p:cBhvr additive="base">
                                        <p:cTn id="45" dur="1000" fill="hold"/>
                                        <p:tgtEl>
                                          <p:spTgt spid="1331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down)">
                                      <p:cBhvr>
                                        <p:cTn id="50" dur="290">
                                          <p:stCondLst>
                                            <p:cond delay="0"/>
                                          </p:stCondLst>
                                        </p:cTn>
                                        <p:tgtEl>
                                          <p:spTgt spid="2"/>
                                        </p:tgtEl>
                                      </p:cBhvr>
                                    </p:animEffect>
                                    <p:anim calcmode="lin" valueType="num">
                                      <p:cBhvr>
                                        <p:cTn id="51"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56" dur="13">
                                          <p:stCondLst>
                                            <p:cond delay="325"/>
                                          </p:stCondLst>
                                        </p:cTn>
                                        <p:tgtEl>
                                          <p:spTgt spid="2"/>
                                        </p:tgtEl>
                                      </p:cBhvr>
                                      <p:to x="100000" y="60000"/>
                                    </p:animScale>
                                    <p:animScale>
                                      <p:cBhvr>
                                        <p:cTn id="57" dur="83" decel="50000">
                                          <p:stCondLst>
                                            <p:cond delay="338"/>
                                          </p:stCondLst>
                                        </p:cTn>
                                        <p:tgtEl>
                                          <p:spTgt spid="2"/>
                                        </p:tgtEl>
                                      </p:cBhvr>
                                      <p:to x="100000" y="100000"/>
                                    </p:animScale>
                                    <p:animScale>
                                      <p:cBhvr>
                                        <p:cTn id="58" dur="13">
                                          <p:stCondLst>
                                            <p:cond delay="656"/>
                                          </p:stCondLst>
                                        </p:cTn>
                                        <p:tgtEl>
                                          <p:spTgt spid="2"/>
                                        </p:tgtEl>
                                      </p:cBhvr>
                                      <p:to x="100000" y="80000"/>
                                    </p:animScale>
                                    <p:animScale>
                                      <p:cBhvr>
                                        <p:cTn id="59" dur="83" decel="50000">
                                          <p:stCondLst>
                                            <p:cond delay="669"/>
                                          </p:stCondLst>
                                        </p:cTn>
                                        <p:tgtEl>
                                          <p:spTgt spid="2"/>
                                        </p:tgtEl>
                                      </p:cBhvr>
                                      <p:to x="100000" y="100000"/>
                                    </p:animScale>
                                    <p:animScale>
                                      <p:cBhvr>
                                        <p:cTn id="60" dur="13">
                                          <p:stCondLst>
                                            <p:cond delay="821"/>
                                          </p:stCondLst>
                                        </p:cTn>
                                        <p:tgtEl>
                                          <p:spTgt spid="2"/>
                                        </p:tgtEl>
                                      </p:cBhvr>
                                      <p:to x="100000" y="90000"/>
                                    </p:animScale>
                                    <p:animScale>
                                      <p:cBhvr>
                                        <p:cTn id="61" dur="83" decel="50000">
                                          <p:stCondLst>
                                            <p:cond delay="834"/>
                                          </p:stCondLst>
                                        </p:cTn>
                                        <p:tgtEl>
                                          <p:spTgt spid="2"/>
                                        </p:tgtEl>
                                      </p:cBhvr>
                                      <p:to x="100000" y="100000"/>
                                    </p:animScale>
                                    <p:animScale>
                                      <p:cBhvr>
                                        <p:cTn id="62" dur="13">
                                          <p:stCondLst>
                                            <p:cond delay="904"/>
                                          </p:stCondLst>
                                        </p:cTn>
                                        <p:tgtEl>
                                          <p:spTgt spid="2"/>
                                        </p:tgtEl>
                                      </p:cBhvr>
                                      <p:to x="100000" y="95000"/>
                                    </p:animScale>
                                    <p:animScale>
                                      <p:cBhvr>
                                        <p:cTn id="63" dur="83" decel="50000">
                                          <p:stCondLst>
                                            <p:cond delay="917"/>
                                          </p:stCondLst>
                                        </p:cTn>
                                        <p:tgtEl>
                                          <p:spTgt spid="2"/>
                                        </p:tgtEl>
                                      </p:cBhvr>
                                      <p:to x="100000" y="100000"/>
                                    </p:animScale>
                                  </p:childTnLst>
                                </p:cTn>
                              </p:par>
                            </p:childTnLst>
                          </p:cTn>
                        </p:par>
                        <p:par>
                          <p:cTn id="64" fill="hold">
                            <p:stCondLst>
                              <p:cond delay="1000"/>
                            </p:stCondLst>
                            <p:childTnLst>
                              <p:par>
                                <p:cTn id="65" presetID="17" presetClass="entr" presetSubtype="10" fill="hold" nodeType="afterEffect">
                                  <p:stCondLst>
                                    <p:cond delay="0"/>
                                  </p:stCondLst>
                                  <p:childTnLst>
                                    <p:set>
                                      <p:cBhvr>
                                        <p:cTn id="66" dur="1" fill="hold">
                                          <p:stCondLst>
                                            <p:cond delay="0"/>
                                          </p:stCondLst>
                                        </p:cTn>
                                        <p:tgtEl>
                                          <p:spTgt spid="13322"/>
                                        </p:tgtEl>
                                        <p:attrNameLst>
                                          <p:attrName>style.visibility</p:attrName>
                                        </p:attrNameLst>
                                      </p:cBhvr>
                                      <p:to>
                                        <p:strVal val="visible"/>
                                      </p:to>
                                    </p:set>
                                    <p:anim calcmode="lin" valueType="num">
                                      <p:cBhvr>
                                        <p:cTn id="67" dur="500" fill="hold"/>
                                        <p:tgtEl>
                                          <p:spTgt spid="13322"/>
                                        </p:tgtEl>
                                        <p:attrNameLst>
                                          <p:attrName>ppt_w</p:attrName>
                                        </p:attrNameLst>
                                      </p:cBhvr>
                                      <p:tavLst>
                                        <p:tav tm="0">
                                          <p:val>
                                            <p:fltVal val="0"/>
                                          </p:val>
                                        </p:tav>
                                        <p:tav tm="100000">
                                          <p:val>
                                            <p:strVal val="#ppt_w"/>
                                          </p:val>
                                        </p:tav>
                                      </p:tavLst>
                                    </p:anim>
                                    <p:anim calcmode="lin" valueType="num">
                                      <p:cBhvr>
                                        <p:cTn id="68" dur="500" fill="hold"/>
                                        <p:tgtEl>
                                          <p:spTgt spid="13322"/>
                                        </p:tgtEl>
                                        <p:attrNameLst>
                                          <p:attrName>ppt_h</p:attrName>
                                        </p:attrNameLst>
                                      </p:cBhvr>
                                      <p:tavLst>
                                        <p:tav tm="0">
                                          <p:val>
                                            <p:strVal val="#ppt_h"/>
                                          </p:val>
                                        </p:tav>
                                        <p:tav tm="100000">
                                          <p:val>
                                            <p:strVal val="#ppt_h"/>
                                          </p:val>
                                        </p:tav>
                                      </p:tavLst>
                                    </p:anim>
                                  </p:childTnLst>
                                </p:cTn>
                              </p:par>
                            </p:childTnLst>
                          </p:cTn>
                        </p:par>
                        <p:par>
                          <p:cTn id="69" fill="hold">
                            <p:stCondLst>
                              <p:cond delay="1500"/>
                            </p:stCondLst>
                            <p:childTnLst>
                              <p:par>
                                <p:cTn id="70" presetID="7" presetClass="entr" presetSubtype="2" fill="hold" grpId="0" nodeType="afterEffect">
                                  <p:stCondLst>
                                    <p:cond delay="0"/>
                                  </p:stCondLst>
                                  <p:childTnLst>
                                    <p:set>
                                      <p:cBhvr>
                                        <p:cTn id="71" dur="1" fill="hold">
                                          <p:stCondLst>
                                            <p:cond delay="0"/>
                                          </p:stCondLst>
                                        </p:cTn>
                                        <p:tgtEl>
                                          <p:spTgt spid="13319"/>
                                        </p:tgtEl>
                                        <p:attrNameLst>
                                          <p:attrName>style.visibility</p:attrName>
                                        </p:attrNameLst>
                                      </p:cBhvr>
                                      <p:to>
                                        <p:strVal val="visible"/>
                                      </p:to>
                                    </p:set>
                                    <p:anim calcmode="lin" valueType="num">
                                      <p:cBhvr additive="base">
                                        <p:cTn id="72" dur="1000" fill="hold"/>
                                        <p:tgtEl>
                                          <p:spTgt spid="13319"/>
                                        </p:tgtEl>
                                        <p:attrNameLst>
                                          <p:attrName>ppt_x</p:attrName>
                                        </p:attrNameLst>
                                      </p:cBhvr>
                                      <p:tavLst>
                                        <p:tav tm="0">
                                          <p:val>
                                            <p:strVal val="1+#ppt_w/2"/>
                                          </p:val>
                                        </p:tav>
                                        <p:tav tm="100000">
                                          <p:val>
                                            <p:strVal val="#ppt_x"/>
                                          </p:val>
                                        </p:tav>
                                      </p:tavLst>
                                    </p:anim>
                                    <p:anim calcmode="lin" valueType="num">
                                      <p:cBhvr additive="base">
                                        <p:cTn id="73" dur="1000" fill="hold"/>
                                        <p:tgtEl>
                                          <p:spTgt spid="13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4" grpId="0" animBg="1"/>
      <p:bldP spid="13317" grpId="0" animBg="1"/>
      <p:bldP spid="2" grpId="0" animBg="1"/>
      <p:bldP spid="133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Grp="1" noChangeArrowheads="1"/>
          </p:cNvSpPr>
          <p:nvPr>
            <p:ph type="ftr" sz="quarter" idx="11"/>
          </p:nvPr>
        </p:nvSpPr>
        <p:spPr>
          <a:noFill/>
        </p:spPr>
        <p:txBody>
          <a:bodyPr/>
          <a:lstStyle/>
          <a:p>
            <a:r>
              <a:rPr lang="es-ES" smtClean="0"/>
              <a:t>Lic. Miriam Barone</a:t>
            </a:r>
          </a:p>
        </p:txBody>
      </p:sp>
      <p:sp>
        <p:nvSpPr>
          <p:cNvPr id="6" name="Rectangle 10"/>
          <p:cNvSpPr>
            <a:spLocks noGrp="1" noChangeArrowheads="1"/>
          </p:cNvSpPr>
          <p:nvPr>
            <p:ph type="sldNum" sz="quarter" idx="12"/>
          </p:nvPr>
        </p:nvSpPr>
        <p:spPr/>
        <p:txBody>
          <a:bodyPr/>
          <a:lstStyle/>
          <a:p>
            <a:pPr>
              <a:defRPr/>
            </a:pPr>
            <a:fld id="{55FCC59B-497C-41F2-AD27-CF045B4C515F}" type="slidenum">
              <a:rPr lang="es-ES"/>
              <a:pPr>
                <a:defRPr/>
              </a:pPr>
              <a:t>13</a:t>
            </a:fld>
            <a:endParaRPr lang="es-ES"/>
          </a:p>
        </p:txBody>
      </p:sp>
      <p:sp>
        <p:nvSpPr>
          <p:cNvPr id="14338" name="Rectangle 2"/>
          <p:cNvSpPr>
            <a:spLocks noGrp="1"/>
          </p:cNvSpPr>
          <p:nvPr>
            <p:ph type="title" idx="4294967295"/>
          </p:nvPr>
        </p:nvSpPr>
        <p:spPr>
          <a:xfrm>
            <a:off x="790575" y="333375"/>
            <a:ext cx="7958138" cy="561975"/>
          </a:xfrm>
        </p:spPr>
        <p:txBody>
          <a:bodyPr anchor="ctr"/>
          <a:lstStyle/>
          <a:p>
            <a:pPr eaLnBrk="1" hangingPunct="1"/>
            <a:r>
              <a:rPr lang="es-ES" sz="3400" b="1" smtClean="0"/>
              <a:t>Organización Secuencial Encadenada</a:t>
            </a:r>
          </a:p>
        </p:txBody>
      </p:sp>
      <p:pic>
        <p:nvPicPr>
          <p:cNvPr id="14339" name="Picture 3"/>
          <p:cNvPicPr>
            <a:picLocks noChangeAspect="1" noChangeArrowheads="1"/>
          </p:cNvPicPr>
          <p:nvPr>
            <p:ph type="body" idx="4294967295"/>
          </p:nvPr>
        </p:nvPicPr>
        <p:blipFill>
          <a:blip r:embed="rId2" cstate="print"/>
          <a:srcRect/>
          <a:stretch>
            <a:fillRect/>
          </a:stretch>
        </p:blipFill>
        <p:spPr>
          <a:xfrm>
            <a:off x="971550" y="908050"/>
            <a:ext cx="7869238" cy="1296988"/>
          </a:xfrm>
        </p:spPr>
      </p:pic>
      <p:pic>
        <p:nvPicPr>
          <p:cNvPr id="14340" name="Picture 5"/>
          <p:cNvPicPr>
            <a:picLocks noChangeAspect="1" noChangeArrowheads="1"/>
          </p:cNvPicPr>
          <p:nvPr/>
        </p:nvPicPr>
        <p:blipFill>
          <a:blip r:embed="rId3" cstate="print"/>
          <a:srcRect/>
          <a:stretch>
            <a:fillRect/>
          </a:stretch>
        </p:blipFill>
        <p:spPr bwMode="auto">
          <a:xfrm>
            <a:off x="1835150" y="2349500"/>
            <a:ext cx="5743575" cy="37306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1"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1000" fill="hold"/>
                                        <p:tgtEl>
                                          <p:spTgt spid="14338"/>
                                        </p:tgtEl>
                                        <p:attrNameLst>
                                          <p:attrName>ppt_x</p:attrName>
                                        </p:attrNameLst>
                                      </p:cBhvr>
                                      <p:tavLst>
                                        <p:tav tm="0">
                                          <p:val>
                                            <p:strVal val="#ppt_x"/>
                                          </p:val>
                                        </p:tav>
                                        <p:tav tm="100000">
                                          <p:val>
                                            <p:strVal val="#ppt_x"/>
                                          </p:val>
                                        </p:tav>
                                      </p:tavLst>
                                    </p:anim>
                                    <p:anim calcmode="lin" valueType="num">
                                      <p:cBhvr additive="base">
                                        <p:cTn id="8" dur="1000" fill="hold"/>
                                        <p:tgtEl>
                                          <p:spTgt spid="1433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2" fill="hold" nodeType="clickEffect">
                                  <p:stCondLst>
                                    <p:cond delay="0"/>
                                  </p:stCondLst>
                                  <p:childTnLst>
                                    <p:set>
                                      <p:cBhvr>
                                        <p:cTn id="12" dur="1" fill="hold">
                                          <p:stCondLst>
                                            <p:cond delay="0"/>
                                          </p:stCondLst>
                                        </p:cTn>
                                        <p:tgtEl>
                                          <p:spTgt spid="14339"/>
                                        </p:tgtEl>
                                        <p:attrNameLst>
                                          <p:attrName>style.visibility</p:attrName>
                                        </p:attrNameLst>
                                      </p:cBhvr>
                                      <p:to>
                                        <p:strVal val="visible"/>
                                      </p:to>
                                    </p:set>
                                    <p:anim calcmode="lin" valueType="num">
                                      <p:cBhvr additive="base">
                                        <p:cTn id="13" dur="1000" fill="hold"/>
                                        <p:tgtEl>
                                          <p:spTgt spid="14339"/>
                                        </p:tgtEl>
                                        <p:attrNameLst>
                                          <p:attrName>ppt_x</p:attrName>
                                        </p:attrNameLst>
                                      </p:cBhvr>
                                      <p:tavLst>
                                        <p:tav tm="0">
                                          <p:val>
                                            <p:strVal val="1+#ppt_w/2"/>
                                          </p:val>
                                        </p:tav>
                                        <p:tav tm="100000">
                                          <p:val>
                                            <p:strVal val="#ppt_x"/>
                                          </p:val>
                                        </p:tav>
                                      </p:tavLst>
                                    </p:anim>
                                    <p:anim calcmode="lin" valueType="num">
                                      <p:cBhvr additive="base">
                                        <p:cTn id="14" dur="1000" fill="hold"/>
                                        <p:tgtEl>
                                          <p:spTgt spid="1433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7" presetClass="entr" presetSubtype="4" fill="hold" nodeType="afterEffect">
                                  <p:stCondLst>
                                    <p:cond delay="0"/>
                                  </p:stCondLst>
                                  <p:childTnLst>
                                    <p:set>
                                      <p:cBhvr>
                                        <p:cTn id="17" dur="1" fill="hold">
                                          <p:stCondLst>
                                            <p:cond delay="0"/>
                                          </p:stCondLst>
                                        </p:cTn>
                                        <p:tgtEl>
                                          <p:spTgt spid="14340"/>
                                        </p:tgtEl>
                                        <p:attrNameLst>
                                          <p:attrName>style.visibility</p:attrName>
                                        </p:attrNameLst>
                                      </p:cBhvr>
                                      <p:to>
                                        <p:strVal val="visible"/>
                                      </p:to>
                                    </p:set>
                                    <p:anim calcmode="lin" valueType="num">
                                      <p:cBhvr additive="base">
                                        <p:cTn id="18" dur="1000" fill="hold"/>
                                        <p:tgtEl>
                                          <p:spTgt spid="14340"/>
                                        </p:tgtEl>
                                        <p:attrNameLst>
                                          <p:attrName>ppt_x</p:attrName>
                                        </p:attrNameLst>
                                      </p:cBhvr>
                                      <p:tavLst>
                                        <p:tav tm="0">
                                          <p:val>
                                            <p:strVal val="#ppt_x"/>
                                          </p:val>
                                        </p:tav>
                                        <p:tav tm="100000">
                                          <p:val>
                                            <p:strVal val="#ppt_x"/>
                                          </p:val>
                                        </p:tav>
                                      </p:tavLst>
                                    </p:anim>
                                    <p:anim calcmode="lin" valueType="num">
                                      <p:cBhvr additive="base">
                                        <p:cTn id="19" dur="10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pie de página"/>
          <p:cNvSpPr>
            <a:spLocks noGrp="1"/>
          </p:cNvSpPr>
          <p:nvPr>
            <p:ph type="ftr" sz="quarter" idx="11"/>
          </p:nvPr>
        </p:nvSpPr>
        <p:spPr>
          <a:noFill/>
        </p:spPr>
        <p:txBody>
          <a:bodyPr/>
          <a:lstStyle/>
          <a:p>
            <a:r>
              <a:rPr lang="es-ES" smtClean="0"/>
              <a:t>Lic. Miriam Barone</a:t>
            </a:r>
          </a:p>
        </p:txBody>
      </p:sp>
      <p:sp>
        <p:nvSpPr>
          <p:cNvPr id="3" name="2 Marcador de número de diapositiva"/>
          <p:cNvSpPr>
            <a:spLocks noGrp="1"/>
          </p:cNvSpPr>
          <p:nvPr>
            <p:ph type="sldNum" sz="quarter" idx="12"/>
          </p:nvPr>
        </p:nvSpPr>
        <p:spPr/>
        <p:txBody>
          <a:bodyPr/>
          <a:lstStyle/>
          <a:p>
            <a:pPr>
              <a:defRPr/>
            </a:pPr>
            <a:fld id="{CFE7E755-49C7-42D1-A322-A302052A57C1}" type="slidenum">
              <a:rPr lang="es-ES" smtClean="0"/>
              <a:pPr>
                <a:defRPr/>
              </a:pPr>
              <a:t>14</a:t>
            </a:fld>
            <a:endParaRPr lang="es-ES"/>
          </a:p>
        </p:txBody>
      </p:sp>
      <p:pic>
        <p:nvPicPr>
          <p:cNvPr id="19460" name="Picture 2"/>
          <p:cNvPicPr>
            <a:picLocks noChangeAspect="1" noChangeArrowheads="1"/>
          </p:cNvPicPr>
          <p:nvPr/>
        </p:nvPicPr>
        <p:blipFill>
          <a:blip r:embed="rId2" cstate="print"/>
          <a:srcRect/>
          <a:stretch>
            <a:fillRect/>
          </a:stretch>
        </p:blipFill>
        <p:spPr bwMode="auto">
          <a:xfrm>
            <a:off x="433388" y="1881188"/>
            <a:ext cx="7810500" cy="41402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ftr" sz="quarter" idx="11"/>
          </p:nvPr>
        </p:nvSpPr>
        <p:spPr>
          <a:noFill/>
        </p:spPr>
        <p:txBody>
          <a:bodyPr/>
          <a:lstStyle/>
          <a:p>
            <a:r>
              <a:rPr lang="es-ES" smtClean="0"/>
              <a:t>Lic. Miriam Barone</a:t>
            </a:r>
          </a:p>
        </p:txBody>
      </p:sp>
      <p:sp>
        <p:nvSpPr>
          <p:cNvPr id="11" name="Rectangle 10"/>
          <p:cNvSpPr>
            <a:spLocks noGrp="1" noChangeArrowheads="1"/>
          </p:cNvSpPr>
          <p:nvPr>
            <p:ph type="sldNum" sz="quarter" idx="12"/>
          </p:nvPr>
        </p:nvSpPr>
        <p:spPr/>
        <p:txBody>
          <a:bodyPr/>
          <a:lstStyle/>
          <a:p>
            <a:pPr>
              <a:defRPr/>
            </a:pPr>
            <a:fld id="{838C7829-1BAF-4052-A219-066DC5785963}" type="slidenum">
              <a:rPr lang="es-ES"/>
              <a:pPr>
                <a:defRPr/>
              </a:pPr>
              <a:t>15</a:t>
            </a:fld>
            <a:endParaRPr lang="es-ES"/>
          </a:p>
        </p:txBody>
      </p:sp>
      <p:sp>
        <p:nvSpPr>
          <p:cNvPr id="15362" name="Rectangle 2"/>
          <p:cNvSpPr>
            <a:spLocks noGrp="1"/>
          </p:cNvSpPr>
          <p:nvPr>
            <p:ph type="title" idx="4294967295"/>
          </p:nvPr>
        </p:nvSpPr>
        <p:spPr>
          <a:xfrm>
            <a:off x="1582738" y="188913"/>
            <a:ext cx="7561262" cy="314325"/>
          </a:xfrm>
          <a:solidFill>
            <a:schemeClr val="bg1"/>
          </a:solidFill>
          <a:ln w="25400">
            <a:solidFill>
              <a:srgbClr val="000000"/>
            </a:solidFill>
          </a:ln>
        </p:spPr>
        <p:txBody>
          <a:bodyPr>
            <a:normAutofit fontScale="90000"/>
          </a:bodyPr>
          <a:lstStyle/>
          <a:p>
            <a:pPr eaLnBrk="1" hangingPunct="1">
              <a:defRPr/>
            </a:pPr>
            <a:r>
              <a:rPr lang="es-ES" sz="2100" b="1" smtClean="0">
                <a:latin typeface="Arial Narrow" pitchFamily="34" charset="0"/>
              </a:rPr>
              <a:t>En esta organización se permiten las siguientes operaciones:</a:t>
            </a:r>
          </a:p>
        </p:txBody>
      </p:sp>
      <p:pic>
        <p:nvPicPr>
          <p:cNvPr id="15363" name="Picture 3"/>
          <p:cNvPicPr>
            <a:picLocks noChangeAspect="1" noChangeArrowheads="1"/>
          </p:cNvPicPr>
          <p:nvPr>
            <p:ph type="body" idx="4294967295"/>
          </p:nvPr>
        </p:nvPicPr>
        <p:blipFill>
          <a:blip r:embed="rId2" cstate="print"/>
          <a:srcRect/>
          <a:stretch>
            <a:fillRect/>
          </a:stretch>
        </p:blipFill>
        <p:spPr>
          <a:xfrm>
            <a:off x="0" y="549275"/>
            <a:ext cx="8642350" cy="4679950"/>
          </a:xfrm>
        </p:spPr>
      </p:pic>
      <p:sp>
        <p:nvSpPr>
          <p:cNvPr id="4" name="Text Box 25"/>
          <p:cNvSpPr>
            <a:spLocks noGrp="1" noChangeArrowheads="1"/>
          </p:cNvSpPr>
          <p:nvPr>
            <p:ph idx="4294967295"/>
          </p:nvPr>
        </p:nvSpPr>
        <p:spPr>
          <a:xfrm>
            <a:off x="0" y="5270500"/>
            <a:ext cx="2500313" cy="492125"/>
          </a:xfrm>
          <a:gradFill rotWithShape="1">
            <a:gsLst>
              <a:gs pos="0">
                <a:srgbClr val="2C5D98"/>
              </a:gs>
              <a:gs pos="80000">
                <a:srgbClr val="3C7BC7"/>
              </a:gs>
              <a:gs pos="100000">
                <a:srgbClr val="3A7CCB"/>
              </a:gs>
            </a:gsLst>
            <a:lin ang="16200000"/>
          </a:gradFill>
          <a:ln w="25400" cap="flat" algn="ctr">
            <a:solidFill>
              <a:schemeClr val="tx1"/>
            </a:solidFill>
          </a:ln>
          <a:effectLst>
            <a:outerShdw dist="23000" dir="5400000" rotWithShape="0">
              <a:srgbClr val="000000">
                <a:alpha val="34999"/>
              </a:srgbClr>
            </a:outerShdw>
          </a:effectLst>
        </p:spPr>
        <p:txBody>
          <a:bodyPr>
            <a:spAutoFit/>
          </a:bodyPr>
          <a:lstStyle/>
          <a:p>
            <a:pPr algn="ctr" eaLnBrk="1" hangingPunct="1">
              <a:spcBef>
                <a:spcPct val="50000"/>
              </a:spcBef>
              <a:buFont typeface="Wingdings" pitchFamily="2" charset="2"/>
              <a:buNone/>
              <a:defRPr/>
            </a:pPr>
            <a:r>
              <a:rPr lang="es-ES" sz="2600" b="1" smtClean="0">
                <a:effectLst>
                  <a:outerShdw blurRad="38100" dist="38100" dir="2700000" algn="tl">
                    <a:srgbClr val="FFFFFF"/>
                  </a:outerShdw>
                </a:effectLst>
                <a:latin typeface="FrankRuehl" pitchFamily="34" charset="-79"/>
                <a:cs typeface="FrankRuehl" pitchFamily="34" charset="-79"/>
              </a:rPr>
              <a:t>Ventajas</a:t>
            </a:r>
          </a:p>
        </p:txBody>
      </p:sp>
      <p:sp>
        <p:nvSpPr>
          <p:cNvPr id="2" name="Text Box 25"/>
          <p:cNvSpPr>
            <a:spLocks noGrp="1" noChangeArrowheads="1"/>
          </p:cNvSpPr>
          <p:nvPr>
            <p:ph idx="4294967295"/>
          </p:nvPr>
        </p:nvSpPr>
        <p:spPr>
          <a:xfrm>
            <a:off x="0" y="6021388"/>
            <a:ext cx="2571750" cy="514350"/>
          </a:xfrm>
          <a:gradFill rotWithShape="1">
            <a:gsLst>
              <a:gs pos="0">
                <a:srgbClr val="2C5D98"/>
              </a:gs>
              <a:gs pos="80000">
                <a:srgbClr val="3C7BC7"/>
              </a:gs>
              <a:gs pos="100000">
                <a:srgbClr val="3A7CCB"/>
              </a:gs>
            </a:gsLst>
            <a:lin ang="16200000"/>
          </a:gradFill>
          <a:ln w="25400" cap="flat" algn="ctr">
            <a:solidFill>
              <a:schemeClr val="tx1"/>
            </a:solidFill>
          </a:ln>
          <a:effectLst>
            <a:outerShdw dist="23000" dir="5400000" rotWithShape="0">
              <a:srgbClr val="000000">
                <a:alpha val="34999"/>
              </a:srgbClr>
            </a:outerShdw>
          </a:effectLst>
        </p:spPr>
        <p:txBody>
          <a:bodyPr>
            <a:spAutoFit/>
          </a:bodyPr>
          <a:lstStyle/>
          <a:p>
            <a:pPr algn="ctr" eaLnBrk="1" hangingPunct="1">
              <a:spcBef>
                <a:spcPct val="50000"/>
              </a:spcBef>
              <a:buFont typeface="Wingdings" pitchFamily="2" charset="2"/>
              <a:buNone/>
              <a:defRPr/>
            </a:pPr>
            <a:r>
              <a:rPr lang="es-ES" sz="2600" b="1" smtClean="0">
                <a:effectLst>
                  <a:outerShdw blurRad="38100" dist="38100" dir="2700000" algn="tl">
                    <a:srgbClr val="FFFFFF"/>
                  </a:outerShdw>
                </a:effectLst>
                <a:latin typeface="FrankRuehl" pitchFamily="34" charset="-79"/>
                <a:cs typeface="FrankRuehl" pitchFamily="34" charset="-79"/>
              </a:rPr>
              <a:t>Desventajas</a:t>
            </a:r>
          </a:p>
        </p:txBody>
      </p:sp>
      <p:sp>
        <p:nvSpPr>
          <p:cNvPr id="15366" name="Text Box 6"/>
          <p:cNvSpPr txBox="1">
            <a:spLocks noChangeArrowheads="1"/>
          </p:cNvSpPr>
          <p:nvPr/>
        </p:nvSpPr>
        <p:spPr bwMode="auto">
          <a:xfrm>
            <a:off x="3708400" y="5299075"/>
            <a:ext cx="4824413" cy="650875"/>
          </a:xfrm>
          <a:prstGeom prst="rect">
            <a:avLst/>
          </a:prstGeom>
          <a:gradFill rotWithShape="1">
            <a:gsLst>
              <a:gs pos="0">
                <a:srgbClr val="CCECFF">
                  <a:alpha val="51999"/>
                </a:srgbClr>
              </a:gs>
              <a:gs pos="100000">
                <a:srgbClr val="89D2FF">
                  <a:alpha val="81000"/>
                </a:srgbClr>
              </a:gs>
            </a:gsLst>
            <a:lin ang="5400000" scaled="1"/>
          </a:gradFill>
          <a:ln w="9525">
            <a:solidFill>
              <a:schemeClr val="tx1"/>
            </a:solidFill>
            <a:miter lim="800000"/>
            <a:headEnd/>
            <a:tailEnd/>
          </a:ln>
        </p:spPr>
        <p:txBody>
          <a:bodyPr>
            <a:spAutoFit/>
          </a:bodyPr>
          <a:lstStyle/>
          <a:p>
            <a:pPr marL="182563" indent="-182563" algn="l">
              <a:buClrTx/>
              <a:buSzTx/>
              <a:buFontTx/>
              <a:buChar char="•"/>
            </a:pPr>
            <a:r>
              <a:rPr lang="es-ES" sz="1800" b="0">
                <a:latin typeface="Arial" charset="0"/>
                <a:cs typeface="Arial" charset="0"/>
              </a:rPr>
              <a:t>Flexibilidad. Se puede realizar todo tipo de operaciones.</a:t>
            </a:r>
            <a:endParaRPr lang="es-ES" sz="1800">
              <a:latin typeface="Arial" charset="0"/>
              <a:cs typeface="Arial" charset="0"/>
            </a:endParaRPr>
          </a:p>
        </p:txBody>
      </p:sp>
      <p:sp>
        <p:nvSpPr>
          <p:cNvPr id="15367" name="Text Box 7"/>
          <p:cNvSpPr txBox="1">
            <a:spLocks noChangeArrowheads="1"/>
          </p:cNvSpPr>
          <p:nvPr/>
        </p:nvSpPr>
        <p:spPr bwMode="auto">
          <a:xfrm>
            <a:off x="3714750" y="6092825"/>
            <a:ext cx="4818063" cy="376238"/>
          </a:xfrm>
          <a:prstGeom prst="rect">
            <a:avLst/>
          </a:prstGeom>
          <a:gradFill rotWithShape="1">
            <a:gsLst>
              <a:gs pos="0">
                <a:srgbClr val="CCECFF">
                  <a:alpha val="35001"/>
                </a:srgbClr>
              </a:gs>
              <a:gs pos="100000">
                <a:srgbClr val="89D2FF">
                  <a:alpha val="78000"/>
                </a:srgbClr>
              </a:gs>
            </a:gsLst>
            <a:lin ang="5400000" scaled="1"/>
          </a:gradFill>
          <a:ln w="9525">
            <a:solidFill>
              <a:schemeClr val="tx1"/>
            </a:solidFill>
            <a:miter lim="800000"/>
            <a:headEnd/>
            <a:tailEnd/>
          </a:ln>
        </p:spPr>
        <p:txBody>
          <a:bodyPr>
            <a:spAutoFit/>
          </a:bodyPr>
          <a:lstStyle/>
          <a:p>
            <a:pPr algn="l">
              <a:buClrTx/>
              <a:buSzTx/>
              <a:buFontTx/>
              <a:buChar char="•"/>
            </a:pPr>
            <a:r>
              <a:rPr lang="es-ES" sz="1800" b="0">
                <a:latin typeface="Arial" charset="0"/>
                <a:cs typeface="Arial" charset="0"/>
              </a:rPr>
              <a:t> Sólo permite consulta secuencial.</a:t>
            </a:r>
            <a:endParaRPr lang="es-ES" sz="1800">
              <a:latin typeface="Arial" charset="0"/>
              <a:cs typeface="Arial" charset="0"/>
            </a:endParaRPr>
          </a:p>
        </p:txBody>
      </p:sp>
      <p:sp>
        <p:nvSpPr>
          <p:cNvPr id="15368" name="Line 8"/>
          <p:cNvSpPr>
            <a:spLocks noChangeShapeType="1"/>
          </p:cNvSpPr>
          <p:nvPr/>
        </p:nvSpPr>
        <p:spPr bwMode="auto">
          <a:xfrm flipV="1">
            <a:off x="2714625" y="5572125"/>
            <a:ext cx="857250"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5369" name="Line 9"/>
          <p:cNvSpPr>
            <a:spLocks noChangeShapeType="1"/>
          </p:cNvSpPr>
          <p:nvPr/>
        </p:nvSpPr>
        <p:spPr bwMode="auto">
          <a:xfrm>
            <a:off x="2786063" y="6308725"/>
            <a:ext cx="785812"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2000" fill="hold"/>
                                        <p:tgtEl>
                                          <p:spTgt spid="15362"/>
                                        </p:tgtEl>
                                        <p:attrNameLst>
                                          <p:attrName>ppt_w</p:attrName>
                                        </p:attrNameLst>
                                      </p:cBhvr>
                                      <p:tavLst>
                                        <p:tav tm="0">
                                          <p:val>
                                            <p:strVal val="(6*min(max(#ppt_w*#ppt_h,.3),1)-7.4)/-.7*#ppt_w"/>
                                          </p:val>
                                        </p:tav>
                                        <p:tav tm="100000">
                                          <p:val>
                                            <p:strVal val="#ppt_w"/>
                                          </p:val>
                                        </p:tav>
                                      </p:tavLst>
                                    </p:anim>
                                    <p:anim calcmode="lin" valueType="num">
                                      <p:cBhvr>
                                        <p:cTn id="8" dur="2000" fill="hold"/>
                                        <p:tgtEl>
                                          <p:spTgt spid="15362"/>
                                        </p:tgtEl>
                                        <p:attrNameLst>
                                          <p:attrName>ppt_h</p:attrName>
                                        </p:attrNameLst>
                                      </p:cBhvr>
                                      <p:tavLst>
                                        <p:tav tm="0">
                                          <p:val>
                                            <p:strVal val="(6*min(max(#ppt_w*#ppt_h,.3),1)-7.4)/-.7*#ppt_h"/>
                                          </p:val>
                                        </p:tav>
                                        <p:tav tm="100000">
                                          <p:val>
                                            <p:strVal val="#ppt_h"/>
                                          </p:val>
                                        </p:tav>
                                      </p:tavLst>
                                    </p:anim>
                                    <p:anim calcmode="lin" valueType="num">
                                      <p:cBhvr>
                                        <p:cTn id="9" dur="2000" fill="hold"/>
                                        <p:tgtEl>
                                          <p:spTgt spid="15362"/>
                                        </p:tgtEl>
                                        <p:attrNameLst>
                                          <p:attrName>ppt_x</p:attrName>
                                        </p:attrNameLst>
                                      </p:cBhvr>
                                      <p:tavLst>
                                        <p:tav tm="0">
                                          <p:val>
                                            <p:fltVal val="0.5"/>
                                          </p:val>
                                        </p:tav>
                                        <p:tav tm="100000">
                                          <p:val>
                                            <p:strVal val="#ppt_x"/>
                                          </p:val>
                                        </p:tav>
                                      </p:tavLst>
                                    </p:anim>
                                    <p:anim calcmode="lin" valueType="num">
                                      <p:cBhvr>
                                        <p:cTn id="10" dur="2000" fill="hold"/>
                                        <p:tgtEl>
                                          <p:spTgt spid="1536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2000"/>
                            </p:stCondLst>
                            <p:childTnLst>
                              <p:par>
                                <p:cTn id="12" presetID="30" presetClass="entr" presetSubtype="0" fill="hold" nodeType="afterEffect">
                                  <p:stCondLst>
                                    <p:cond delay="0"/>
                                  </p:stCondLst>
                                  <p:childTnLst>
                                    <p:set>
                                      <p:cBhvr>
                                        <p:cTn id="13" dur="1" fill="hold">
                                          <p:stCondLst>
                                            <p:cond delay="0"/>
                                          </p:stCondLst>
                                        </p:cTn>
                                        <p:tgtEl>
                                          <p:spTgt spid="15363"/>
                                        </p:tgtEl>
                                        <p:attrNameLst>
                                          <p:attrName>style.visibility</p:attrName>
                                        </p:attrNameLst>
                                      </p:cBhvr>
                                      <p:to>
                                        <p:strVal val="visible"/>
                                      </p:to>
                                    </p:set>
                                    <p:animEffect transition="in" filter="fade">
                                      <p:cBhvr>
                                        <p:cTn id="14" dur="800" decel="100000"/>
                                        <p:tgtEl>
                                          <p:spTgt spid="15363"/>
                                        </p:tgtEl>
                                      </p:cBhvr>
                                    </p:animEffect>
                                    <p:anim calcmode="lin" valueType="num">
                                      <p:cBhvr>
                                        <p:cTn id="15" dur="800" decel="100000" fill="hold"/>
                                        <p:tgtEl>
                                          <p:spTgt spid="15363"/>
                                        </p:tgtEl>
                                        <p:attrNameLst>
                                          <p:attrName>style.rotation</p:attrName>
                                        </p:attrNameLst>
                                      </p:cBhvr>
                                      <p:tavLst>
                                        <p:tav tm="0">
                                          <p:val>
                                            <p:fltVal val="-90"/>
                                          </p:val>
                                        </p:tav>
                                        <p:tav tm="100000">
                                          <p:val>
                                            <p:fltVal val="0"/>
                                          </p:val>
                                        </p:tav>
                                      </p:tavLst>
                                    </p:anim>
                                    <p:anim calcmode="lin" valueType="num">
                                      <p:cBhvr>
                                        <p:cTn id="16" dur="800" decel="100000" fill="hold"/>
                                        <p:tgtEl>
                                          <p:spTgt spid="15363"/>
                                        </p:tgtEl>
                                        <p:attrNameLst>
                                          <p:attrName>ppt_x</p:attrName>
                                        </p:attrNameLst>
                                      </p:cBhvr>
                                      <p:tavLst>
                                        <p:tav tm="0">
                                          <p:val>
                                            <p:strVal val="#ppt_x+0.4"/>
                                          </p:val>
                                        </p:tav>
                                        <p:tav tm="100000">
                                          <p:val>
                                            <p:strVal val="#ppt_x-0.05"/>
                                          </p:val>
                                        </p:tav>
                                      </p:tavLst>
                                    </p:anim>
                                    <p:anim calcmode="lin" valueType="num">
                                      <p:cBhvr>
                                        <p:cTn id="17" dur="800" decel="100000" fill="hold"/>
                                        <p:tgtEl>
                                          <p:spTgt spid="15363"/>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8" presetClass="entr" presetSubtype="0" accel="10000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strVal val="#ppt_w*2.5"/>
                                          </p:val>
                                        </p:tav>
                                        <p:tav tm="100000">
                                          <p:val>
                                            <p:strVal val="#ppt_w"/>
                                          </p:val>
                                        </p:tav>
                                      </p:tavLst>
                                    </p:anim>
                                    <p:anim calcmode="lin" valueType="num">
                                      <p:cBhvr>
                                        <p:cTn id="25" dur="1000" fill="hold"/>
                                        <p:tgtEl>
                                          <p:spTgt spid="4"/>
                                        </p:tgtEl>
                                        <p:attrNameLst>
                                          <p:attrName>ppt_h</p:attrName>
                                        </p:attrNameLst>
                                      </p:cBhvr>
                                      <p:tavLst>
                                        <p:tav tm="0">
                                          <p:val>
                                            <p:strVal val="#ppt_h*0.01"/>
                                          </p:val>
                                        </p:tav>
                                        <p:tav tm="100000">
                                          <p:val>
                                            <p:strVal val="#ppt_h"/>
                                          </p:val>
                                        </p:tav>
                                      </p:tavLst>
                                    </p:anim>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h+1"/>
                                          </p:val>
                                        </p:tav>
                                        <p:tav tm="100000">
                                          <p:val>
                                            <p:strVal val="#ppt_y"/>
                                          </p:val>
                                        </p:tav>
                                      </p:tavLst>
                                    </p:anim>
                                    <p:animEffect transition="in" filter="fade">
                                      <p:cBhvr>
                                        <p:cTn id="28" dur="1000"/>
                                        <p:tgtEl>
                                          <p:spTgt spid="4"/>
                                        </p:tgtEl>
                                      </p:cBhvr>
                                    </p:animEffect>
                                  </p:childTnLst>
                                </p:cTn>
                              </p:par>
                            </p:childTnLst>
                          </p:cTn>
                        </p:par>
                        <p:par>
                          <p:cTn id="29" fill="hold">
                            <p:stCondLst>
                              <p:cond delay="1000"/>
                            </p:stCondLst>
                            <p:childTnLst>
                              <p:par>
                                <p:cTn id="30" presetID="17" presetClass="entr" presetSubtype="10" fill="hold" nodeType="afterEffect">
                                  <p:stCondLst>
                                    <p:cond delay="0"/>
                                  </p:stCondLst>
                                  <p:childTnLst>
                                    <p:set>
                                      <p:cBhvr>
                                        <p:cTn id="31" dur="1" fill="hold">
                                          <p:stCondLst>
                                            <p:cond delay="0"/>
                                          </p:stCondLst>
                                        </p:cTn>
                                        <p:tgtEl>
                                          <p:spTgt spid="15368"/>
                                        </p:tgtEl>
                                        <p:attrNameLst>
                                          <p:attrName>style.visibility</p:attrName>
                                        </p:attrNameLst>
                                      </p:cBhvr>
                                      <p:to>
                                        <p:strVal val="visible"/>
                                      </p:to>
                                    </p:set>
                                    <p:anim calcmode="lin" valueType="num">
                                      <p:cBhvr>
                                        <p:cTn id="32" dur="500" fill="hold"/>
                                        <p:tgtEl>
                                          <p:spTgt spid="15368"/>
                                        </p:tgtEl>
                                        <p:attrNameLst>
                                          <p:attrName>ppt_w</p:attrName>
                                        </p:attrNameLst>
                                      </p:cBhvr>
                                      <p:tavLst>
                                        <p:tav tm="0">
                                          <p:val>
                                            <p:fltVal val="0"/>
                                          </p:val>
                                        </p:tav>
                                        <p:tav tm="100000">
                                          <p:val>
                                            <p:strVal val="#ppt_w"/>
                                          </p:val>
                                        </p:tav>
                                      </p:tavLst>
                                    </p:anim>
                                    <p:anim calcmode="lin" valueType="num">
                                      <p:cBhvr>
                                        <p:cTn id="33" dur="500" fill="hold"/>
                                        <p:tgtEl>
                                          <p:spTgt spid="15368"/>
                                        </p:tgtEl>
                                        <p:attrNameLst>
                                          <p:attrName>ppt_h</p:attrName>
                                        </p:attrNameLst>
                                      </p:cBhvr>
                                      <p:tavLst>
                                        <p:tav tm="0">
                                          <p:val>
                                            <p:strVal val="#ppt_h"/>
                                          </p:val>
                                        </p:tav>
                                        <p:tav tm="100000">
                                          <p:val>
                                            <p:strVal val="#ppt_h"/>
                                          </p:val>
                                        </p:tav>
                                      </p:tavLst>
                                    </p:anim>
                                  </p:childTnLst>
                                </p:cTn>
                              </p:par>
                            </p:childTnLst>
                          </p:cTn>
                        </p:par>
                        <p:par>
                          <p:cTn id="34" fill="hold">
                            <p:stCondLst>
                              <p:cond delay="1500"/>
                            </p:stCondLst>
                            <p:childTnLst>
                              <p:par>
                                <p:cTn id="35" presetID="52" presetClass="entr" presetSubtype="0" fill="hold" grpId="0" nodeType="afterEffect">
                                  <p:stCondLst>
                                    <p:cond delay="0"/>
                                  </p:stCondLst>
                                  <p:childTnLst>
                                    <p:set>
                                      <p:cBhvr>
                                        <p:cTn id="36" dur="1" fill="hold">
                                          <p:stCondLst>
                                            <p:cond delay="0"/>
                                          </p:stCondLst>
                                        </p:cTn>
                                        <p:tgtEl>
                                          <p:spTgt spid="15366"/>
                                        </p:tgtEl>
                                        <p:attrNameLst>
                                          <p:attrName>style.visibility</p:attrName>
                                        </p:attrNameLst>
                                      </p:cBhvr>
                                      <p:to>
                                        <p:strVal val="visible"/>
                                      </p:to>
                                    </p:set>
                                    <p:animScale>
                                      <p:cBhvr>
                                        <p:cTn id="37" dur="1000" decel="50000" fill="hold">
                                          <p:stCondLst>
                                            <p:cond delay="0"/>
                                          </p:stCondLst>
                                        </p:cTn>
                                        <p:tgtEl>
                                          <p:spTgt spid="153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5366"/>
                                        </p:tgtEl>
                                        <p:attrNameLst>
                                          <p:attrName>ppt_x</p:attrName>
                                          <p:attrName>ppt_y</p:attrName>
                                        </p:attrNameLst>
                                      </p:cBhvr>
                                    </p:animMotion>
                                    <p:animEffect transition="in" filter="fade">
                                      <p:cBhvr>
                                        <p:cTn id="39" dur="1000"/>
                                        <p:tgtEl>
                                          <p:spTgt spid="15366"/>
                                        </p:tgtEl>
                                      </p:cBhvr>
                                    </p:animEffect>
                                  </p:childTnLst>
                                </p:cTn>
                              </p:par>
                            </p:childTnLst>
                          </p:cTn>
                        </p:par>
                      </p:childTnLst>
                    </p:cTn>
                  </p:par>
                  <p:par>
                    <p:cTn id="40" fill="hold">
                      <p:stCondLst>
                        <p:cond delay="indefinite"/>
                      </p:stCondLst>
                      <p:childTnLst>
                        <p:par>
                          <p:cTn id="41" fill="hold">
                            <p:stCondLst>
                              <p:cond delay="0"/>
                            </p:stCondLst>
                            <p:childTnLst>
                              <p:par>
                                <p:cTn id="42" presetID="58" presetClass="entr" presetSubtype="0" accel="10000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1000" fill="hold"/>
                                        <p:tgtEl>
                                          <p:spTgt spid="2"/>
                                        </p:tgtEl>
                                        <p:attrNameLst>
                                          <p:attrName>ppt_w</p:attrName>
                                        </p:attrNameLst>
                                      </p:cBhvr>
                                      <p:tavLst>
                                        <p:tav tm="0">
                                          <p:val>
                                            <p:strVal val="#ppt_w*2.5"/>
                                          </p:val>
                                        </p:tav>
                                        <p:tav tm="100000">
                                          <p:val>
                                            <p:strVal val="#ppt_w"/>
                                          </p:val>
                                        </p:tav>
                                      </p:tavLst>
                                    </p:anim>
                                    <p:anim calcmode="lin" valueType="num">
                                      <p:cBhvr>
                                        <p:cTn id="45" dur="1000" fill="hold"/>
                                        <p:tgtEl>
                                          <p:spTgt spid="2"/>
                                        </p:tgtEl>
                                        <p:attrNameLst>
                                          <p:attrName>ppt_h</p:attrName>
                                        </p:attrNameLst>
                                      </p:cBhvr>
                                      <p:tavLst>
                                        <p:tav tm="0">
                                          <p:val>
                                            <p:strVal val="#ppt_h*0.01"/>
                                          </p:val>
                                        </p:tav>
                                        <p:tav tm="100000">
                                          <p:val>
                                            <p:strVal val="#ppt_h"/>
                                          </p:val>
                                        </p:tav>
                                      </p:tavLst>
                                    </p:anim>
                                    <p:anim calcmode="lin" valueType="num">
                                      <p:cBhvr>
                                        <p:cTn id="46" dur="1000" fill="hold"/>
                                        <p:tgtEl>
                                          <p:spTgt spid="2"/>
                                        </p:tgtEl>
                                        <p:attrNameLst>
                                          <p:attrName>ppt_x</p:attrName>
                                        </p:attrNameLst>
                                      </p:cBhvr>
                                      <p:tavLst>
                                        <p:tav tm="0">
                                          <p:val>
                                            <p:strVal val="#ppt_x"/>
                                          </p:val>
                                        </p:tav>
                                        <p:tav tm="100000">
                                          <p:val>
                                            <p:strVal val="#ppt_x"/>
                                          </p:val>
                                        </p:tav>
                                      </p:tavLst>
                                    </p:anim>
                                    <p:anim calcmode="lin" valueType="num">
                                      <p:cBhvr>
                                        <p:cTn id="47" dur="1000" fill="hold"/>
                                        <p:tgtEl>
                                          <p:spTgt spid="2"/>
                                        </p:tgtEl>
                                        <p:attrNameLst>
                                          <p:attrName>ppt_y</p:attrName>
                                        </p:attrNameLst>
                                      </p:cBhvr>
                                      <p:tavLst>
                                        <p:tav tm="0">
                                          <p:val>
                                            <p:strVal val="#ppt_h+1"/>
                                          </p:val>
                                        </p:tav>
                                        <p:tav tm="100000">
                                          <p:val>
                                            <p:strVal val="#ppt_y"/>
                                          </p:val>
                                        </p:tav>
                                      </p:tavLst>
                                    </p:anim>
                                    <p:animEffect transition="in" filter="fade">
                                      <p:cBhvr>
                                        <p:cTn id="48" dur="1000"/>
                                        <p:tgtEl>
                                          <p:spTgt spid="2"/>
                                        </p:tgtEl>
                                      </p:cBhvr>
                                    </p:animEffect>
                                  </p:childTnLst>
                                </p:cTn>
                              </p:par>
                            </p:childTnLst>
                          </p:cTn>
                        </p:par>
                        <p:par>
                          <p:cTn id="49" fill="hold">
                            <p:stCondLst>
                              <p:cond delay="1000"/>
                            </p:stCondLst>
                            <p:childTnLst>
                              <p:par>
                                <p:cTn id="50" presetID="17" presetClass="entr" presetSubtype="10" fill="hold" nodeType="afterEffect">
                                  <p:stCondLst>
                                    <p:cond delay="0"/>
                                  </p:stCondLst>
                                  <p:childTnLst>
                                    <p:set>
                                      <p:cBhvr>
                                        <p:cTn id="51" dur="1" fill="hold">
                                          <p:stCondLst>
                                            <p:cond delay="0"/>
                                          </p:stCondLst>
                                        </p:cTn>
                                        <p:tgtEl>
                                          <p:spTgt spid="15369"/>
                                        </p:tgtEl>
                                        <p:attrNameLst>
                                          <p:attrName>style.visibility</p:attrName>
                                        </p:attrNameLst>
                                      </p:cBhvr>
                                      <p:to>
                                        <p:strVal val="visible"/>
                                      </p:to>
                                    </p:set>
                                    <p:anim calcmode="lin" valueType="num">
                                      <p:cBhvr>
                                        <p:cTn id="52" dur="500" fill="hold"/>
                                        <p:tgtEl>
                                          <p:spTgt spid="15369"/>
                                        </p:tgtEl>
                                        <p:attrNameLst>
                                          <p:attrName>ppt_w</p:attrName>
                                        </p:attrNameLst>
                                      </p:cBhvr>
                                      <p:tavLst>
                                        <p:tav tm="0">
                                          <p:val>
                                            <p:fltVal val="0"/>
                                          </p:val>
                                        </p:tav>
                                        <p:tav tm="100000">
                                          <p:val>
                                            <p:strVal val="#ppt_w"/>
                                          </p:val>
                                        </p:tav>
                                      </p:tavLst>
                                    </p:anim>
                                    <p:anim calcmode="lin" valueType="num">
                                      <p:cBhvr>
                                        <p:cTn id="53" dur="500" fill="hold"/>
                                        <p:tgtEl>
                                          <p:spTgt spid="15369"/>
                                        </p:tgtEl>
                                        <p:attrNameLst>
                                          <p:attrName>ppt_h</p:attrName>
                                        </p:attrNameLst>
                                      </p:cBhvr>
                                      <p:tavLst>
                                        <p:tav tm="0">
                                          <p:val>
                                            <p:strVal val="#ppt_h"/>
                                          </p:val>
                                        </p:tav>
                                        <p:tav tm="100000">
                                          <p:val>
                                            <p:strVal val="#ppt_h"/>
                                          </p:val>
                                        </p:tav>
                                      </p:tavLst>
                                    </p:anim>
                                  </p:childTnLst>
                                </p:cTn>
                              </p:par>
                            </p:childTnLst>
                          </p:cTn>
                        </p:par>
                        <p:par>
                          <p:cTn id="54" fill="hold">
                            <p:stCondLst>
                              <p:cond delay="1500"/>
                            </p:stCondLst>
                            <p:childTnLst>
                              <p:par>
                                <p:cTn id="55" presetID="52" presetClass="entr" presetSubtype="0" fill="hold" grpId="0" nodeType="afterEffect">
                                  <p:stCondLst>
                                    <p:cond delay="0"/>
                                  </p:stCondLst>
                                  <p:childTnLst>
                                    <p:set>
                                      <p:cBhvr>
                                        <p:cTn id="56" dur="1" fill="hold">
                                          <p:stCondLst>
                                            <p:cond delay="0"/>
                                          </p:stCondLst>
                                        </p:cTn>
                                        <p:tgtEl>
                                          <p:spTgt spid="15367"/>
                                        </p:tgtEl>
                                        <p:attrNameLst>
                                          <p:attrName>style.visibility</p:attrName>
                                        </p:attrNameLst>
                                      </p:cBhvr>
                                      <p:to>
                                        <p:strVal val="visible"/>
                                      </p:to>
                                    </p:set>
                                    <p:animScale>
                                      <p:cBhvr>
                                        <p:cTn id="57" dur="1000" decel="50000" fill="hold">
                                          <p:stCondLst>
                                            <p:cond delay="0"/>
                                          </p:stCondLst>
                                        </p:cTn>
                                        <p:tgtEl>
                                          <p:spTgt spid="153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15367"/>
                                        </p:tgtEl>
                                        <p:attrNameLst>
                                          <p:attrName>ppt_x</p:attrName>
                                          <p:attrName>ppt_y</p:attrName>
                                        </p:attrNameLst>
                                      </p:cBhvr>
                                    </p:animMotion>
                                    <p:animEffect transition="in" filter="fade">
                                      <p:cBhvr>
                                        <p:cTn id="59" dur="10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4" grpId="0" animBg="1"/>
      <p:bldP spid="2" grpId="0" animBg="1"/>
      <p:bldP spid="15366" grpId="0" animBg="1"/>
      <p:bldP spid="153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p:cNvSpPr>
            <a:spLocks noGrp="1" noChangeArrowheads="1"/>
          </p:cNvSpPr>
          <p:nvPr>
            <p:ph type="ftr" sz="quarter" idx="11"/>
          </p:nvPr>
        </p:nvSpPr>
        <p:spPr>
          <a:noFill/>
        </p:spPr>
        <p:txBody>
          <a:bodyPr/>
          <a:lstStyle/>
          <a:p>
            <a:r>
              <a:rPr lang="es-ES" smtClean="0"/>
              <a:t>Lic. Miriam Barone</a:t>
            </a:r>
          </a:p>
        </p:txBody>
      </p:sp>
      <p:sp>
        <p:nvSpPr>
          <p:cNvPr id="11" name="Rectangle 10"/>
          <p:cNvSpPr>
            <a:spLocks noGrp="1" noChangeArrowheads="1"/>
          </p:cNvSpPr>
          <p:nvPr>
            <p:ph type="sldNum" sz="quarter" idx="12"/>
          </p:nvPr>
        </p:nvSpPr>
        <p:spPr/>
        <p:txBody>
          <a:bodyPr/>
          <a:lstStyle/>
          <a:p>
            <a:pPr>
              <a:defRPr/>
            </a:pPr>
            <a:fld id="{ED1A2A5E-089E-403D-95AD-18BE2E1D936F}" type="slidenum">
              <a:rPr lang="es-ES"/>
              <a:pPr>
                <a:defRPr/>
              </a:pPr>
              <a:t>16</a:t>
            </a:fld>
            <a:endParaRPr lang="es-ES"/>
          </a:p>
        </p:txBody>
      </p:sp>
      <p:sp>
        <p:nvSpPr>
          <p:cNvPr id="16386" name="Rectangle 2"/>
          <p:cNvSpPr>
            <a:spLocks noGrp="1"/>
          </p:cNvSpPr>
          <p:nvPr>
            <p:ph type="title" idx="4294967295"/>
          </p:nvPr>
        </p:nvSpPr>
        <p:spPr>
          <a:xfrm>
            <a:off x="1228725" y="333375"/>
            <a:ext cx="7415213" cy="431800"/>
          </a:xfrm>
        </p:spPr>
        <p:txBody>
          <a:bodyPr anchor="ctr">
            <a:normAutofit fontScale="90000"/>
          </a:bodyPr>
          <a:lstStyle/>
          <a:p>
            <a:pPr eaLnBrk="1" hangingPunct="1">
              <a:defRPr/>
            </a:pPr>
            <a:r>
              <a:rPr lang="es-ES" sz="3800" b="1" smtClean="0"/>
              <a:t>Organización Secuencial Indexada</a:t>
            </a:r>
          </a:p>
        </p:txBody>
      </p:sp>
      <p:sp>
        <p:nvSpPr>
          <p:cNvPr id="16387" name="Rectangle 3"/>
          <p:cNvSpPr>
            <a:spLocks noGrp="1"/>
          </p:cNvSpPr>
          <p:nvPr>
            <p:ph type="body" idx="4294967295"/>
          </p:nvPr>
        </p:nvSpPr>
        <p:spPr>
          <a:xfrm>
            <a:off x="914400" y="908050"/>
            <a:ext cx="8229600" cy="360363"/>
          </a:xfrm>
        </p:spPr>
        <p:txBody>
          <a:bodyPr/>
          <a:lstStyle/>
          <a:p>
            <a:pPr algn="ctr" eaLnBrk="1" hangingPunct="1">
              <a:lnSpc>
                <a:spcPct val="80000"/>
              </a:lnSpc>
              <a:buFont typeface="Wingdings" pitchFamily="2" charset="2"/>
              <a:buNone/>
            </a:pPr>
            <a:r>
              <a:rPr lang="es-ES" sz="1700" i="1" smtClean="0"/>
              <a:t>Un archivo con esta organización consta de 3 zonas o áreas</a:t>
            </a:r>
          </a:p>
        </p:txBody>
      </p:sp>
      <p:sp>
        <p:nvSpPr>
          <p:cNvPr id="4" name="3 Elipse"/>
          <p:cNvSpPr/>
          <p:nvPr/>
        </p:nvSpPr>
        <p:spPr>
          <a:xfrm>
            <a:off x="0" y="1484313"/>
            <a:ext cx="2051050" cy="792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a:solidFill>
                  <a:srgbClr val="FFFFFF"/>
                </a:solidFill>
                <a:cs typeface="Arial" charset="0"/>
              </a:rPr>
              <a:t>DE REGISTRO</a:t>
            </a:r>
            <a:endParaRPr lang="es-AR" sz="1800" b="0">
              <a:solidFill>
                <a:srgbClr val="FFFFFF"/>
              </a:solidFill>
              <a:cs typeface="Arial" charset="0"/>
            </a:endParaRPr>
          </a:p>
        </p:txBody>
      </p:sp>
      <p:sp>
        <p:nvSpPr>
          <p:cNvPr id="2" name="3 Elipse"/>
          <p:cNvSpPr/>
          <p:nvPr/>
        </p:nvSpPr>
        <p:spPr>
          <a:xfrm>
            <a:off x="179388" y="3068638"/>
            <a:ext cx="1871662" cy="792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a:solidFill>
                  <a:srgbClr val="FFFFFF"/>
                </a:solidFill>
                <a:cs typeface="Arial" charset="0"/>
              </a:rPr>
              <a:t>DE ÍNDICES</a:t>
            </a:r>
            <a:endParaRPr lang="es-AR" sz="1800" b="0">
              <a:solidFill>
                <a:srgbClr val="FFFFFF"/>
              </a:solidFill>
              <a:cs typeface="Arial" charset="0"/>
            </a:endParaRPr>
          </a:p>
        </p:txBody>
      </p:sp>
      <p:sp>
        <p:nvSpPr>
          <p:cNvPr id="3" name="3 Elipse"/>
          <p:cNvSpPr/>
          <p:nvPr/>
        </p:nvSpPr>
        <p:spPr>
          <a:xfrm>
            <a:off x="0" y="4868863"/>
            <a:ext cx="2160588" cy="93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solidFill>
                  <a:srgbClr val="FFFFFF"/>
                </a:solidFill>
                <a:cs typeface="Arial" charset="0"/>
              </a:rPr>
              <a:t>DE DESBOR-DAMIENTO</a:t>
            </a:r>
            <a:endParaRPr lang="es-AR" sz="1800" b="0" dirty="0">
              <a:solidFill>
                <a:srgbClr val="FFFFFF"/>
              </a:solidFill>
              <a:cs typeface="Arial" charset="0"/>
            </a:endParaRPr>
          </a:p>
        </p:txBody>
      </p:sp>
      <p:pic>
        <p:nvPicPr>
          <p:cNvPr id="16392" name="Picture 8"/>
          <p:cNvPicPr>
            <a:picLocks noChangeAspect="1" noChangeArrowheads="1"/>
          </p:cNvPicPr>
          <p:nvPr/>
        </p:nvPicPr>
        <p:blipFill>
          <a:blip r:embed="rId2" cstate="print"/>
          <a:srcRect/>
          <a:stretch>
            <a:fillRect/>
          </a:stretch>
        </p:blipFill>
        <p:spPr bwMode="auto">
          <a:xfrm>
            <a:off x="2195513" y="1484313"/>
            <a:ext cx="6769100" cy="727075"/>
          </a:xfrm>
          <a:prstGeom prst="rect">
            <a:avLst/>
          </a:prstGeom>
          <a:solidFill>
            <a:schemeClr val="accent1">
              <a:alpha val="72940"/>
            </a:schemeClr>
          </a:solidFill>
          <a:ln w="9525">
            <a:solidFill>
              <a:schemeClr val="tx1"/>
            </a:solidFill>
            <a:miter lim="800000"/>
            <a:headEnd/>
            <a:tailEnd/>
          </a:ln>
        </p:spPr>
      </p:pic>
      <p:pic>
        <p:nvPicPr>
          <p:cNvPr id="16393" name="Picture 9"/>
          <p:cNvPicPr>
            <a:picLocks noChangeAspect="1" noChangeArrowheads="1"/>
          </p:cNvPicPr>
          <p:nvPr/>
        </p:nvPicPr>
        <p:blipFill>
          <a:blip r:embed="rId3" cstate="print"/>
          <a:srcRect/>
          <a:stretch>
            <a:fillRect/>
          </a:stretch>
        </p:blipFill>
        <p:spPr bwMode="auto">
          <a:xfrm>
            <a:off x="2195513" y="2420938"/>
            <a:ext cx="6769100" cy="2208212"/>
          </a:xfrm>
          <a:prstGeom prst="rect">
            <a:avLst/>
          </a:prstGeom>
          <a:noFill/>
          <a:ln w="9525">
            <a:solidFill>
              <a:schemeClr val="tx1"/>
            </a:solidFill>
            <a:miter lim="800000"/>
            <a:headEnd/>
            <a:tailEnd/>
          </a:ln>
        </p:spPr>
      </p:pic>
      <p:pic>
        <p:nvPicPr>
          <p:cNvPr id="16394" name="Picture 10"/>
          <p:cNvPicPr>
            <a:picLocks noChangeAspect="1" noChangeArrowheads="1"/>
          </p:cNvPicPr>
          <p:nvPr/>
        </p:nvPicPr>
        <p:blipFill>
          <a:blip r:embed="rId4" cstate="print"/>
          <a:srcRect/>
          <a:stretch>
            <a:fillRect/>
          </a:stretch>
        </p:blipFill>
        <p:spPr bwMode="auto">
          <a:xfrm>
            <a:off x="2214563" y="4797425"/>
            <a:ext cx="6750050" cy="1223963"/>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1000" fill="hold"/>
                                        <p:tgtEl>
                                          <p:spTgt spid="16386"/>
                                        </p:tgtEl>
                                        <p:attrNameLst>
                                          <p:attrName>ppt_x</p:attrName>
                                        </p:attrNameLst>
                                      </p:cBhvr>
                                      <p:tavLst>
                                        <p:tav tm="0">
                                          <p:val>
                                            <p:strVal val="#ppt_x"/>
                                          </p:val>
                                        </p:tav>
                                        <p:tav tm="100000">
                                          <p:val>
                                            <p:strVal val="#ppt_x"/>
                                          </p:val>
                                        </p:tav>
                                      </p:tavLst>
                                    </p:anim>
                                    <p:anim calcmode="lin" valueType="num">
                                      <p:cBhvr>
                                        <p:cTn id="8" dur="1000" fill="hold"/>
                                        <p:tgtEl>
                                          <p:spTgt spid="16386"/>
                                        </p:tgtEl>
                                        <p:attrNameLst>
                                          <p:attrName>ppt_y</p:attrName>
                                        </p:attrNameLst>
                                      </p:cBhvr>
                                      <p:tavLst>
                                        <p:tav tm="0">
                                          <p:val>
                                            <p:strVal val="#ppt_y-#ppt_h/2"/>
                                          </p:val>
                                        </p:tav>
                                        <p:tav tm="100000">
                                          <p:val>
                                            <p:strVal val="#ppt_y"/>
                                          </p:val>
                                        </p:tav>
                                      </p:tavLst>
                                    </p:anim>
                                    <p:anim calcmode="lin" valueType="num">
                                      <p:cBhvr>
                                        <p:cTn id="9" dur="1000" fill="hold"/>
                                        <p:tgtEl>
                                          <p:spTgt spid="16386"/>
                                        </p:tgtEl>
                                        <p:attrNameLst>
                                          <p:attrName>ppt_w</p:attrName>
                                        </p:attrNameLst>
                                      </p:cBhvr>
                                      <p:tavLst>
                                        <p:tav tm="0">
                                          <p:val>
                                            <p:strVal val="#ppt_w"/>
                                          </p:val>
                                        </p:tav>
                                        <p:tav tm="100000">
                                          <p:val>
                                            <p:strVal val="#ppt_w"/>
                                          </p:val>
                                        </p:tav>
                                      </p:tavLst>
                                    </p:anim>
                                    <p:anim calcmode="lin" valueType="num">
                                      <p:cBhvr>
                                        <p:cTn id="10" dur="1000" fill="hold"/>
                                        <p:tgtEl>
                                          <p:spTgt spid="1638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6387">
                                            <p:txEl>
                                              <p:pRg st="0" end="0"/>
                                            </p:txEl>
                                          </p:spTgt>
                                        </p:tgtEl>
                                        <p:attrNameLst>
                                          <p:attrName>style.visibility</p:attrName>
                                        </p:attrNameLst>
                                      </p:cBhvr>
                                      <p:to>
                                        <p:strVal val="visible"/>
                                      </p:to>
                                    </p:set>
                                    <p:anim calcmode="lin" valueType="num">
                                      <p:cBhvr>
                                        <p:cTn id="13"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6387">
                                            <p:txEl>
                                              <p:pRg st="0" end="0"/>
                                            </p:txEl>
                                          </p:spTgt>
                                        </p:tgtEl>
                                        <p:attrNameLst>
                                          <p:attrName>ppt_y</p:attrName>
                                        </p:attrNameLst>
                                      </p:cBhvr>
                                      <p:tavLst>
                                        <p:tav tm="0">
                                          <p:val>
                                            <p:strVal val="#ppt_y-#ppt_h/2"/>
                                          </p:val>
                                        </p:tav>
                                        <p:tav tm="100000">
                                          <p:val>
                                            <p:strVal val="#ppt_y"/>
                                          </p:val>
                                        </p:tav>
                                      </p:tavLst>
                                    </p:anim>
                                    <p:anim calcmode="lin" valueType="num">
                                      <p:cBhvr>
                                        <p:cTn id="15" dur="1000" fill="hold"/>
                                        <p:tgtEl>
                                          <p:spTgt spid="16387">
                                            <p:txEl>
                                              <p:pRg st="0" end="0"/>
                                            </p:txEl>
                                          </p:spTgt>
                                        </p:tgtEl>
                                        <p:attrNameLst>
                                          <p:attrName>ppt_w</p:attrName>
                                        </p:attrNameLst>
                                      </p:cBhvr>
                                      <p:tavLst>
                                        <p:tav tm="0">
                                          <p:val>
                                            <p:strVal val="#ppt_w"/>
                                          </p:val>
                                        </p:tav>
                                        <p:tav tm="100000">
                                          <p:val>
                                            <p:strVal val="#ppt_w"/>
                                          </p:val>
                                        </p:tav>
                                      </p:tavLst>
                                    </p:anim>
                                    <p:anim calcmode="lin" valueType="num">
                                      <p:cBhvr>
                                        <p:cTn id="16" dur="1000" fill="hold"/>
                                        <p:tgtEl>
                                          <p:spTgt spid="16387">
                                            <p:txEl>
                                              <p:pRg st="0" end="0"/>
                                            </p:txEl>
                                          </p:spTgt>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ppt_h/2"/>
                                          </p:val>
                                        </p:tav>
                                        <p:tav tm="100000">
                                          <p:val>
                                            <p:strVal val="#ppt_y"/>
                                          </p:val>
                                        </p:tav>
                                      </p:tavLst>
                                    </p:anim>
                                    <p:anim calcmode="lin" valueType="num">
                                      <p:cBhvr>
                                        <p:cTn id="21" dur="1000" fill="hold"/>
                                        <p:tgtEl>
                                          <p:spTgt spid="4"/>
                                        </p:tgtEl>
                                        <p:attrNameLst>
                                          <p:attrName>ppt_w</p:attrName>
                                        </p:attrNameLst>
                                      </p:cBhvr>
                                      <p:tavLst>
                                        <p:tav tm="0">
                                          <p:val>
                                            <p:strVal val="#ppt_w"/>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childTnLst>
                                </p:cTn>
                              </p:par>
                              <p:par>
                                <p:cTn id="23" presetID="17" presetClass="entr" presetSubtype="1" fill="hold" nodeType="withEffect">
                                  <p:stCondLst>
                                    <p:cond delay="0"/>
                                  </p:stCondLst>
                                  <p:childTnLst>
                                    <p:set>
                                      <p:cBhvr>
                                        <p:cTn id="24" dur="1" fill="hold">
                                          <p:stCondLst>
                                            <p:cond delay="0"/>
                                          </p:stCondLst>
                                        </p:cTn>
                                        <p:tgtEl>
                                          <p:spTgt spid="16392"/>
                                        </p:tgtEl>
                                        <p:attrNameLst>
                                          <p:attrName>style.visibility</p:attrName>
                                        </p:attrNameLst>
                                      </p:cBhvr>
                                      <p:to>
                                        <p:strVal val="visible"/>
                                      </p:to>
                                    </p:set>
                                    <p:anim calcmode="lin" valueType="num">
                                      <p:cBhvr>
                                        <p:cTn id="25" dur="1000" fill="hold"/>
                                        <p:tgtEl>
                                          <p:spTgt spid="16392"/>
                                        </p:tgtEl>
                                        <p:attrNameLst>
                                          <p:attrName>ppt_x</p:attrName>
                                        </p:attrNameLst>
                                      </p:cBhvr>
                                      <p:tavLst>
                                        <p:tav tm="0">
                                          <p:val>
                                            <p:strVal val="#ppt_x"/>
                                          </p:val>
                                        </p:tav>
                                        <p:tav tm="100000">
                                          <p:val>
                                            <p:strVal val="#ppt_x"/>
                                          </p:val>
                                        </p:tav>
                                      </p:tavLst>
                                    </p:anim>
                                    <p:anim calcmode="lin" valueType="num">
                                      <p:cBhvr>
                                        <p:cTn id="26" dur="1000" fill="hold"/>
                                        <p:tgtEl>
                                          <p:spTgt spid="16392"/>
                                        </p:tgtEl>
                                        <p:attrNameLst>
                                          <p:attrName>ppt_y</p:attrName>
                                        </p:attrNameLst>
                                      </p:cBhvr>
                                      <p:tavLst>
                                        <p:tav tm="0">
                                          <p:val>
                                            <p:strVal val="#ppt_y-#ppt_h/2"/>
                                          </p:val>
                                        </p:tav>
                                        <p:tav tm="100000">
                                          <p:val>
                                            <p:strVal val="#ppt_y"/>
                                          </p:val>
                                        </p:tav>
                                      </p:tavLst>
                                    </p:anim>
                                    <p:anim calcmode="lin" valueType="num">
                                      <p:cBhvr>
                                        <p:cTn id="27" dur="1000" fill="hold"/>
                                        <p:tgtEl>
                                          <p:spTgt spid="16392"/>
                                        </p:tgtEl>
                                        <p:attrNameLst>
                                          <p:attrName>ppt_w</p:attrName>
                                        </p:attrNameLst>
                                      </p:cBhvr>
                                      <p:tavLst>
                                        <p:tav tm="0">
                                          <p:val>
                                            <p:strVal val="#ppt_w"/>
                                          </p:val>
                                        </p:tav>
                                        <p:tav tm="100000">
                                          <p:val>
                                            <p:strVal val="#ppt_w"/>
                                          </p:val>
                                        </p:tav>
                                      </p:tavLst>
                                    </p:anim>
                                    <p:anim calcmode="lin" valueType="num">
                                      <p:cBhvr>
                                        <p:cTn id="28" dur="1000" fill="hold"/>
                                        <p:tgtEl>
                                          <p:spTgt spid="16392"/>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ppt_h/2"/>
                                          </p:val>
                                        </p:tav>
                                        <p:tav tm="100000">
                                          <p:val>
                                            <p:strVal val="#ppt_y"/>
                                          </p:val>
                                        </p:tav>
                                      </p:tavLst>
                                    </p:anim>
                                    <p:anim calcmode="lin" valueType="num">
                                      <p:cBhvr>
                                        <p:cTn id="33" dur="1000" fill="hold"/>
                                        <p:tgtEl>
                                          <p:spTgt spid="2"/>
                                        </p:tgtEl>
                                        <p:attrNameLst>
                                          <p:attrName>ppt_w</p:attrName>
                                        </p:attrNameLst>
                                      </p:cBhvr>
                                      <p:tavLst>
                                        <p:tav tm="0">
                                          <p:val>
                                            <p:strVal val="#ppt_w"/>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childTnLst>
                                </p:cTn>
                              </p:par>
                              <p:par>
                                <p:cTn id="35" presetID="17" presetClass="entr" presetSubtype="1" fill="hold" nodeType="withEffect">
                                  <p:stCondLst>
                                    <p:cond delay="0"/>
                                  </p:stCondLst>
                                  <p:childTnLst>
                                    <p:set>
                                      <p:cBhvr>
                                        <p:cTn id="36" dur="1" fill="hold">
                                          <p:stCondLst>
                                            <p:cond delay="0"/>
                                          </p:stCondLst>
                                        </p:cTn>
                                        <p:tgtEl>
                                          <p:spTgt spid="16393"/>
                                        </p:tgtEl>
                                        <p:attrNameLst>
                                          <p:attrName>style.visibility</p:attrName>
                                        </p:attrNameLst>
                                      </p:cBhvr>
                                      <p:to>
                                        <p:strVal val="visible"/>
                                      </p:to>
                                    </p:set>
                                    <p:anim calcmode="lin" valueType="num">
                                      <p:cBhvr>
                                        <p:cTn id="37" dur="1000" fill="hold"/>
                                        <p:tgtEl>
                                          <p:spTgt spid="16393"/>
                                        </p:tgtEl>
                                        <p:attrNameLst>
                                          <p:attrName>ppt_x</p:attrName>
                                        </p:attrNameLst>
                                      </p:cBhvr>
                                      <p:tavLst>
                                        <p:tav tm="0">
                                          <p:val>
                                            <p:strVal val="#ppt_x"/>
                                          </p:val>
                                        </p:tav>
                                        <p:tav tm="100000">
                                          <p:val>
                                            <p:strVal val="#ppt_x"/>
                                          </p:val>
                                        </p:tav>
                                      </p:tavLst>
                                    </p:anim>
                                    <p:anim calcmode="lin" valueType="num">
                                      <p:cBhvr>
                                        <p:cTn id="38" dur="1000" fill="hold"/>
                                        <p:tgtEl>
                                          <p:spTgt spid="16393"/>
                                        </p:tgtEl>
                                        <p:attrNameLst>
                                          <p:attrName>ppt_y</p:attrName>
                                        </p:attrNameLst>
                                      </p:cBhvr>
                                      <p:tavLst>
                                        <p:tav tm="0">
                                          <p:val>
                                            <p:strVal val="#ppt_y-#ppt_h/2"/>
                                          </p:val>
                                        </p:tav>
                                        <p:tav tm="100000">
                                          <p:val>
                                            <p:strVal val="#ppt_y"/>
                                          </p:val>
                                        </p:tav>
                                      </p:tavLst>
                                    </p:anim>
                                    <p:anim calcmode="lin" valueType="num">
                                      <p:cBhvr>
                                        <p:cTn id="39" dur="1000" fill="hold"/>
                                        <p:tgtEl>
                                          <p:spTgt spid="16393"/>
                                        </p:tgtEl>
                                        <p:attrNameLst>
                                          <p:attrName>ppt_w</p:attrName>
                                        </p:attrNameLst>
                                      </p:cBhvr>
                                      <p:tavLst>
                                        <p:tav tm="0">
                                          <p:val>
                                            <p:strVal val="#ppt_w"/>
                                          </p:val>
                                        </p:tav>
                                        <p:tav tm="100000">
                                          <p:val>
                                            <p:strVal val="#ppt_w"/>
                                          </p:val>
                                        </p:tav>
                                      </p:tavLst>
                                    </p:anim>
                                    <p:anim calcmode="lin" valueType="num">
                                      <p:cBhvr>
                                        <p:cTn id="40" dur="1000" fill="hold"/>
                                        <p:tgtEl>
                                          <p:spTgt spid="16393"/>
                                        </p:tgtEl>
                                        <p:attrNameLst>
                                          <p:attrName>ppt_h</p:attrName>
                                        </p:attrNameLst>
                                      </p:cBhvr>
                                      <p:tavLst>
                                        <p:tav tm="0">
                                          <p:val>
                                            <p:fltVal val="0"/>
                                          </p:val>
                                        </p:tav>
                                        <p:tav tm="100000">
                                          <p:val>
                                            <p:strVal val="#ppt_h"/>
                                          </p:val>
                                        </p:tav>
                                      </p:tavLst>
                                    </p:anim>
                                  </p:childTnLst>
                                </p:cTn>
                              </p:par>
                              <p:par>
                                <p:cTn id="41" presetID="17" presetClass="entr" presetSubtype="1"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ppt_h/2"/>
                                          </p:val>
                                        </p:tav>
                                        <p:tav tm="100000">
                                          <p:val>
                                            <p:strVal val="#ppt_y"/>
                                          </p:val>
                                        </p:tav>
                                      </p:tavLst>
                                    </p:anim>
                                    <p:anim calcmode="lin" valueType="num">
                                      <p:cBhvr>
                                        <p:cTn id="45" dur="1000" fill="hold"/>
                                        <p:tgtEl>
                                          <p:spTgt spid="3"/>
                                        </p:tgtEl>
                                        <p:attrNameLst>
                                          <p:attrName>ppt_w</p:attrName>
                                        </p:attrNameLst>
                                      </p:cBhvr>
                                      <p:tavLst>
                                        <p:tav tm="0">
                                          <p:val>
                                            <p:strVal val="#ppt_w"/>
                                          </p:val>
                                        </p:tav>
                                        <p:tav tm="100000">
                                          <p:val>
                                            <p:strVal val="#ppt_w"/>
                                          </p:val>
                                        </p:tav>
                                      </p:tavLst>
                                    </p:anim>
                                    <p:anim calcmode="lin" valueType="num">
                                      <p:cBhvr>
                                        <p:cTn id="46" dur="1000" fill="hold"/>
                                        <p:tgtEl>
                                          <p:spTgt spid="3"/>
                                        </p:tgtEl>
                                        <p:attrNameLst>
                                          <p:attrName>ppt_h</p:attrName>
                                        </p:attrNameLst>
                                      </p:cBhvr>
                                      <p:tavLst>
                                        <p:tav tm="0">
                                          <p:val>
                                            <p:fltVal val="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16394"/>
                                        </p:tgtEl>
                                        <p:attrNameLst>
                                          <p:attrName>style.visibility</p:attrName>
                                        </p:attrNameLst>
                                      </p:cBhvr>
                                      <p:to>
                                        <p:strVal val="visible"/>
                                      </p:to>
                                    </p:set>
                                    <p:anim calcmode="lin" valueType="num">
                                      <p:cBhvr>
                                        <p:cTn id="49" dur="1000" fill="hold"/>
                                        <p:tgtEl>
                                          <p:spTgt spid="16394"/>
                                        </p:tgtEl>
                                        <p:attrNameLst>
                                          <p:attrName>ppt_x</p:attrName>
                                        </p:attrNameLst>
                                      </p:cBhvr>
                                      <p:tavLst>
                                        <p:tav tm="0">
                                          <p:val>
                                            <p:strVal val="#ppt_x"/>
                                          </p:val>
                                        </p:tav>
                                        <p:tav tm="100000">
                                          <p:val>
                                            <p:strVal val="#ppt_x"/>
                                          </p:val>
                                        </p:tav>
                                      </p:tavLst>
                                    </p:anim>
                                    <p:anim calcmode="lin" valueType="num">
                                      <p:cBhvr>
                                        <p:cTn id="50" dur="1000" fill="hold"/>
                                        <p:tgtEl>
                                          <p:spTgt spid="16394"/>
                                        </p:tgtEl>
                                        <p:attrNameLst>
                                          <p:attrName>ppt_y</p:attrName>
                                        </p:attrNameLst>
                                      </p:cBhvr>
                                      <p:tavLst>
                                        <p:tav tm="0">
                                          <p:val>
                                            <p:strVal val="#ppt_y-#ppt_h/2"/>
                                          </p:val>
                                        </p:tav>
                                        <p:tav tm="100000">
                                          <p:val>
                                            <p:strVal val="#ppt_y"/>
                                          </p:val>
                                        </p:tav>
                                      </p:tavLst>
                                    </p:anim>
                                    <p:anim calcmode="lin" valueType="num">
                                      <p:cBhvr>
                                        <p:cTn id="51" dur="1000" fill="hold"/>
                                        <p:tgtEl>
                                          <p:spTgt spid="16394"/>
                                        </p:tgtEl>
                                        <p:attrNameLst>
                                          <p:attrName>ppt_w</p:attrName>
                                        </p:attrNameLst>
                                      </p:cBhvr>
                                      <p:tavLst>
                                        <p:tav tm="0">
                                          <p:val>
                                            <p:strVal val="#ppt_w"/>
                                          </p:val>
                                        </p:tav>
                                        <p:tav tm="100000">
                                          <p:val>
                                            <p:strVal val="#ppt_w"/>
                                          </p:val>
                                        </p:tav>
                                      </p:tavLst>
                                    </p:anim>
                                    <p:anim calcmode="lin" valueType="num">
                                      <p:cBhvr>
                                        <p:cTn id="52" dur="1000" fill="hold"/>
                                        <p:tgtEl>
                                          <p:spTgt spid="16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P spid="4" grpId="0" animBg="1"/>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4 Marcador de pie de página"/>
          <p:cNvSpPr>
            <a:spLocks noGrp="1"/>
          </p:cNvSpPr>
          <p:nvPr>
            <p:ph type="ftr" sz="quarter" idx="11"/>
          </p:nvPr>
        </p:nvSpPr>
        <p:spPr/>
        <p:txBody>
          <a:bodyPr/>
          <a:lstStyle/>
          <a:p>
            <a:pPr>
              <a:defRPr/>
            </a:pPr>
            <a:r>
              <a:rPr lang="es-ES"/>
              <a:t>Lic. Miriam Barone</a:t>
            </a:r>
          </a:p>
        </p:txBody>
      </p:sp>
      <p:sp>
        <p:nvSpPr>
          <p:cNvPr id="11" name="5 Marcador de número de diapositiva"/>
          <p:cNvSpPr>
            <a:spLocks noGrp="1"/>
          </p:cNvSpPr>
          <p:nvPr>
            <p:ph type="sldNum" sz="quarter" idx="12"/>
          </p:nvPr>
        </p:nvSpPr>
        <p:spPr/>
        <p:txBody>
          <a:bodyPr/>
          <a:lstStyle/>
          <a:p>
            <a:pPr>
              <a:defRPr/>
            </a:pPr>
            <a:fld id="{4CDEEE87-01E3-4411-84D2-9D9669292EC6}" type="slidenum">
              <a:rPr lang="es-ES"/>
              <a:pPr>
                <a:defRPr/>
              </a:pPr>
              <a:t>17</a:t>
            </a:fld>
            <a:endParaRPr lang="es-ES"/>
          </a:p>
        </p:txBody>
      </p:sp>
      <p:sp>
        <p:nvSpPr>
          <p:cNvPr id="22532" name="Rectangle 4"/>
          <p:cNvSpPr>
            <a:spLocks/>
          </p:cNvSpPr>
          <p:nvPr/>
        </p:nvSpPr>
        <p:spPr bwMode="auto">
          <a:xfrm>
            <a:off x="395288" y="58738"/>
            <a:ext cx="8229600" cy="346075"/>
          </a:xfrm>
          <a:prstGeom prst="rect">
            <a:avLst/>
          </a:prstGeom>
          <a:solidFill>
            <a:srgbClr val="C5E9FF"/>
          </a:solidFill>
          <a:ln w="25400" algn="ctr">
            <a:solidFill>
              <a:schemeClr val="tx1"/>
            </a:solidFill>
            <a:miter lim="800000"/>
            <a:headEnd/>
            <a:tailEnd/>
          </a:ln>
        </p:spPr>
        <p:txBody>
          <a:bodyPr anchor="ctr"/>
          <a:lstStyle/>
          <a:p>
            <a:pPr eaLnBrk="0" hangingPunct="0">
              <a:spcBef>
                <a:spcPct val="0"/>
              </a:spcBef>
              <a:buClrTx/>
              <a:buSzTx/>
              <a:buFontTx/>
              <a:buNone/>
            </a:pPr>
            <a:r>
              <a:rPr lang="es-ES" sz="2000">
                <a:latin typeface="Arial Narrow" pitchFamily="34" charset="0"/>
                <a:cs typeface="Arial" charset="0"/>
              </a:rPr>
              <a:t>En esta organización se permiten las siguientes operaciones:</a:t>
            </a:r>
          </a:p>
        </p:txBody>
      </p:sp>
      <p:pic>
        <p:nvPicPr>
          <p:cNvPr id="22533" name="Picture 5"/>
          <p:cNvPicPr>
            <a:picLocks noChangeAspect="1" noChangeArrowheads="1"/>
          </p:cNvPicPr>
          <p:nvPr/>
        </p:nvPicPr>
        <p:blipFill>
          <a:blip r:embed="rId2" cstate="print"/>
          <a:srcRect/>
          <a:stretch>
            <a:fillRect/>
          </a:stretch>
        </p:blipFill>
        <p:spPr bwMode="auto">
          <a:xfrm>
            <a:off x="179388" y="476250"/>
            <a:ext cx="8828087" cy="4752975"/>
          </a:xfrm>
          <a:prstGeom prst="rect">
            <a:avLst/>
          </a:prstGeom>
          <a:noFill/>
          <a:ln w="9525">
            <a:noFill/>
            <a:miter lim="800000"/>
            <a:headEnd/>
            <a:tailEnd/>
          </a:ln>
        </p:spPr>
      </p:pic>
      <p:sp>
        <p:nvSpPr>
          <p:cNvPr id="4" name="Text Box 25"/>
          <p:cNvSpPr>
            <a:spLocks noGrp="1" noChangeArrowheads="1"/>
          </p:cNvSpPr>
          <p:nvPr>
            <p:ph idx="4294967295"/>
          </p:nvPr>
        </p:nvSpPr>
        <p:spPr>
          <a:xfrm>
            <a:off x="0" y="5300663"/>
            <a:ext cx="2801938" cy="528637"/>
          </a:xfrm>
          <a:gradFill rotWithShape="1">
            <a:gsLst>
              <a:gs pos="0">
                <a:srgbClr val="00CCFF"/>
              </a:gs>
              <a:gs pos="100000">
                <a:srgbClr val="3A7CCB"/>
              </a:gs>
            </a:gsLst>
            <a:lin ang="5400000" scaled="1"/>
          </a:gradFill>
          <a:ln cap="flat" algn="ctr">
            <a:solidFill>
              <a:schemeClr val="tx1"/>
            </a:solidFill>
          </a:ln>
          <a:effectLst>
            <a:outerShdw dist="23000" dir="5400000" rotWithShape="0">
              <a:srgbClr val="000000">
                <a:alpha val="34999"/>
              </a:srgbClr>
            </a:outerShdw>
          </a:effectLst>
        </p:spPr>
        <p:txBody>
          <a:bodyPr rtlCol="0">
            <a:spAutoFit/>
          </a:bodyPr>
          <a:lstStyle/>
          <a:p>
            <a:pPr algn="ctr" eaLnBrk="1" fontAlgn="auto" hangingPunct="1">
              <a:spcBef>
                <a:spcPct val="50000"/>
              </a:spcBef>
              <a:spcAft>
                <a:spcPts val="0"/>
              </a:spcAft>
              <a:buFont typeface="Wingdings" pitchFamily="2" charset="2"/>
              <a:buNone/>
              <a:defRPr/>
            </a:pPr>
            <a:r>
              <a:rPr lang="es-ES" sz="2800" b="1" smtClean="0">
                <a:effectLst>
                  <a:outerShdw blurRad="38100" dist="38100" dir="2700000" algn="tl">
                    <a:srgbClr val="FFFFFF"/>
                  </a:outerShdw>
                </a:effectLst>
                <a:latin typeface="FrankRuehl" pitchFamily="34" charset="-79"/>
                <a:cs typeface="FrankRuehl" pitchFamily="34" charset="-79"/>
              </a:rPr>
              <a:t>Ventajas</a:t>
            </a:r>
          </a:p>
        </p:txBody>
      </p:sp>
      <p:sp>
        <p:nvSpPr>
          <p:cNvPr id="2" name="Text Box 25"/>
          <p:cNvSpPr>
            <a:spLocks noGrp="1" noChangeArrowheads="1"/>
          </p:cNvSpPr>
          <p:nvPr>
            <p:ph idx="4294967295"/>
          </p:nvPr>
        </p:nvSpPr>
        <p:spPr>
          <a:xfrm>
            <a:off x="0" y="5949950"/>
            <a:ext cx="2808288" cy="528638"/>
          </a:xfrm>
          <a:gradFill rotWithShape="1">
            <a:gsLst>
              <a:gs pos="0">
                <a:srgbClr val="00CCFF"/>
              </a:gs>
              <a:gs pos="100000">
                <a:srgbClr val="3A7CCB"/>
              </a:gs>
            </a:gsLst>
            <a:lin ang="5400000" scaled="1"/>
          </a:gradFill>
          <a:ln cap="flat" algn="ctr">
            <a:solidFill>
              <a:schemeClr val="tx1"/>
            </a:solidFill>
          </a:ln>
          <a:effectLst>
            <a:outerShdw dist="23000" dir="5400000" rotWithShape="0">
              <a:srgbClr val="000000">
                <a:alpha val="34999"/>
              </a:srgbClr>
            </a:outerShdw>
          </a:effectLst>
        </p:spPr>
        <p:txBody>
          <a:bodyPr rtlCol="0">
            <a:spAutoFit/>
          </a:bodyPr>
          <a:lstStyle/>
          <a:p>
            <a:pPr algn="ctr" eaLnBrk="1" fontAlgn="auto" hangingPunct="1">
              <a:spcBef>
                <a:spcPct val="50000"/>
              </a:spcBef>
              <a:spcAft>
                <a:spcPts val="0"/>
              </a:spcAft>
              <a:buFont typeface="Wingdings" pitchFamily="2" charset="2"/>
              <a:buNone/>
              <a:defRPr/>
            </a:pPr>
            <a:r>
              <a:rPr lang="es-ES" sz="2800" b="1" smtClean="0">
                <a:effectLst>
                  <a:outerShdw blurRad="38100" dist="38100" dir="2700000" algn="tl">
                    <a:srgbClr val="FFFFFF"/>
                  </a:outerShdw>
                </a:effectLst>
                <a:latin typeface="FrankRuehl" pitchFamily="34" charset="-79"/>
                <a:cs typeface="FrankRuehl" pitchFamily="34" charset="-79"/>
              </a:rPr>
              <a:t>Desventajas</a:t>
            </a:r>
          </a:p>
        </p:txBody>
      </p:sp>
      <p:sp>
        <p:nvSpPr>
          <p:cNvPr id="17414" name="Text Box 9"/>
          <p:cNvSpPr txBox="1">
            <a:spLocks noChangeArrowheads="1"/>
          </p:cNvSpPr>
          <p:nvPr/>
        </p:nvSpPr>
        <p:spPr bwMode="auto">
          <a:xfrm>
            <a:off x="3563938" y="5373688"/>
            <a:ext cx="5400675" cy="376237"/>
          </a:xfrm>
          <a:prstGeom prst="rect">
            <a:avLst/>
          </a:prstGeom>
          <a:gradFill rotWithShape="1">
            <a:gsLst>
              <a:gs pos="0">
                <a:srgbClr val="89D2FF"/>
              </a:gs>
              <a:gs pos="100000">
                <a:srgbClr val="CCECFF"/>
              </a:gs>
            </a:gsLst>
            <a:lin ang="5400000" scaled="1"/>
          </a:gradFill>
          <a:ln w="9525">
            <a:solidFill>
              <a:schemeClr val="tx1"/>
            </a:solidFill>
            <a:miter lim="800000"/>
            <a:headEnd/>
            <a:tailEnd/>
          </a:ln>
        </p:spPr>
        <p:txBody>
          <a:bodyPr>
            <a:spAutoFit/>
          </a:bodyPr>
          <a:lstStyle/>
          <a:p>
            <a:pPr algn="l">
              <a:buClrTx/>
              <a:buSzTx/>
              <a:buFontTx/>
              <a:buChar char="•"/>
            </a:pPr>
            <a:r>
              <a:rPr lang="es-ES" sz="1800" b="0">
                <a:latin typeface="Arial" charset="0"/>
                <a:cs typeface="Arial" charset="0"/>
              </a:rPr>
              <a:t> Rápido acceso por medio de la clave de registro</a:t>
            </a:r>
            <a:endParaRPr lang="es-ES" sz="1800">
              <a:latin typeface="Arial" charset="0"/>
              <a:cs typeface="Arial" charset="0"/>
            </a:endParaRPr>
          </a:p>
        </p:txBody>
      </p:sp>
      <p:sp>
        <p:nvSpPr>
          <p:cNvPr id="17415" name="Text Box 10"/>
          <p:cNvSpPr txBox="1">
            <a:spLocks noChangeArrowheads="1"/>
          </p:cNvSpPr>
          <p:nvPr/>
        </p:nvSpPr>
        <p:spPr bwMode="auto">
          <a:xfrm>
            <a:off x="3563938" y="6021388"/>
            <a:ext cx="5400675" cy="376237"/>
          </a:xfrm>
          <a:prstGeom prst="rect">
            <a:avLst/>
          </a:prstGeom>
          <a:gradFill rotWithShape="1">
            <a:gsLst>
              <a:gs pos="0">
                <a:srgbClr val="89D2FF"/>
              </a:gs>
              <a:gs pos="100000">
                <a:srgbClr val="CCECFF"/>
              </a:gs>
            </a:gsLst>
            <a:lin ang="5400000" scaled="1"/>
          </a:gradFill>
          <a:ln w="9525">
            <a:solidFill>
              <a:schemeClr val="tx1"/>
            </a:solidFill>
            <a:miter lim="800000"/>
            <a:headEnd/>
            <a:tailEnd/>
          </a:ln>
        </p:spPr>
        <p:txBody>
          <a:bodyPr>
            <a:spAutoFit/>
          </a:bodyPr>
          <a:lstStyle/>
          <a:p>
            <a:pPr algn="l">
              <a:buClrTx/>
              <a:buSzTx/>
              <a:buFontTx/>
              <a:buChar char="•"/>
            </a:pPr>
            <a:r>
              <a:rPr lang="es-ES" sz="1800" b="0">
                <a:latin typeface="Arial" charset="0"/>
                <a:cs typeface="Arial" charset="0"/>
              </a:rPr>
              <a:t> Utiliza espacio adicional para el área de índices</a:t>
            </a:r>
          </a:p>
        </p:txBody>
      </p:sp>
      <p:sp>
        <p:nvSpPr>
          <p:cNvPr id="17417" name="Line 9"/>
          <p:cNvSpPr>
            <a:spLocks noChangeShapeType="1"/>
          </p:cNvSpPr>
          <p:nvPr/>
        </p:nvSpPr>
        <p:spPr bwMode="auto">
          <a:xfrm>
            <a:off x="3059113" y="5589588"/>
            <a:ext cx="360362"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7418" name="Line 9"/>
          <p:cNvSpPr>
            <a:spLocks noChangeShapeType="1"/>
          </p:cNvSpPr>
          <p:nvPr/>
        </p:nvSpPr>
        <p:spPr bwMode="auto">
          <a:xfrm>
            <a:off x="3059113" y="6237288"/>
            <a:ext cx="360362"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set>
                                      <p:cBhvr>
                                        <p:cTn id="7" dur="228" fill="hold">
                                          <p:stCondLst>
                                            <p:cond delay="0"/>
                                          </p:stCondLst>
                                        </p:cTn>
                                        <p:tgtEl>
                                          <p:spTgt spid="4"/>
                                        </p:tgtEl>
                                        <p:attrNameLst>
                                          <p:attrName>style.rotation</p:attrName>
                                        </p:attrNameLst>
                                      </p:cBhvr>
                                      <p:to>
                                        <p:strVal val="-45.0"/>
                                      </p:to>
                                    </p:set>
                                    <p:anim calcmode="lin" valueType="num">
                                      <p:cBhvr>
                                        <p:cTn id="8" dur="228" fill="hold">
                                          <p:stCondLst>
                                            <p:cond delay="228"/>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250"/>
                            </p:stCondLst>
                            <p:childTnLst>
                              <p:par>
                                <p:cTn id="13" presetID="17" presetClass="entr" presetSubtype="10" fill="hold" nodeType="afterEffect">
                                  <p:stCondLst>
                                    <p:cond delay="0"/>
                                  </p:stCondLst>
                                  <p:childTnLst>
                                    <p:set>
                                      <p:cBhvr>
                                        <p:cTn id="14" dur="1" fill="hold">
                                          <p:stCondLst>
                                            <p:cond delay="0"/>
                                          </p:stCondLst>
                                        </p:cTn>
                                        <p:tgtEl>
                                          <p:spTgt spid="17417"/>
                                        </p:tgtEl>
                                        <p:attrNameLst>
                                          <p:attrName>style.visibility</p:attrName>
                                        </p:attrNameLst>
                                      </p:cBhvr>
                                      <p:to>
                                        <p:strVal val="visible"/>
                                      </p:to>
                                    </p:set>
                                    <p:anim calcmode="lin" valueType="num">
                                      <p:cBhvr>
                                        <p:cTn id="15" dur="500" fill="hold"/>
                                        <p:tgtEl>
                                          <p:spTgt spid="17417"/>
                                        </p:tgtEl>
                                        <p:attrNameLst>
                                          <p:attrName>ppt_w</p:attrName>
                                        </p:attrNameLst>
                                      </p:cBhvr>
                                      <p:tavLst>
                                        <p:tav tm="0">
                                          <p:val>
                                            <p:fltVal val="0"/>
                                          </p:val>
                                        </p:tav>
                                        <p:tav tm="100000">
                                          <p:val>
                                            <p:strVal val="#ppt_w"/>
                                          </p:val>
                                        </p:tav>
                                      </p:tavLst>
                                    </p:anim>
                                    <p:anim calcmode="lin" valueType="num">
                                      <p:cBhvr>
                                        <p:cTn id="16" dur="500" fill="hold"/>
                                        <p:tgtEl>
                                          <p:spTgt spid="17417"/>
                                        </p:tgtEl>
                                        <p:attrNameLst>
                                          <p:attrName>ppt_h</p:attrName>
                                        </p:attrNameLst>
                                      </p:cBhvr>
                                      <p:tavLst>
                                        <p:tav tm="0">
                                          <p:val>
                                            <p:strVal val="#ppt_h"/>
                                          </p:val>
                                        </p:tav>
                                        <p:tav tm="100000">
                                          <p:val>
                                            <p:strVal val="#ppt_h"/>
                                          </p:val>
                                        </p:tav>
                                      </p:tavLst>
                                    </p:anim>
                                  </p:childTnLst>
                                </p:cTn>
                              </p:par>
                            </p:childTnLst>
                          </p:cTn>
                        </p:par>
                        <p:par>
                          <p:cTn id="17" fill="hold">
                            <p:stCondLst>
                              <p:cond delay="2750"/>
                            </p:stCondLst>
                            <p:childTnLst>
                              <p:par>
                                <p:cTn id="18" presetID="7" presetClass="entr" presetSubtype="2" fill="hold" grpId="0" nodeType="afterEffect">
                                  <p:stCondLst>
                                    <p:cond delay="0"/>
                                  </p:stCondLst>
                                  <p:childTnLst>
                                    <p:set>
                                      <p:cBhvr>
                                        <p:cTn id="19" dur="1" fill="hold">
                                          <p:stCondLst>
                                            <p:cond delay="0"/>
                                          </p:stCondLst>
                                        </p:cTn>
                                        <p:tgtEl>
                                          <p:spTgt spid="17414"/>
                                        </p:tgtEl>
                                        <p:attrNameLst>
                                          <p:attrName>style.visibility</p:attrName>
                                        </p:attrNameLst>
                                      </p:cBhvr>
                                      <p:to>
                                        <p:strVal val="visible"/>
                                      </p:to>
                                    </p:set>
                                    <p:anim calcmode="lin" valueType="num">
                                      <p:cBhvr additive="base">
                                        <p:cTn id="20" dur="500" fill="hold"/>
                                        <p:tgtEl>
                                          <p:spTgt spid="17414"/>
                                        </p:tgtEl>
                                        <p:attrNameLst>
                                          <p:attrName>ppt_x</p:attrName>
                                        </p:attrNameLst>
                                      </p:cBhvr>
                                      <p:tavLst>
                                        <p:tav tm="0">
                                          <p:val>
                                            <p:strVal val="1+#ppt_w/2"/>
                                          </p:val>
                                        </p:tav>
                                        <p:tav tm="100000">
                                          <p:val>
                                            <p:strVal val="#ppt_x"/>
                                          </p:val>
                                        </p:tav>
                                      </p:tavLst>
                                    </p:anim>
                                    <p:anim calcmode="lin" valueType="num">
                                      <p:cBhvr additive="base">
                                        <p:cTn id="21"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8" presetClass="entr" presetSubtype="0" accel="50000" fill="hold" grpId="0" nodeType="clickEffect">
                                  <p:stCondLst>
                                    <p:cond delay="0"/>
                                  </p:stCondLst>
                                  <p:iterate type="lt">
                                    <p:tmPct val="50000"/>
                                  </p:iterate>
                                  <p:childTnLst>
                                    <p:set>
                                      <p:cBhvr>
                                        <p:cTn id="25" dur="1" fill="hold">
                                          <p:stCondLst>
                                            <p:cond delay="0"/>
                                          </p:stCondLst>
                                        </p:cTn>
                                        <p:tgtEl>
                                          <p:spTgt spid="2"/>
                                        </p:tgtEl>
                                        <p:attrNameLst>
                                          <p:attrName>style.visibility</p:attrName>
                                        </p:attrNameLst>
                                      </p:cBhvr>
                                      <p:to>
                                        <p:strVal val="visible"/>
                                      </p:to>
                                    </p:set>
                                    <p:set>
                                      <p:cBhvr>
                                        <p:cTn id="26" dur="228" fill="hold">
                                          <p:stCondLst>
                                            <p:cond delay="0"/>
                                          </p:stCondLst>
                                        </p:cTn>
                                        <p:tgtEl>
                                          <p:spTgt spid="2"/>
                                        </p:tgtEl>
                                        <p:attrNameLst>
                                          <p:attrName>style.rotation</p:attrName>
                                        </p:attrNameLst>
                                      </p:cBhvr>
                                      <p:to>
                                        <p:strVal val="-45.0"/>
                                      </p:to>
                                    </p:set>
                                    <p:anim calcmode="lin" valueType="num">
                                      <p:cBhvr>
                                        <p:cTn id="27" dur="228" fill="hold">
                                          <p:stCondLst>
                                            <p:cond delay="228"/>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28" dur="228"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29" dur="78" decel="50000" autoRev="1" fill="hold">
                                          <p:stCondLst>
                                            <p:cond delay="228"/>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30" dur="68" fill="hold">
                                          <p:stCondLst>
                                            <p:cond delay="432"/>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31" fill="hold">
                            <p:stCondLst>
                              <p:cond delay="3000"/>
                            </p:stCondLst>
                            <p:childTnLst>
                              <p:par>
                                <p:cTn id="32" presetID="17" presetClass="entr" presetSubtype="10" fill="hold" nodeType="afterEffect">
                                  <p:stCondLst>
                                    <p:cond delay="0"/>
                                  </p:stCondLst>
                                  <p:childTnLst>
                                    <p:set>
                                      <p:cBhvr>
                                        <p:cTn id="33" dur="1" fill="hold">
                                          <p:stCondLst>
                                            <p:cond delay="0"/>
                                          </p:stCondLst>
                                        </p:cTn>
                                        <p:tgtEl>
                                          <p:spTgt spid="17418"/>
                                        </p:tgtEl>
                                        <p:attrNameLst>
                                          <p:attrName>style.visibility</p:attrName>
                                        </p:attrNameLst>
                                      </p:cBhvr>
                                      <p:to>
                                        <p:strVal val="visible"/>
                                      </p:to>
                                    </p:set>
                                    <p:anim calcmode="lin" valueType="num">
                                      <p:cBhvr>
                                        <p:cTn id="34" dur="500" fill="hold"/>
                                        <p:tgtEl>
                                          <p:spTgt spid="17418"/>
                                        </p:tgtEl>
                                        <p:attrNameLst>
                                          <p:attrName>ppt_w</p:attrName>
                                        </p:attrNameLst>
                                      </p:cBhvr>
                                      <p:tavLst>
                                        <p:tav tm="0">
                                          <p:val>
                                            <p:fltVal val="0"/>
                                          </p:val>
                                        </p:tav>
                                        <p:tav tm="100000">
                                          <p:val>
                                            <p:strVal val="#ppt_w"/>
                                          </p:val>
                                        </p:tav>
                                      </p:tavLst>
                                    </p:anim>
                                    <p:anim calcmode="lin" valueType="num">
                                      <p:cBhvr>
                                        <p:cTn id="35" dur="500" fill="hold"/>
                                        <p:tgtEl>
                                          <p:spTgt spid="17418"/>
                                        </p:tgtEl>
                                        <p:attrNameLst>
                                          <p:attrName>ppt_h</p:attrName>
                                        </p:attrNameLst>
                                      </p:cBhvr>
                                      <p:tavLst>
                                        <p:tav tm="0">
                                          <p:val>
                                            <p:strVal val="#ppt_h"/>
                                          </p:val>
                                        </p:tav>
                                        <p:tav tm="100000">
                                          <p:val>
                                            <p:strVal val="#ppt_h"/>
                                          </p:val>
                                        </p:tav>
                                      </p:tavLst>
                                    </p:anim>
                                  </p:childTnLst>
                                </p:cTn>
                              </p:par>
                            </p:childTnLst>
                          </p:cTn>
                        </p:par>
                        <p:par>
                          <p:cTn id="36" fill="hold">
                            <p:stCondLst>
                              <p:cond delay="3500"/>
                            </p:stCondLst>
                            <p:childTnLst>
                              <p:par>
                                <p:cTn id="37" presetID="7" presetClass="entr" presetSubtype="2" fill="hold" grpId="0" nodeType="afterEffect">
                                  <p:stCondLst>
                                    <p:cond delay="0"/>
                                  </p:stCondLst>
                                  <p:childTnLst>
                                    <p:set>
                                      <p:cBhvr>
                                        <p:cTn id="38" dur="1" fill="hold">
                                          <p:stCondLst>
                                            <p:cond delay="0"/>
                                          </p:stCondLst>
                                        </p:cTn>
                                        <p:tgtEl>
                                          <p:spTgt spid="17415"/>
                                        </p:tgtEl>
                                        <p:attrNameLst>
                                          <p:attrName>style.visibility</p:attrName>
                                        </p:attrNameLst>
                                      </p:cBhvr>
                                      <p:to>
                                        <p:strVal val="visible"/>
                                      </p:to>
                                    </p:set>
                                    <p:anim calcmode="lin" valueType="num">
                                      <p:cBhvr additive="base">
                                        <p:cTn id="39" dur="1000" fill="hold"/>
                                        <p:tgtEl>
                                          <p:spTgt spid="17415"/>
                                        </p:tgtEl>
                                        <p:attrNameLst>
                                          <p:attrName>ppt_x</p:attrName>
                                        </p:attrNameLst>
                                      </p:cBhvr>
                                      <p:tavLst>
                                        <p:tav tm="0">
                                          <p:val>
                                            <p:strVal val="1+#ppt_w/2"/>
                                          </p:val>
                                        </p:tav>
                                        <p:tav tm="100000">
                                          <p:val>
                                            <p:strVal val="#ppt_x"/>
                                          </p:val>
                                        </p:tav>
                                      </p:tavLst>
                                    </p:anim>
                                    <p:anim calcmode="lin" valueType="num">
                                      <p:cBhvr additive="base">
                                        <p:cTn id="40" dur="1000" fill="hold"/>
                                        <p:tgtEl>
                                          <p:spTgt spid="17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7414" grpId="0" animBg="1"/>
      <p:bldP spid="174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Grp="1" noChangeArrowheads="1"/>
          </p:cNvSpPr>
          <p:nvPr>
            <p:ph type="ftr" sz="quarter" idx="11"/>
          </p:nvPr>
        </p:nvSpPr>
        <p:spPr>
          <a:noFill/>
        </p:spPr>
        <p:txBody>
          <a:bodyPr/>
          <a:lstStyle/>
          <a:p>
            <a:r>
              <a:rPr lang="es-ES" smtClean="0"/>
              <a:t>Lic. Miriam Barone</a:t>
            </a:r>
          </a:p>
        </p:txBody>
      </p:sp>
      <p:sp>
        <p:nvSpPr>
          <p:cNvPr id="10" name="Rectangle 10"/>
          <p:cNvSpPr>
            <a:spLocks noGrp="1" noChangeArrowheads="1"/>
          </p:cNvSpPr>
          <p:nvPr>
            <p:ph type="sldNum" sz="quarter" idx="12"/>
          </p:nvPr>
        </p:nvSpPr>
        <p:spPr/>
        <p:txBody>
          <a:bodyPr/>
          <a:lstStyle/>
          <a:p>
            <a:pPr>
              <a:defRPr/>
            </a:pPr>
            <a:fld id="{3D212350-E8D9-4A19-8314-BAF41992008D}" type="slidenum">
              <a:rPr lang="es-ES"/>
              <a:pPr>
                <a:defRPr/>
              </a:pPr>
              <a:t>18</a:t>
            </a:fld>
            <a:endParaRPr lang="es-ES"/>
          </a:p>
        </p:txBody>
      </p:sp>
      <p:sp>
        <p:nvSpPr>
          <p:cNvPr id="23556" name="Rectangle 4"/>
          <p:cNvSpPr>
            <a:spLocks noGrp="1"/>
          </p:cNvSpPr>
          <p:nvPr>
            <p:ph type="title" idx="4294967295"/>
          </p:nvPr>
        </p:nvSpPr>
        <p:spPr>
          <a:xfrm>
            <a:off x="611188" y="188913"/>
            <a:ext cx="8229600" cy="908050"/>
          </a:xfrm>
          <a:noFill/>
        </p:spPr>
        <p:txBody>
          <a:bodyPr anchor="ctr"/>
          <a:lstStyle/>
          <a:p>
            <a:pPr eaLnBrk="1" hangingPunct="1"/>
            <a:r>
              <a:rPr lang="es-ES" b="1" smtClean="0"/>
              <a:t>Organización Directa o Aleatoria</a:t>
            </a:r>
          </a:p>
        </p:txBody>
      </p:sp>
      <p:pic>
        <p:nvPicPr>
          <p:cNvPr id="23557" name="Picture 5"/>
          <p:cNvPicPr>
            <a:picLocks noChangeAspect="1" noChangeArrowheads="1"/>
          </p:cNvPicPr>
          <p:nvPr/>
        </p:nvPicPr>
        <p:blipFill>
          <a:blip r:embed="rId2" cstate="print"/>
          <a:srcRect/>
          <a:stretch>
            <a:fillRect/>
          </a:stretch>
        </p:blipFill>
        <p:spPr bwMode="auto">
          <a:xfrm>
            <a:off x="250825" y="1052513"/>
            <a:ext cx="8675688" cy="1296987"/>
          </a:xfrm>
          <a:prstGeom prst="rect">
            <a:avLst/>
          </a:prstGeom>
          <a:noFill/>
          <a:ln w="9525">
            <a:noFill/>
            <a:miter lim="800000"/>
            <a:headEnd/>
            <a:tailEnd/>
          </a:ln>
        </p:spPr>
      </p:pic>
      <p:pic>
        <p:nvPicPr>
          <p:cNvPr id="23558" name="Picture 6"/>
          <p:cNvPicPr>
            <a:picLocks noChangeAspect="1" noChangeArrowheads="1"/>
          </p:cNvPicPr>
          <p:nvPr>
            <p:ph type="body" idx="4294967295"/>
          </p:nvPr>
        </p:nvPicPr>
        <p:blipFill>
          <a:blip r:embed="rId3" cstate="print"/>
          <a:srcRect/>
          <a:stretch>
            <a:fillRect/>
          </a:stretch>
        </p:blipFill>
        <p:spPr>
          <a:xfrm>
            <a:off x="250825" y="2276475"/>
            <a:ext cx="8497888" cy="1728788"/>
          </a:xfrm>
        </p:spPr>
      </p:pic>
      <p:sp>
        <p:nvSpPr>
          <p:cNvPr id="23559" name="Rectangle 7"/>
          <p:cNvSpPr>
            <a:spLocks noChangeArrowheads="1"/>
          </p:cNvSpPr>
          <p:nvPr/>
        </p:nvSpPr>
        <p:spPr bwMode="auto">
          <a:xfrm>
            <a:off x="1258888" y="4149725"/>
            <a:ext cx="6481762" cy="431800"/>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es-ES" sz="1800">
                <a:latin typeface="Arial" charset="0"/>
                <a:cs typeface="Arial" charset="0"/>
              </a:rPr>
              <a:t>MÉTODOS DE DIRECCIONAMIENTO</a:t>
            </a:r>
          </a:p>
        </p:txBody>
      </p:sp>
      <p:sp>
        <p:nvSpPr>
          <p:cNvPr id="4" name="3 Elipse"/>
          <p:cNvSpPr/>
          <p:nvPr/>
        </p:nvSpPr>
        <p:spPr>
          <a:xfrm>
            <a:off x="428625" y="5734050"/>
            <a:ext cx="3206750" cy="79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a:solidFill>
                  <a:srgbClr val="FFFFFF"/>
                </a:solidFill>
                <a:latin typeface="Calibri" pitchFamily="34" charset="0"/>
                <a:cs typeface="Arial" charset="0"/>
              </a:rPr>
              <a:t>DIRECCIONAMIENTO </a:t>
            </a:r>
          </a:p>
          <a:p>
            <a:pPr>
              <a:spcBef>
                <a:spcPct val="0"/>
              </a:spcBef>
              <a:buClrTx/>
              <a:buSzTx/>
              <a:buFontTx/>
              <a:buNone/>
              <a:defRPr/>
            </a:pPr>
            <a:r>
              <a:rPr lang="es-ES" sz="1800">
                <a:solidFill>
                  <a:srgbClr val="FFFFFF"/>
                </a:solidFill>
                <a:latin typeface="Calibri" pitchFamily="34" charset="0"/>
                <a:cs typeface="Arial" charset="0"/>
              </a:rPr>
              <a:t>DIRECTO</a:t>
            </a:r>
            <a:endParaRPr lang="es-AR" sz="1800">
              <a:solidFill>
                <a:srgbClr val="FFFFFF"/>
              </a:solidFill>
              <a:latin typeface="Calibri" pitchFamily="34" charset="0"/>
              <a:cs typeface="Arial" charset="0"/>
            </a:endParaRPr>
          </a:p>
        </p:txBody>
      </p:sp>
      <p:sp>
        <p:nvSpPr>
          <p:cNvPr id="2" name="3 Elipse"/>
          <p:cNvSpPr/>
          <p:nvPr/>
        </p:nvSpPr>
        <p:spPr>
          <a:xfrm>
            <a:off x="2843213" y="4797425"/>
            <a:ext cx="3240087"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a:solidFill>
                  <a:srgbClr val="FFFFFF"/>
                </a:solidFill>
                <a:latin typeface="Calibri" pitchFamily="34" charset="0"/>
                <a:cs typeface="Arial" charset="0"/>
              </a:rPr>
              <a:t>DIRECCIONMIENTO ASOCIADO</a:t>
            </a:r>
            <a:endParaRPr lang="es-AR" sz="1800">
              <a:solidFill>
                <a:srgbClr val="FFFFFF"/>
              </a:solidFill>
              <a:latin typeface="Calibri" pitchFamily="34" charset="0"/>
              <a:cs typeface="Arial" charset="0"/>
            </a:endParaRPr>
          </a:p>
        </p:txBody>
      </p:sp>
      <p:sp>
        <p:nvSpPr>
          <p:cNvPr id="3" name="3 Elipse"/>
          <p:cNvSpPr/>
          <p:nvPr/>
        </p:nvSpPr>
        <p:spPr>
          <a:xfrm>
            <a:off x="5435600" y="5589588"/>
            <a:ext cx="3240088" cy="1081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a:solidFill>
                  <a:srgbClr val="FFFFFF"/>
                </a:solidFill>
                <a:latin typeface="Calibri" pitchFamily="34" charset="0"/>
                <a:cs typeface="Arial" charset="0"/>
              </a:rPr>
              <a:t>DIRECCIONAMIENTO</a:t>
            </a:r>
          </a:p>
          <a:p>
            <a:pPr>
              <a:spcBef>
                <a:spcPct val="0"/>
              </a:spcBef>
              <a:buClrTx/>
              <a:buSzTx/>
              <a:buFontTx/>
              <a:buNone/>
              <a:defRPr/>
            </a:pPr>
            <a:r>
              <a:rPr lang="es-ES" sz="1800">
                <a:solidFill>
                  <a:srgbClr val="FFFFFF"/>
                </a:solidFill>
                <a:latin typeface="Calibri" pitchFamily="34" charset="0"/>
                <a:cs typeface="Arial" charset="0"/>
              </a:rPr>
              <a:t>CALCULADO o HASHING</a:t>
            </a:r>
            <a:endParaRPr lang="es-AR" sz="1800">
              <a:solidFill>
                <a:srgbClr val="FFFFFF"/>
              </a:solidFill>
              <a:latin typeface="Calibri" pitchFamily="34"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ftr" sz="quarter" idx="11"/>
          </p:nvPr>
        </p:nvSpPr>
        <p:spPr>
          <a:noFill/>
        </p:spPr>
        <p:txBody>
          <a:bodyPr/>
          <a:lstStyle/>
          <a:p>
            <a:r>
              <a:rPr lang="es-ES" smtClean="0"/>
              <a:t>Lic. Miriam Barone</a:t>
            </a:r>
          </a:p>
        </p:txBody>
      </p:sp>
      <p:sp>
        <p:nvSpPr>
          <p:cNvPr id="5" name="Rectangle 10"/>
          <p:cNvSpPr>
            <a:spLocks noGrp="1" noChangeArrowheads="1"/>
          </p:cNvSpPr>
          <p:nvPr>
            <p:ph type="sldNum" sz="quarter" idx="12"/>
          </p:nvPr>
        </p:nvSpPr>
        <p:spPr/>
        <p:txBody>
          <a:bodyPr/>
          <a:lstStyle/>
          <a:p>
            <a:pPr>
              <a:defRPr/>
            </a:pPr>
            <a:fld id="{CCF56471-BE9A-4ECD-8195-D76B4CF19A89}" type="slidenum">
              <a:rPr lang="es-ES"/>
              <a:pPr>
                <a:defRPr/>
              </a:pPr>
              <a:t>19</a:t>
            </a:fld>
            <a:endParaRPr lang="es-ES"/>
          </a:p>
        </p:txBody>
      </p:sp>
      <p:sp>
        <p:nvSpPr>
          <p:cNvPr id="24580" name="Rectangle 2"/>
          <p:cNvSpPr>
            <a:spLocks noGrp="1"/>
          </p:cNvSpPr>
          <p:nvPr>
            <p:ph type="title" idx="4294967295"/>
          </p:nvPr>
        </p:nvSpPr>
        <p:spPr>
          <a:xfrm>
            <a:off x="539750" y="404813"/>
            <a:ext cx="8229600" cy="558800"/>
          </a:xfrm>
          <a:solidFill>
            <a:srgbClr val="C5E9FF"/>
          </a:solidFill>
          <a:ln w="25400">
            <a:solidFill>
              <a:schemeClr val="tx1"/>
            </a:solidFill>
          </a:ln>
        </p:spPr>
        <p:txBody>
          <a:bodyPr anchor="ctr"/>
          <a:lstStyle/>
          <a:p>
            <a:pPr eaLnBrk="1" hangingPunct="1"/>
            <a:r>
              <a:rPr lang="es-ES" sz="1700" b="1" smtClean="0">
                <a:latin typeface="Arial Narrow" pitchFamily="34" charset="0"/>
              </a:rPr>
              <a:t>En esta organización  directa o aleatoria se permiten las siguientes operaciones:</a:t>
            </a:r>
          </a:p>
        </p:txBody>
      </p:sp>
      <p:pic>
        <p:nvPicPr>
          <p:cNvPr id="24581" name="Picture 5"/>
          <p:cNvPicPr>
            <a:picLocks noChangeAspect="1" noChangeArrowheads="1"/>
          </p:cNvPicPr>
          <p:nvPr/>
        </p:nvPicPr>
        <p:blipFill>
          <a:blip r:embed="rId2" cstate="print"/>
          <a:srcRect/>
          <a:stretch>
            <a:fillRect/>
          </a:stretch>
        </p:blipFill>
        <p:spPr bwMode="auto">
          <a:xfrm>
            <a:off x="250825" y="1484313"/>
            <a:ext cx="8653463" cy="4240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4 Marcador de pie de página"/>
          <p:cNvSpPr>
            <a:spLocks noGrp="1"/>
          </p:cNvSpPr>
          <p:nvPr>
            <p:ph type="ftr" sz="quarter" idx="11"/>
          </p:nvPr>
        </p:nvSpPr>
        <p:spPr/>
        <p:txBody>
          <a:bodyPr/>
          <a:lstStyle/>
          <a:p>
            <a:pPr>
              <a:defRPr/>
            </a:pPr>
            <a:r>
              <a:rPr lang="es-ES"/>
              <a:t>Lic. Miriam Barone</a:t>
            </a:r>
          </a:p>
        </p:txBody>
      </p:sp>
      <p:sp>
        <p:nvSpPr>
          <p:cNvPr id="22" name="5 Marcador de número de diapositiva"/>
          <p:cNvSpPr>
            <a:spLocks noGrp="1"/>
          </p:cNvSpPr>
          <p:nvPr>
            <p:ph type="sldNum" sz="quarter" idx="12"/>
          </p:nvPr>
        </p:nvSpPr>
        <p:spPr/>
        <p:txBody>
          <a:bodyPr/>
          <a:lstStyle/>
          <a:p>
            <a:pPr>
              <a:defRPr/>
            </a:pPr>
            <a:fld id="{6F2E60D7-27BC-4287-A47B-26CE7664A077}" type="slidenum">
              <a:rPr lang="es-ES"/>
              <a:pPr>
                <a:defRPr/>
              </a:pPr>
              <a:t>2</a:t>
            </a:fld>
            <a:endParaRPr lang="es-ES"/>
          </a:p>
        </p:txBody>
      </p:sp>
      <p:sp>
        <p:nvSpPr>
          <p:cNvPr id="3074" name="1 Título"/>
          <p:cNvSpPr>
            <a:spLocks noGrp="1"/>
          </p:cNvSpPr>
          <p:nvPr>
            <p:ph type="title" idx="4294967295"/>
          </p:nvPr>
        </p:nvSpPr>
        <p:spPr>
          <a:xfrm>
            <a:off x="0" y="228600"/>
            <a:ext cx="8015288" cy="738188"/>
          </a:xfrm>
        </p:spPr>
        <p:txBody>
          <a:bodyPr rtlCol="0">
            <a:normAutofit fontScale="90000"/>
          </a:bodyPr>
          <a:lstStyle/>
          <a:p>
            <a:pPr eaLnBrk="1" fontAlgn="auto" hangingPunct="1">
              <a:spcAft>
                <a:spcPts val="0"/>
              </a:spcAft>
              <a:defRPr/>
            </a:pPr>
            <a:r>
              <a:rPr lang="es-ES" b="1" u="sng" smtClean="0"/>
              <a:t>SOFTWARE</a:t>
            </a:r>
            <a:r>
              <a:rPr lang="es-ES" b="1" smtClean="0"/>
              <a:t>  -  Clasificación</a:t>
            </a:r>
            <a:endParaRPr lang="es-AR" b="1" smtClean="0"/>
          </a:p>
        </p:txBody>
      </p:sp>
      <p:sp>
        <p:nvSpPr>
          <p:cNvPr id="3075" name="2 Marcador de contenido"/>
          <p:cNvSpPr>
            <a:spLocks noGrp="1"/>
          </p:cNvSpPr>
          <p:nvPr>
            <p:ph idx="4294967295"/>
          </p:nvPr>
        </p:nvSpPr>
        <p:spPr>
          <a:xfrm>
            <a:off x="0" y="2133600"/>
            <a:ext cx="2546350" cy="938213"/>
          </a:xfrm>
        </p:spPr>
        <p:txBody>
          <a:bodyPr/>
          <a:lstStyle/>
          <a:p>
            <a:pPr eaLnBrk="1" hangingPunct="1">
              <a:buFont typeface="Wingdings" pitchFamily="2" charset="2"/>
              <a:buChar char="§"/>
            </a:pPr>
            <a:r>
              <a:rPr lang="es-ES" smtClean="0"/>
              <a:t>De Sistemas</a:t>
            </a:r>
            <a:endParaRPr lang="es-AR" smtClean="0"/>
          </a:p>
        </p:txBody>
      </p:sp>
      <p:sp>
        <p:nvSpPr>
          <p:cNvPr id="4" name="2 Marcador de contenido"/>
          <p:cNvSpPr txBox="1">
            <a:spLocks/>
          </p:cNvSpPr>
          <p:nvPr/>
        </p:nvSpPr>
        <p:spPr>
          <a:xfrm>
            <a:off x="0" y="4724400"/>
            <a:ext cx="3109913" cy="1009650"/>
          </a:xfrm>
          <a:prstGeom prst="rect">
            <a:avLst/>
          </a:prstGeom>
        </p:spPr>
        <p:txBody>
          <a:bodyPr>
            <a:normAutofit/>
          </a:bodyPr>
          <a:lstStyle/>
          <a:p>
            <a:pPr marL="342900" indent="-342900" algn="l">
              <a:spcBef>
                <a:spcPct val="20000"/>
              </a:spcBef>
              <a:buClr>
                <a:schemeClr val="hlink"/>
              </a:buClr>
              <a:buSzTx/>
              <a:buFont typeface="Wingdings" pitchFamily="2" charset="2"/>
              <a:buChar char="§"/>
              <a:defRPr/>
            </a:pPr>
            <a:r>
              <a:rPr lang="es-ES" sz="3200" b="0" dirty="0">
                <a:latin typeface="+mn-lt"/>
                <a:cs typeface="Arial" charset="0"/>
              </a:rPr>
              <a:t>De</a:t>
            </a:r>
            <a:r>
              <a:rPr lang="es-ES" sz="3200" b="0" dirty="0">
                <a:latin typeface="Arial" charset="0"/>
                <a:cs typeface="Arial" charset="0"/>
              </a:rPr>
              <a:t> </a:t>
            </a:r>
            <a:r>
              <a:rPr lang="es-ES" sz="3200" b="0" dirty="0">
                <a:latin typeface="+mn-lt"/>
                <a:cs typeface="Arial" charset="0"/>
              </a:rPr>
              <a:t>Aplicación</a:t>
            </a:r>
            <a:endParaRPr lang="es-AR" sz="3200" b="0" dirty="0">
              <a:latin typeface="+mn-lt"/>
              <a:cs typeface="Arial" charset="0"/>
            </a:endParaRPr>
          </a:p>
        </p:txBody>
      </p:sp>
      <p:grpSp>
        <p:nvGrpSpPr>
          <p:cNvPr id="2" name="Group 18"/>
          <p:cNvGrpSpPr>
            <a:grpSpLocks/>
          </p:cNvGrpSpPr>
          <p:nvPr/>
        </p:nvGrpSpPr>
        <p:grpSpPr bwMode="auto">
          <a:xfrm>
            <a:off x="4427538" y="1700213"/>
            <a:ext cx="3592512" cy="2036762"/>
            <a:chOff x="2522" y="1035"/>
            <a:chExt cx="2263" cy="1283"/>
          </a:xfrm>
        </p:grpSpPr>
        <p:sp>
          <p:nvSpPr>
            <p:cNvPr id="6" name="5 CuadroTexto" descr="Papel seda azul"/>
            <p:cNvSpPr txBox="1">
              <a:spLocks noChangeArrowheads="1"/>
            </p:cNvSpPr>
            <p:nvPr/>
          </p:nvSpPr>
          <p:spPr bwMode="auto">
            <a:xfrm>
              <a:off x="2522" y="1451"/>
              <a:ext cx="2218" cy="255"/>
            </a:xfrm>
            <a:prstGeom prst="rect">
              <a:avLst/>
            </a:prstGeom>
            <a:blipFill dpi="0" rotWithShape="1">
              <a:blip r:embed="rId2" cstate="print"/>
              <a:srcRect/>
              <a:tile tx="0" ty="0" sx="100000" sy="100000" flip="none" algn="tl"/>
            </a:blipFill>
            <a:ln w="38100" algn="ctr">
              <a:solidFill>
                <a:schemeClr val="bg1"/>
              </a:solidFill>
              <a:miter lim="800000"/>
              <a:headEnd/>
              <a:tailEnd/>
            </a:ln>
            <a:effectLst>
              <a:outerShdw dist="20000" dir="5400000" rotWithShape="0">
                <a:srgbClr val="000000">
                  <a:alpha val="37999"/>
                </a:srgbClr>
              </a:outerShdw>
            </a:effectLst>
          </p:spPr>
          <p:txBody>
            <a:bodyPr>
              <a:spAutoFit/>
            </a:bodyPr>
            <a:lstStyle/>
            <a:p>
              <a:pPr algn="l">
                <a:spcBef>
                  <a:spcPct val="0"/>
                </a:spcBef>
                <a:buClrTx/>
                <a:buSzTx/>
                <a:buFontTx/>
                <a:buNone/>
                <a:defRPr/>
              </a:pPr>
              <a:r>
                <a:rPr lang="es-ES" sz="1800">
                  <a:latin typeface="Calibri" pitchFamily="34" charset="0"/>
                  <a:cs typeface="Arial" charset="0"/>
                </a:rPr>
                <a:t>Software de Programación</a:t>
              </a:r>
              <a:endParaRPr lang="es-AR" sz="1800">
                <a:latin typeface="Calibri" pitchFamily="34" charset="0"/>
                <a:cs typeface="Arial" charset="0"/>
              </a:endParaRPr>
            </a:p>
          </p:txBody>
        </p:sp>
        <p:sp>
          <p:nvSpPr>
            <p:cNvPr id="7" name="6 CuadroTexto" descr="Papel seda azul"/>
            <p:cNvSpPr txBox="1">
              <a:spLocks noChangeArrowheads="1"/>
            </p:cNvSpPr>
            <p:nvPr/>
          </p:nvSpPr>
          <p:spPr bwMode="auto">
            <a:xfrm>
              <a:off x="2522" y="1890"/>
              <a:ext cx="2263" cy="428"/>
            </a:xfrm>
            <a:prstGeom prst="rect">
              <a:avLst/>
            </a:prstGeom>
            <a:blipFill dpi="0" rotWithShape="1">
              <a:blip r:embed="rId2" cstate="print"/>
              <a:srcRect/>
              <a:tile tx="0" ty="0" sx="100000" sy="100000" flip="none" algn="tl"/>
            </a:blipFill>
            <a:ln w="38100" algn="ctr">
              <a:solidFill>
                <a:schemeClr val="bg1"/>
              </a:solidFill>
              <a:miter lim="800000"/>
              <a:headEnd/>
              <a:tailEnd/>
            </a:ln>
            <a:effectLst>
              <a:outerShdw dist="20000" dir="5400000" rotWithShape="0">
                <a:srgbClr val="000000">
                  <a:alpha val="37999"/>
                </a:srgbClr>
              </a:outerShdw>
            </a:effectLst>
          </p:spPr>
          <p:txBody>
            <a:bodyPr>
              <a:spAutoFit/>
            </a:bodyPr>
            <a:lstStyle/>
            <a:p>
              <a:pPr algn="l">
                <a:spcBef>
                  <a:spcPct val="0"/>
                </a:spcBef>
                <a:buClrTx/>
                <a:buSzTx/>
                <a:buFontTx/>
                <a:buNone/>
                <a:defRPr/>
              </a:pPr>
              <a:r>
                <a:rPr lang="es-ES" sz="1800">
                  <a:latin typeface="Calibri" pitchFamily="34" charset="0"/>
                  <a:cs typeface="Arial" charset="0"/>
                </a:rPr>
                <a:t>Software de diagnóstico y mantenimiento</a:t>
              </a:r>
              <a:endParaRPr lang="es-AR" sz="1800">
                <a:latin typeface="Calibri" pitchFamily="34" charset="0"/>
                <a:cs typeface="Arial" charset="0"/>
              </a:endParaRPr>
            </a:p>
          </p:txBody>
        </p:sp>
        <p:sp>
          <p:nvSpPr>
            <p:cNvPr id="8" name="7 CuadroTexto" descr="Papel seda azul"/>
            <p:cNvSpPr txBox="1">
              <a:spLocks noChangeArrowheads="1"/>
            </p:cNvSpPr>
            <p:nvPr/>
          </p:nvSpPr>
          <p:spPr bwMode="auto">
            <a:xfrm>
              <a:off x="2522" y="1035"/>
              <a:ext cx="2218" cy="255"/>
            </a:xfrm>
            <a:prstGeom prst="rect">
              <a:avLst/>
            </a:prstGeom>
            <a:blipFill dpi="0" rotWithShape="1">
              <a:blip r:embed="rId2" cstate="print"/>
              <a:srcRect/>
              <a:tile tx="0" ty="0" sx="100000" sy="100000" flip="none" algn="tl"/>
            </a:blipFill>
            <a:ln w="38100" algn="ctr">
              <a:solidFill>
                <a:schemeClr val="bg1"/>
              </a:solidFill>
              <a:miter lim="800000"/>
              <a:headEnd/>
              <a:tailEnd/>
            </a:ln>
            <a:effectLst>
              <a:outerShdw dist="20000" dir="5400000" rotWithShape="0">
                <a:srgbClr val="000000">
                  <a:alpha val="37999"/>
                </a:srgbClr>
              </a:outerShdw>
            </a:effectLst>
          </p:spPr>
          <p:txBody>
            <a:bodyPr>
              <a:spAutoFit/>
            </a:bodyPr>
            <a:lstStyle/>
            <a:p>
              <a:pPr algn="l">
                <a:spcBef>
                  <a:spcPct val="0"/>
                </a:spcBef>
                <a:buClrTx/>
                <a:buSzTx/>
                <a:buFontTx/>
                <a:buNone/>
                <a:defRPr/>
              </a:pPr>
              <a:r>
                <a:rPr lang="es-ES" sz="1800">
                  <a:latin typeface="Calibri" pitchFamily="34" charset="0"/>
                  <a:cs typeface="Arial" charset="0"/>
                </a:rPr>
                <a:t>Sistema Operativo</a:t>
              </a:r>
              <a:endParaRPr lang="es-AR" sz="1800">
                <a:latin typeface="Calibri" pitchFamily="34" charset="0"/>
                <a:cs typeface="Arial" charset="0"/>
              </a:endParaRPr>
            </a:p>
          </p:txBody>
        </p:sp>
      </p:grpSp>
      <p:grpSp>
        <p:nvGrpSpPr>
          <p:cNvPr id="3" name="Group 19"/>
          <p:cNvGrpSpPr>
            <a:grpSpLocks/>
          </p:cNvGrpSpPr>
          <p:nvPr/>
        </p:nvGrpSpPr>
        <p:grpSpPr bwMode="auto">
          <a:xfrm>
            <a:off x="4427538" y="4581525"/>
            <a:ext cx="3521075" cy="1252538"/>
            <a:chOff x="2562" y="2886"/>
            <a:chExt cx="2218" cy="789"/>
          </a:xfrm>
        </p:grpSpPr>
        <p:sp>
          <p:nvSpPr>
            <p:cNvPr id="9" name="8 CuadroTexto" descr="Papel seda azul"/>
            <p:cNvSpPr txBox="1">
              <a:spLocks noChangeArrowheads="1"/>
            </p:cNvSpPr>
            <p:nvPr/>
          </p:nvSpPr>
          <p:spPr bwMode="auto">
            <a:xfrm>
              <a:off x="2562" y="2886"/>
              <a:ext cx="2218" cy="255"/>
            </a:xfrm>
            <a:prstGeom prst="rect">
              <a:avLst/>
            </a:prstGeom>
            <a:blipFill dpi="0" rotWithShape="1">
              <a:blip r:embed="rId2" cstate="print"/>
              <a:srcRect/>
              <a:tile tx="0" ty="0" sx="100000" sy="100000" flip="none" algn="tl"/>
            </a:blipFill>
            <a:ln w="38100" algn="ctr">
              <a:solidFill>
                <a:schemeClr val="bg1"/>
              </a:solidFill>
              <a:miter lim="800000"/>
              <a:headEnd/>
              <a:tailEnd/>
            </a:ln>
            <a:effectLst>
              <a:outerShdw dist="20000" dir="5400000" rotWithShape="0">
                <a:srgbClr val="000000">
                  <a:alpha val="37999"/>
                </a:srgbClr>
              </a:outerShdw>
            </a:effectLst>
          </p:spPr>
          <p:txBody>
            <a:bodyPr>
              <a:spAutoFit/>
            </a:bodyPr>
            <a:lstStyle/>
            <a:p>
              <a:pPr algn="l">
                <a:spcBef>
                  <a:spcPct val="0"/>
                </a:spcBef>
                <a:buClrTx/>
                <a:buSzTx/>
                <a:buFontTx/>
                <a:buNone/>
                <a:defRPr/>
              </a:pPr>
              <a:r>
                <a:rPr lang="es-ES" sz="1800">
                  <a:latin typeface="Calibri" pitchFamily="34" charset="0"/>
                  <a:cs typeface="Arial" charset="0"/>
                </a:rPr>
                <a:t>Estándar</a:t>
              </a:r>
              <a:endParaRPr lang="es-AR" sz="1800">
                <a:latin typeface="Calibri" pitchFamily="34" charset="0"/>
                <a:cs typeface="Arial" charset="0"/>
              </a:endParaRPr>
            </a:p>
          </p:txBody>
        </p:sp>
        <p:sp>
          <p:nvSpPr>
            <p:cNvPr id="10" name="9 CuadroTexto" descr="Papel seda azul"/>
            <p:cNvSpPr txBox="1">
              <a:spLocks noChangeArrowheads="1"/>
            </p:cNvSpPr>
            <p:nvPr/>
          </p:nvSpPr>
          <p:spPr bwMode="auto">
            <a:xfrm>
              <a:off x="2562" y="3420"/>
              <a:ext cx="2218" cy="255"/>
            </a:xfrm>
            <a:prstGeom prst="rect">
              <a:avLst/>
            </a:prstGeom>
            <a:blipFill dpi="0" rotWithShape="1">
              <a:blip r:embed="rId2" cstate="print"/>
              <a:srcRect/>
              <a:tile tx="0" ty="0" sx="100000" sy="100000" flip="none" algn="tl"/>
            </a:blipFill>
            <a:ln w="38100" algn="ctr">
              <a:solidFill>
                <a:schemeClr val="bg1"/>
              </a:solidFill>
              <a:miter lim="800000"/>
              <a:headEnd/>
              <a:tailEnd/>
            </a:ln>
            <a:effectLst>
              <a:outerShdw dist="20000" dir="5400000" rotWithShape="0">
                <a:srgbClr val="000000">
                  <a:alpha val="37999"/>
                </a:srgbClr>
              </a:outerShdw>
            </a:effectLst>
          </p:spPr>
          <p:txBody>
            <a:bodyPr>
              <a:spAutoFit/>
            </a:bodyPr>
            <a:lstStyle/>
            <a:p>
              <a:pPr algn="l">
                <a:spcBef>
                  <a:spcPct val="0"/>
                </a:spcBef>
                <a:buClrTx/>
                <a:buSzTx/>
                <a:buFontTx/>
                <a:buNone/>
                <a:defRPr/>
              </a:pPr>
              <a:r>
                <a:rPr lang="es-ES" sz="1800">
                  <a:latin typeface="Calibri" pitchFamily="34" charset="0"/>
                  <a:cs typeface="Arial" charset="0"/>
                </a:rPr>
                <a:t>A medida</a:t>
              </a:r>
              <a:endParaRPr lang="es-AR" sz="1800">
                <a:latin typeface="Calibri" pitchFamily="34" charset="0"/>
                <a:cs typeface="Arial" charset="0"/>
              </a:endParaRPr>
            </a:p>
          </p:txBody>
        </p:sp>
      </p:grpSp>
      <p:grpSp>
        <p:nvGrpSpPr>
          <p:cNvPr id="5" name="Group 20"/>
          <p:cNvGrpSpPr>
            <a:grpSpLocks/>
          </p:cNvGrpSpPr>
          <p:nvPr/>
        </p:nvGrpSpPr>
        <p:grpSpPr bwMode="auto">
          <a:xfrm>
            <a:off x="3130550" y="1844675"/>
            <a:ext cx="720725" cy="1582738"/>
            <a:chOff x="1972" y="1162"/>
            <a:chExt cx="454" cy="997"/>
          </a:xfrm>
        </p:grpSpPr>
        <p:sp>
          <p:nvSpPr>
            <p:cNvPr id="7182" name="AutoShape 13"/>
            <p:cNvSpPr>
              <a:spLocks noChangeArrowheads="1"/>
            </p:cNvSpPr>
            <p:nvPr/>
          </p:nvSpPr>
          <p:spPr bwMode="auto">
            <a:xfrm>
              <a:off x="1972" y="1525"/>
              <a:ext cx="454" cy="90"/>
            </a:xfrm>
            <a:prstGeom prst="rightArrow">
              <a:avLst>
                <a:gd name="adj1" fmla="val 50000"/>
                <a:gd name="adj2" fmla="val 126111"/>
              </a:avLst>
            </a:prstGeom>
            <a:solidFill>
              <a:schemeClr val="accent1"/>
            </a:solidFill>
            <a:ln w="9525">
              <a:solidFill>
                <a:schemeClr val="tx1"/>
              </a:solidFill>
              <a:miter lim="800000"/>
              <a:headEnd/>
              <a:tailEnd/>
            </a:ln>
          </p:spPr>
          <p:txBody>
            <a:bodyPr wrap="none" anchor="ctr"/>
            <a:lstStyle/>
            <a:p>
              <a:pPr algn="l">
                <a:spcBef>
                  <a:spcPct val="0"/>
                </a:spcBef>
                <a:buClrTx/>
                <a:buSzTx/>
                <a:buFontTx/>
                <a:buNone/>
              </a:pPr>
              <a:endParaRPr lang="es-ES" sz="1800" b="0">
                <a:latin typeface="Arial" charset="0"/>
                <a:cs typeface="Arial" charset="0"/>
              </a:endParaRPr>
            </a:p>
          </p:txBody>
        </p:sp>
        <p:sp>
          <p:nvSpPr>
            <p:cNvPr id="7183" name="AutoShape 14"/>
            <p:cNvSpPr>
              <a:spLocks noChangeArrowheads="1"/>
            </p:cNvSpPr>
            <p:nvPr/>
          </p:nvSpPr>
          <p:spPr bwMode="auto">
            <a:xfrm>
              <a:off x="1972" y="2069"/>
              <a:ext cx="454" cy="90"/>
            </a:xfrm>
            <a:prstGeom prst="rightArrow">
              <a:avLst>
                <a:gd name="adj1" fmla="val 50000"/>
                <a:gd name="adj2" fmla="val 126111"/>
              </a:avLst>
            </a:prstGeom>
            <a:solidFill>
              <a:schemeClr val="accent1"/>
            </a:solidFill>
            <a:ln w="9525">
              <a:solidFill>
                <a:schemeClr val="tx1"/>
              </a:solidFill>
              <a:miter lim="800000"/>
              <a:headEnd/>
              <a:tailEnd/>
            </a:ln>
          </p:spPr>
          <p:txBody>
            <a:bodyPr wrap="none" anchor="ctr"/>
            <a:lstStyle/>
            <a:p>
              <a:pPr algn="l">
                <a:spcBef>
                  <a:spcPct val="0"/>
                </a:spcBef>
                <a:buClrTx/>
                <a:buSzTx/>
                <a:buFontTx/>
                <a:buNone/>
              </a:pPr>
              <a:endParaRPr lang="es-ES" sz="1800" b="0">
                <a:latin typeface="Arial" charset="0"/>
                <a:cs typeface="Arial" charset="0"/>
              </a:endParaRPr>
            </a:p>
          </p:txBody>
        </p:sp>
        <p:sp>
          <p:nvSpPr>
            <p:cNvPr id="7184" name="AutoShape 17"/>
            <p:cNvSpPr>
              <a:spLocks noChangeArrowheads="1"/>
            </p:cNvSpPr>
            <p:nvPr/>
          </p:nvSpPr>
          <p:spPr bwMode="auto">
            <a:xfrm>
              <a:off x="1972" y="1162"/>
              <a:ext cx="454" cy="90"/>
            </a:xfrm>
            <a:prstGeom prst="rightArrow">
              <a:avLst>
                <a:gd name="adj1" fmla="val 50000"/>
                <a:gd name="adj2" fmla="val 126111"/>
              </a:avLst>
            </a:prstGeom>
            <a:solidFill>
              <a:schemeClr val="accent1"/>
            </a:solidFill>
            <a:ln w="9525">
              <a:solidFill>
                <a:schemeClr val="tx1"/>
              </a:solidFill>
              <a:miter lim="800000"/>
              <a:headEnd/>
              <a:tailEnd/>
            </a:ln>
          </p:spPr>
          <p:txBody>
            <a:bodyPr wrap="none" anchor="ctr"/>
            <a:lstStyle/>
            <a:p>
              <a:pPr algn="l">
                <a:spcBef>
                  <a:spcPct val="0"/>
                </a:spcBef>
                <a:buClrTx/>
                <a:buSzTx/>
                <a:buFontTx/>
                <a:buNone/>
              </a:pPr>
              <a:endParaRPr lang="es-ES" sz="1800" b="0">
                <a:latin typeface="Arial" charset="0"/>
                <a:cs typeface="Arial" charset="0"/>
              </a:endParaRPr>
            </a:p>
          </p:txBody>
        </p:sp>
        <p:sp>
          <p:nvSpPr>
            <p:cNvPr id="3087" name="Line 18"/>
            <p:cNvSpPr>
              <a:spLocks noChangeShapeType="1"/>
            </p:cNvSpPr>
            <p:nvPr/>
          </p:nvSpPr>
          <p:spPr bwMode="auto">
            <a:xfrm>
              <a:off x="1973" y="1207"/>
              <a:ext cx="0" cy="908"/>
            </a:xfrm>
            <a:prstGeom prst="line">
              <a:avLst/>
            </a:prstGeom>
            <a:noFill/>
            <a:ln w="9525">
              <a:solidFill>
                <a:schemeClr val="tx1"/>
              </a:solidFill>
              <a:round/>
              <a:headEnd/>
              <a:tailEnd/>
            </a:ln>
          </p:spPr>
          <p:txBody>
            <a:bodyPr/>
            <a:lstStyle/>
            <a:p>
              <a:pPr>
                <a:defRPr/>
              </a:pPr>
              <a:endParaRPr lang="es-AR">
                <a:effectLst>
                  <a:outerShdw blurRad="38100" dist="38100" dir="2700000" algn="tl">
                    <a:srgbClr val="000000">
                      <a:alpha val="43137"/>
                    </a:srgbClr>
                  </a:outerShdw>
                </a:effectLst>
              </a:endParaRPr>
            </a:p>
          </p:txBody>
        </p:sp>
      </p:grpSp>
      <p:grpSp>
        <p:nvGrpSpPr>
          <p:cNvPr id="11" name="Group 21"/>
          <p:cNvGrpSpPr>
            <a:grpSpLocks/>
          </p:cNvGrpSpPr>
          <p:nvPr/>
        </p:nvGrpSpPr>
        <p:grpSpPr bwMode="auto">
          <a:xfrm>
            <a:off x="3130550" y="4725988"/>
            <a:ext cx="720725" cy="1006475"/>
            <a:chOff x="1972" y="2977"/>
            <a:chExt cx="454" cy="634"/>
          </a:xfrm>
        </p:grpSpPr>
        <p:sp>
          <p:nvSpPr>
            <p:cNvPr id="7179" name="AutoShape 15"/>
            <p:cNvSpPr>
              <a:spLocks noChangeArrowheads="1"/>
            </p:cNvSpPr>
            <p:nvPr/>
          </p:nvSpPr>
          <p:spPr bwMode="auto">
            <a:xfrm>
              <a:off x="1972" y="2977"/>
              <a:ext cx="454" cy="90"/>
            </a:xfrm>
            <a:prstGeom prst="rightArrow">
              <a:avLst>
                <a:gd name="adj1" fmla="val 50000"/>
                <a:gd name="adj2" fmla="val 126111"/>
              </a:avLst>
            </a:prstGeom>
            <a:solidFill>
              <a:schemeClr val="accent1"/>
            </a:solidFill>
            <a:ln w="9525">
              <a:solidFill>
                <a:schemeClr val="tx1"/>
              </a:solidFill>
              <a:miter lim="800000"/>
              <a:headEnd/>
              <a:tailEnd/>
            </a:ln>
          </p:spPr>
          <p:txBody>
            <a:bodyPr wrap="none" anchor="ctr"/>
            <a:lstStyle/>
            <a:p>
              <a:pPr algn="l">
                <a:spcBef>
                  <a:spcPct val="0"/>
                </a:spcBef>
                <a:buClrTx/>
                <a:buSzTx/>
                <a:buFontTx/>
                <a:buNone/>
              </a:pPr>
              <a:endParaRPr lang="es-ES" sz="1800" b="0">
                <a:latin typeface="Arial" charset="0"/>
                <a:cs typeface="Arial" charset="0"/>
              </a:endParaRPr>
            </a:p>
          </p:txBody>
        </p:sp>
        <p:sp>
          <p:nvSpPr>
            <p:cNvPr id="7180" name="AutoShape 16"/>
            <p:cNvSpPr>
              <a:spLocks noChangeArrowheads="1"/>
            </p:cNvSpPr>
            <p:nvPr/>
          </p:nvSpPr>
          <p:spPr bwMode="auto">
            <a:xfrm>
              <a:off x="1972" y="3521"/>
              <a:ext cx="454" cy="90"/>
            </a:xfrm>
            <a:prstGeom prst="rightArrow">
              <a:avLst>
                <a:gd name="adj1" fmla="val 50000"/>
                <a:gd name="adj2" fmla="val 126111"/>
              </a:avLst>
            </a:prstGeom>
            <a:solidFill>
              <a:schemeClr val="accent1"/>
            </a:solidFill>
            <a:ln w="9525">
              <a:solidFill>
                <a:schemeClr val="tx1"/>
              </a:solidFill>
              <a:miter lim="800000"/>
              <a:headEnd/>
              <a:tailEnd/>
            </a:ln>
          </p:spPr>
          <p:txBody>
            <a:bodyPr wrap="none" anchor="ctr"/>
            <a:lstStyle/>
            <a:p>
              <a:pPr algn="l">
                <a:spcBef>
                  <a:spcPct val="0"/>
                </a:spcBef>
                <a:buClrTx/>
                <a:buSzTx/>
                <a:buFontTx/>
                <a:buNone/>
              </a:pPr>
              <a:endParaRPr lang="es-ES" sz="1800" b="0">
                <a:latin typeface="Arial" charset="0"/>
                <a:cs typeface="Arial" charset="0"/>
              </a:endParaRPr>
            </a:p>
          </p:txBody>
        </p:sp>
        <p:sp>
          <p:nvSpPr>
            <p:cNvPr id="3088" name="Line 19"/>
            <p:cNvSpPr>
              <a:spLocks noChangeShapeType="1"/>
            </p:cNvSpPr>
            <p:nvPr/>
          </p:nvSpPr>
          <p:spPr bwMode="auto">
            <a:xfrm>
              <a:off x="1973" y="3022"/>
              <a:ext cx="0" cy="544"/>
            </a:xfrm>
            <a:prstGeom prst="line">
              <a:avLst/>
            </a:prstGeom>
            <a:noFill/>
            <a:ln w="9525">
              <a:solidFill>
                <a:schemeClr val="tx1"/>
              </a:solidFill>
              <a:round/>
              <a:headEnd/>
              <a:tailEnd/>
            </a:ln>
          </p:spPr>
          <p:txBody>
            <a:bodyPr/>
            <a:lstStyle/>
            <a:p>
              <a:pPr>
                <a:defRPr/>
              </a:pPr>
              <a:endParaRPr lang="es-AR">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7" presetClass="entr" presetSubtype="8" fill="hold" grpId="0" nodeType="click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additive="base">
                                        <p:cTn id="14" dur="1000" fill="hold"/>
                                        <p:tgtEl>
                                          <p:spTgt spid="3075"/>
                                        </p:tgtEl>
                                        <p:attrNameLst>
                                          <p:attrName>ppt_x</p:attrName>
                                        </p:attrNameLst>
                                      </p:cBhvr>
                                      <p:tavLst>
                                        <p:tav tm="0">
                                          <p:val>
                                            <p:strVal val="0-#ppt_w/2"/>
                                          </p:val>
                                        </p:tav>
                                        <p:tav tm="100000">
                                          <p:val>
                                            <p:strVal val="#ppt_x"/>
                                          </p:val>
                                        </p:tav>
                                      </p:tavLst>
                                    </p:anim>
                                    <p:anim calcmode="lin" valueType="num">
                                      <p:cBhvr additive="base">
                                        <p:cTn id="15" dur="1000" fill="hold"/>
                                        <p:tgtEl>
                                          <p:spTgt spid="307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5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385" decel="100000"/>
                                        <p:tgtEl>
                                          <p:spTgt spid="5"/>
                                        </p:tgtEl>
                                      </p:cBhvr>
                                    </p:animEffect>
                                    <p:animScale>
                                      <p:cBhvr>
                                        <p:cTn id="20" dur="385" decel="100000"/>
                                        <p:tgtEl>
                                          <p:spTgt spid="5"/>
                                        </p:tgtEl>
                                      </p:cBhvr>
                                      <p:from x="10000" y="10000"/>
                                      <p:to x="200000" y="450000"/>
                                    </p:animScale>
                                    <p:animScale>
                                      <p:cBhvr>
                                        <p:cTn id="21" dur="615" accel="100000" fill="hold">
                                          <p:stCondLst>
                                            <p:cond delay="385"/>
                                          </p:stCondLst>
                                        </p:cTn>
                                        <p:tgtEl>
                                          <p:spTgt spid="5"/>
                                        </p:tgtEl>
                                      </p:cBhvr>
                                      <p:from x="200000" y="450000"/>
                                      <p:to x="100000" y="100000"/>
                                    </p:animScale>
                                    <p:set>
                                      <p:cBhvr>
                                        <p:cTn id="22" dur="385" fill="hold"/>
                                        <p:tgtEl>
                                          <p:spTgt spid="5"/>
                                        </p:tgtEl>
                                        <p:attrNameLst>
                                          <p:attrName>ppt_x</p:attrName>
                                        </p:attrNameLst>
                                      </p:cBhvr>
                                      <p:to>
                                        <p:strVal val="(0.5)"/>
                                      </p:to>
                                    </p:set>
                                    <p:anim from="(0.5)" to="(#ppt_x)" calcmode="lin" valueType="num">
                                      <p:cBhvr>
                                        <p:cTn id="23" dur="615" accel="100000" fill="hold">
                                          <p:stCondLst>
                                            <p:cond delay="385"/>
                                          </p:stCondLst>
                                        </p:cTn>
                                        <p:tgtEl>
                                          <p:spTgt spid="5"/>
                                        </p:tgtEl>
                                        <p:attrNameLst>
                                          <p:attrName>ppt_x</p:attrName>
                                        </p:attrNameLst>
                                      </p:cBhvr>
                                    </p:anim>
                                    <p:set>
                                      <p:cBhvr>
                                        <p:cTn id="24" dur="385" fill="hold"/>
                                        <p:tgtEl>
                                          <p:spTgt spid="5"/>
                                        </p:tgtEl>
                                        <p:attrNameLst>
                                          <p:attrName>ppt_y</p:attrName>
                                        </p:attrNameLst>
                                      </p:cBhvr>
                                      <p:to>
                                        <p:strVal val="(#ppt_y+0.4)"/>
                                      </p:to>
                                    </p:set>
                                    <p:anim from="(#ppt_y+0.4)" to="(#ppt_y)" calcmode="lin" valueType="num">
                                      <p:cBhvr>
                                        <p:cTn id="25" dur="615" accel="100000" fill="hold">
                                          <p:stCondLst>
                                            <p:cond delay="385"/>
                                          </p:stCondLst>
                                        </p:cTn>
                                        <p:tgtEl>
                                          <p:spTgt spid="5"/>
                                        </p:tgtEl>
                                        <p:attrNameLst>
                                          <p:attrName>ppt_y</p:attrName>
                                        </p:attrNameLst>
                                      </p:cBhvr>
                                    </p:anim>
                                  </p:childTnLst>
                                </p:cTn>
                              </p:par>
                            </p:childTnLst>
                          </p:cTn>
                        </p:par>
                        <p:par>
                          <p:cTn id="26" fill="hold">
                            <p:stCondLst>
                              <p:cond delay="2000"/>
                            </p:stCondLst>
                            <p:childTnLst>
                              <p:par>
                                <p:cTn id="27" presetID="3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800" decel="100000"/>
                                        <p:tgtEl>
                                          <p:spTgt spid="2"/>
                                        </p:tgtEl>
                                      </p:cBhvr>
                                    </p:animEffect>
                                    <p:anim calcmode="lin" valueType="num">
                                      <p:cBhvr>
                                        <p:cTn id="30" dur="800" decel="100000" fill="hold"/>
                                        <p:tgtEl>
                                          <p:spTgt spid="2"/>
                                        </p:tgtEl>
                                        <p:attrNameLst>
                                          <p:attrName>style.rotation</p:attrName>
                                        </p:attrNameLst>
                                      </p:cBhvr>
                                      <p:tavLst>
                                        <p:tav tm="0">
                                          <p:val>
                                            <p:fltVal val="-90"/>
                                          </p:val>
                                        </p:tav>
                                        <p:tav tm="100000">
                                          <p:val>
                                            <p:fltVal val="0"/>
                                          </p:val>
                                        </p:tav>
                                      </p:tavLst>
                                    </p:anim>
                                    <p:anim calcmode="lin" valueType="num">
                                      <p:cBhvr>
                                        <p:cTn id="31" dur="800" decel="100000" fill="hold"/>
                                        <p:tgtEl>
                                          <p:spTgt spid="2"/>
                                        </p:tgtEl>
                                        <p:attrNameLst>
                                          <p:attrName>ppt_x</p:attrName>
                                        </p:attrNameLst>
                                      </p:cBhvr>
                                      <p:tavLst>
                                        <p:tav tm="0">
                                          <p:val>
                                            <p:strVal val="#ppt_x+0.4"/>
                                          </p:val>
                                        </p:tav>
                                        <p:tav tm="100000">
                                          <p:val>
                                            <p:strVal val="#ppt_x-0.05"/>
                                          </p:val>
                                        </p:tav>
                                      </p:tavLst>
                                    </p:anim>
                                    <p:anim calcmode="lin" valueType="num">
                                      <p:cBhvr>
                                        <p:cTn id="32" dur="800" decel="100000" fill="hold"/>
                                        <p:tgtEl>
                                          <p:spTgt spid="2"/>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7" presetClass="entr" presetSubtype="8"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1000" fill="hold"/>
                                        <p:tgtEl>
                                          <p:spTgt spid="4"/>
                                        </p:tgtEl>
                                        <p:attrNameLst>
                                          <p:attrName>ppt_x</p:attrName>
                                        </p:attrNameLst>
                                      </p:cBhvr>
                                      <p:tavLst>
                                        <p:tav tm="0">
                                          <p:val>
                                            <p:strVal val="0-#ppt_w/2"/>
                                          </p:val>
                                        </p:tav>
                                        <p:tav tm="100000">
                                          <p:val>
                                            <p:strVal val="#ppt_x"/>
                                          </p:val>
                                        </p:tav>
                                      </p:tavLst>
                                    </p:anim>
                                    <p:anim calcmode="lin" valueType="num">
                                      <p:cBhvr additive="base">
                                        <p:cTn id="40" dur="10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51" presetClass="entr" presetSubtype="0"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385" decel="100000"/>
                                        <p:tgtEl>
                                          <p:spTgt spid="11"/>
                                        </p:tgtEl>
                                      </p:cBhvr>
                                    </p:animEffect>
                                    <p:animScale>
                                      <p:cBhvr>
                                        <p:cTn id="45" dur="385" decel="100000"/>
                                        <p:tgtEl>
                                          <p:spTgt spid="11"/>
                                        </p:tgtEl>
                                      </p:cBhvr>
                                      <p:from x="10000" y="10000"/>
                                      <p:to x="200000" y="450000"/>
                                    </p:animScale>
                                    <p:animScale>
                                      <p:cBhvr>
                                        <p:cTn id="46" dur="615" accel="100000" fill="hold">
                                          <p:stCondLst>
                                            <p:cond delay="385"/>
                                          </p:stCondLst>
                                        </p:cTn>
                                        <p:tgtEl>
                                          <p:spTgt spid="11"/>
                                        </p:tgtEl>
                                      </p:cBhvr>
                                      <p:from x="200000" y="450000"/>
                                      <p:to x="100000" y="100000"/>
                                    </p:animScale>
                                    <p:set>
                                      <p:cBhvr>
                                        <p:cTn id="47" dur="385" fill="hold"/>
                                        <p:tgtEl>
                                          <p:spTgt spid="11"/>
                                        </p:tgtEl>
                                        <p:attrNameLst>
                                          <p:attrName>ppt_x</p:attrName>
                                        </p:attrNameLst>
                                      </p:cBhvr>
                                      <p:to>
                                        <p:strVal val="(0.5)"/>
                                      </p:to>
                                    </p:set>
                                    <p:anim from="(0.5)" to="(#ppt_x)" calcmode="lin" valueType="num">
                                      <p:cBhvr>
                                        <p:cTn id="48" dur="615" accel="100000" fill="hold">
                                          <p:stCondLst>
                                            <p:cond delay="385"/>
                                          </p:stCondLst>
                                        </p:cTn>
                                        <p:tgtEl>
                                          <p:spTgt spid="11"/>
                                        </p:tgtEl>
                                        <p:attrNameLst>
                                          <p:attrName>ppt_x</p:attrName>
                                        </p:attrNameLst>
                                      </p:cBhvr>
                                    </p:anim>
                                    <p:set>
                                      <p:cBhvr>
                                        <p:cTn id="49" dur="385" fill="hold"/>
                                        <p:tgtEl>
                                          <p:spTgt spid="11"/>
                                        </p:tgtEl>
                                        <p:attrNameLst>
                                          <p:attrName>ppt_y</p:attrName>
                                        </p:attrNameLst>
                                      </p:cBhvr>
                                      <p:to>
                                        <p:strVal val="(#ppt_y+0.4)"/>
                                      </p:to>
                                    </p:set>
                                    <p:anim from="(#ppt_y+0.4)" to="(#ppt_y)" calcmode="lin" valueType="num">
                                      <p:cBhvr>
                                        <p:cTn id="50" dur="615" accel="100000" fill="hold">
                                          <p:stCondLst>
                                            <p:cond delay="385"/>
                                          </p:stCondLst>
                                        </p:cTn>
                                        <p:tgtEl>
                                          <p:spTgt spid="11"/>
                                        </p:tgtEl>
                                        <p:attrNameLst>
                                          <p:attrName>ppt_y</p:attrName>
                                        </p:attrNameLst>
                                      </p:cBhvr>
                                    </p:anim>
                                  </p:childTnLst>
                                </p:cTn>
                              </p:par>
                            </p:childTnLst>
                          </p:cTn>
                        </p:par>
                        <p:par>
                          <p:cTn id="51" fill="hold">
                            <p:stCondLst>
                              <p:cond delay="2000"/>
                            </p:stCondLst>
                            <p:childTnLst>
                              <p:par>
                                <p:cTn id="52" presetID="30"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800" decel="100000"/>
                                        <p:tgtEl>
                                          <p:spTgt spid="3"/>
                                        </p:tgtEl>
                                      </p:cBhvr>
                                    </p:animEffect>
                                    <p:anim calcmode="lin" valueType="num">
                                      <p:cBhvr>
                                        <p:cTn id="55" dur="800" decel="100000" fill="hold"/>
                                        <p:tgtEl>
                                          <p:spTgt spid="3"/>
                                        </p:tgtEl>
                                        <p:attrNameLst>
                                          <p:attrName>style.rotation</p:attrName>
                                        </p:attrNameLst>
                                      </p:cBhvr>
                                      <p:tavLst>
                                        <p:tav tm="0">
                                          <p:val>
                                            <p:fltVal val="-90"/>
                                          </p:val>
                                        </p:tav>
                                        <p:tav tm="100000">
                                          <p:val>
                                            <p:fltVal val="0"/>
                                          </p:val>
                                        </p:tav>
                                      </p:tavLst>
                                    </p:anim>
                                    <p:anim calcmode="lin" valueType="num">
                                      <p:cBhvr>
                                        <p:cTn id="56" dur="800" decel="100000" fill="hold"/>
                                        <p:tgtEl>
                                          <p:spTgt spid="3"/>
                                        </p:tgtEl>
                                        <p:attrNameLst>
                                          <p:attrName>ppt_x</p:attrName>
                                        </p:attrNameLst>
                                      </p:cBhvr>
                                      <p:tavLst>
                                        <p:tav tm="0">
                                          <p:val>
                                            <p:strVal val="#ppt_x+0.4"/>
                                          </p:val>
                                        </p:tav>
                                        <p:tav tm="100000">
                                          <p:val>
                                            <p:strVal val="#ppt_x-0.05"/>
                                          </p:val>
                                        </p:tav>
                                      </p:tavLst>
                                    </p:anim>
                                    <p:anim calcmode="lin" valueType="num">
                                      <p:cBhvr>
                                        <p:cTn id="57" dur="800" decel="100000" fill="hold"/>
                                        <p:tgtEl>
                                          <p:spTgt spid="3"/>
                                        </p:tgtEl>
                                        <p:attrNameLst>
                                          <p:attrName>ppt_y</p:attrName>
                                        </p:attrNameLst>
                                      </p:cBhvr>
                                      <p:tavLst>
                                        <p:tav tm="0">
                                          <p:val>
                                            <p:strVal val="#ppt_y-0.4"/>
                                          </p:val>
                                        </p:tav>
                                        <p:tav tm="100000">
                                          <p:val>
                                            <p:strVal val="#ppt_y+0.1"/>
                                          </p:val>
                                        </p:tav>
                                      </p:tavLst>
                                    </p:anim>
                                    <p:anim calcmode="lin" valueType="num">
                                      <p:cBhvr>
                                        <p:cTn id="58"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59"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ftr" sz="quarter" idx="11"/>
          </p:nvPr>
        </p:nvSpPr>
        <p:spPr>
          <a:noFill/>
        </p:spPr>
        <p:txBody>
          <a:bodyPr/>
          <a:lstStyle/>
          <a:p>
            <a:r>
              <a:rPr lang="es-ES" smtClean="0"/>
              <a:t>Lic. Miriam Barone</a:t>
            </a:r>
          </a:p>
        </p:txBody>
      </p:sp>
      <p:sp>
        <p:nvSpPr>
          <p:cNvPr id="6" name="Rectangle 10"/>
          <p:cNvSpPr>
            <a:spLocks noGrp="1" noChangeArrowheads="1"/>
          </p:cNvSpPr>
          <p:nvPr>
            <p:ph type="sldNum" sz="quarter" idx="12"/>
          </p:nvPr>
        </p:nvSpPr>
        <p:spPr/>
        <p:txBody>
          <a:bodyPr/>
          <a:lstStyle/>
          <a:p>
            <a:pPr>
              <a:defRPr/>
            </a:pPr>
            <a:fld id="{E3135F5F-54F2-496C-ACCB-1A993F45AFCB}" type="slidenum">
              <a:rPr lang="es-ES"/>
              <a:pPr>
                <a:defRPr/>
              </a:pPr>
              <a:t>20</a:t>
            </a:fld>
            <a:endParaRPr lang="es-ES"/>
          </a:p>
        </p:txBody>
      </p:sp>
      <p:sp>
        <p:nvSpPr>
          <p:cNvPr id="25604" name="Rectangle 2"/>
          <p:cNvSpPr>
            <a:spLocks noGrp="1"/>
          </p:cNvSpPr>
          <p:nvPr>
            <p:ph type="title" idx="4294967295"/>
          </p:nvPr>
        </p:nvSpPr>
        <p:spPr>
          <a:xfrm>
            <a:off x="2274888" y="357188"/>
            <a:ext cx="5321300" cy="654050"/>
          </a:xfrm>
        </p:spPr>
        <p:txBody>
          <a:bodyPr anchor="ctr"/>
          <a:lstStyle/>
          <a:p>
            <a:pPr eaLnBrk="1" hangingPunct="1"/>
            <a:r>
              <a:rPr lang="es-ES" sz="3400" b="1" smtClean="0"/>
              <a:t>Resolución de Colisiones</a:t>
            </a:r>
          </a:p>
        </p:txBody>
      </p:sp>
      <p:pic>
        <p:nvPicPr>
          <p:cNvPr id="25605" name="Picture 4"/>
          <p:cNvPicPr>
            <a:picLocks noChangeAspect="1" noChangeArrowheads="1"/>
          </p:cNvPicPr>
          <p:nvPr/>
        </p:nvPicPr>
        <p:blipFill>
          <a:blip r:embed="rId2" cstate="print"/>
          <a:srcRect/>
          <a:stretch>
            <a:fillRect/>
          </a:stretch>
        </p:blipFill>
        <p:spPr bwMode="auto">
          <a:xfrm>
            <a:off x="928688" y="1268413"/>
            <a:ext cx="7997825" cy="1176337"/>
          </a:xfrm>
          <a:prstGeom prst="rect">
            <a:avLst/>
          </a:prstGeom>
          <a:noFill/>
          <a:ln w="9525">
            <a:noFill/>
            <a:miter lim="800000"/>
            <a:headEnd/>
            <a:tailEnd/>
          </a:ln>
        </p:spPr>
      </p:pic>
      <p:pic>
        <p:nvPicPr>
          <p:cNvPr id="25606" name="Picture 5"/>
          <p:cNvPicPr>
            <a:picLocks noChangeAspect="1" noChangeArrowheads="1"/>
          </p:cNvPicPr>
          <p:nvPr/>
        </p:nvPicPr>
        <p:blipFill>
          <a:blip r:embed="rId3" cstate="print"/>
          <a:srcRect/>
          <a:stretch>
            <a:fillRect/>
          </a:stretch>
        </p:blipFill>
        <p:spPr bwMode="auto">
          <a:xfrm>
            <a:off x="1111250" y="2708275"/>
            <a:ext cx="7961313" cy="300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4 Marcador de pie de página"/>
          <p:cNvSpPr>
            <a:spLocks noGrp="1"/>
          </p:cNvSpPr>
          <p:nvPr>
            <p:ph type="ftr" sz="quarter" idx="11"/>
          </p:nvPr>
        </p:nvSpPr>
        <p:spPr/>
        <p:txBody>
          <a:bodyPr/>
          <a:lstStyle/>
          <a:p>
            <a:pPr>
              <a:defRPr/>
            </a:pPr>
            <a:r>
              <a:rPr lang="es-ES"/>
              <a:t>Lic. Miriam Barone</a:t>
            </a:r>
          </a:p>
        </p:txBody>
      </p:sp>
      <p:sp>
        <p:nvSpPr>
          <p:cNvPr id="11" name="5 Marcador de número de diapositiva"/>
          <p:cNvSpPr>
            <a:spLocks noGrp="1"/>
          </p:cNvSpPr>
          <p:nvPr>
            <p:ph type="sldNum" sz="quarter" idx="12"/>
          </p:nvPr>
        </p:nvSpPr>
        <p:spPr/>
        <p:txBody>
          <a:bodyPr/>
          <a:lstStyle/>
          <a:p>
            <a:pPr>
              <a:defRPr/>
            </a:pPr>
            <a:fld id="{623B8F6F-9463-4E14-839B-AF3291C9740C}" type="slidenum">
              <a:rPr lang="es-ES"/>
              <a:pPr>
                <a:defRPr/>
              </a:pPr>
              <a:t>21</a:t>
            </a:fld>
            <a:endParaRPr lang="es-ES"/>
          </a:p>
        </p:txBody>
      </p:sp>
      <p:sp>
        <p:nvSpPr>
          <p:cNvPr id="26628" name="Rectangle 2"/>
          <p:cNvSpPr>
            <a:spLocks noGrp="1"/>
          </p:cNvSpPr>
          <p:nvPr>
            <p:ph type="title" idx="4294967295"/>
          </p:nvPr>
        </p:nvSpPr>
        <p:spPr>
          <a:xfrm>
            <a:off x="214313" y="142875"/>
            <a:ext cx="8229600" cy="714375"/>
          </a:xfrm>
        </p:spPr>
        <p:txBody>
          <a:bodyPr/>
          <a:lstStyle/>
          <a:p>
            <a:pPr eaLnBrk="1" hangingPunct="1"/>
            <a:r>
              <a:rPr lang="es-ES" sz="3800" b="1" smtClean="0"/>
              <a:t>Métodos  de resolución de Colisiones</a:t>
            </a:r>
          </a:p>
        </p:txBody>
      </p:sp>
      <p:sp>
        <p:nvSpPr>
          <p:cNvPr id="4" name="3 Rectángulo redondeado"/>
          <p:cNvSpPr/>
          <p:nvPr/>
        </p:nvSpPr>
        <p:spPr>
          <a:xfrm rot="10800000" flipV="1">
            <a:off x="395288" y="1196975"/>
            <a:ext cx="2500312"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Resolución de direccionamiento abierto</a:t>
            </a:r>
            <a:endParaRPr lang="es-AR" sz="1800" b="0" dirty="0"/>
          </a:p>
        </p:txBody>
      </p:sp>
      <p:pic>
        <p:nvPicPr>
          <p:cNvPr id="26630" name="Picture 4"/>
          <p:cNvPicPr>
            <a:picLocks noChangeAspect="1" noChangeArrowheads="1"/>
          </p:cNvPicPr>
          <p:nvPr/>
        </p:nvPicPr>
        <p:blipFill>
          <a:blip r:embed="rId2" cstate="print"/>
          <a:srcRect/>
          <a:stretch>
            <a:fillRect/>
          </a:stretch>
        </p:blipFill>
        <p:spPr bwMode="auto">
          <a:xfrm>
            <a:off x="3419475" y="692150"/>
            <a:ext cx="5214938" cy="1976438"/>
          </a:xfrm>
          <a:prstGeom prst="rect">
            <a:avLst/>
          </a:prstGeom>
          <a:noFill/>
          <a:ln w="9525">
            <a:noFill/>
            <a:miter lim="800000"/>
            <a:headEnd/>
            <a:tailEnd/>
          </a:ln>
        </p:spPr>
      </p:pic>
      <p:sp>
        <p:nvSpPr>
          <p:cNvPr id="6" name="5 Rectángulo redondeado"/>
          <p:cNvSpPr/>
          <p:nvPr/>
        </p:nvSpPr>
        <p:spPr>
          <a:xfrm rot="10800000" flipV="1">
            <a:off x="395288" y="3213100"/>
            <a:ext cx="2500312"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Resolución de listas enlazadas</a:t>
            </a:r>
            <a:endParaRPr lang="es-AR" sz="1800" b="0" dirty="0"/>
          </a:p>
        </p:txBody>
      </p:sp>
      <p:pic>
        <p:nvPicPr>
          <p:cNvPr id="26632" name="Picture 5"/>
          <p:cNvPicPr>
            <a:picLocks noChangeAspect="1" noChangeArrowheads="1"/>
          </p:cNvPicPr>
          <p:nvPr/>
        </p:nvPicPr>
        <p:blipFill>
          <a:blip r:embed="rId3" cstate="print"/>
          <a:srcRect/>
          <a:stretch>
            <a:fillRect/>
          </a:stretch>
        </p:blipFill>
        <p:spPr bwMode="auto">
          <a:xfrm>
            <a:off x="3492500" y="2636838"/>
            <a:ext cx="5005388" cy="1885950"/>
          </a:xfrm>
          <a:prstGeom prst="rect">
            <a:avLst/>
          </a:prstGeom>
          <a:noFill/>
          <a:ln w="9525">
            <a:noFill/>
            <a:miter lim="800000"/>
            <a:headEnd/>
            <a:tailEnd/>
          </a:ln>
        </p:spPr>
      </p:pic>
      <p:pic>
        <p:nvPicPr>
          <p:cNvPr id="26633" name="Picture 6"/>
          <p:cNvPicPr>
            <a:picLocks noChangeAspect="1" noChangeArrowheads="1"/>
          </p:cNvPicPr>
          <p:nvPr/>
        </p:nvPicPr>
        <p:blipFill>
          <a:blip r:embed="rId4" cstate="print"/>
          <a:srcRect/>
          <a:stretch>
            <a:fillRect/>
          </a:stretch>
        </p:blipFill>
        <p:spPr bwMode="auto">
          <a:xfrm>
            <a:off x="3563938" y="4613275"/>
            <a:ext cx="4862512" cy="1768475"/>
          </a:xfrm>
          <a:prstGeom prst="rect">
            <a:avLst/>
          </a:prstGeom>
          <a:noFill/>
          <a:ln w="3175">
            <a:solidFill>
              <a:schemeClr val="tx1"/>
            </a:solidFill>
            <a:miter lim="800000"/>
            <a:headEnd/>
            <a:tailEnd/>
          </a:ln>
        </p:spPr>
      </p:pic>
      <p:sp>
        <p:nvSpPr>
          <p:cNvPr id="9" name="8 Rectángulo redondeado"/>
          <p:cNvSpPr/>
          <p:nvPr/>
        </p:nvSpPr>
        <p:spPr>
          <a:xfrm rot="10800000" flipV="1">
            <a:off x="395288" y="5157788"/>
            <a:ext cx="2500312"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err="1"/>
              <a:t>Hashing</a:t>
            </a:r>
            <a:r>
              <a:rPr lang="es-ES" sz="1800" b="0" dirty="0"/>
              <a:t> de contenedor</a:t>
            </a:r>
            <a:endParaRPr lang="es-AR" sz="1800"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ftr" sz="quarter" idx="11"/>
          </p:nvPr>
        </p:nvSpPr>
        <p:spPr>
          <a:noFill/>
        </p:spPr>
        <p:txBody>
          <a:bodyPr/>
          <a:lstStyle/>
          <a:p>
            <a:r>
              <a:rPr lang="es-ES" smtClean="0"/>
              <a:t>Lic. Miriam Barone</a:t>
            </a:r>
          </a:p>
        </p:txBody>
      </p:sp>
      <p:sp>
        <p:nvSpPr>
          <p:cNvPr id="8" name="Rectangle 10"/>
          <p:cNvSpPr>
            <a:spLocks noGrp="1" noChangeArrowheads="1"/>
          </p:cNvSpPr>
          <p:nvPr>
            <p:ph type="sldNum" sz="quarter" idx="12"/>
          </p:nvPr>
        </p:nvSpPr>
        <p:spPr/>
        <p:txBody>
          <a:bodyPr/>
          <a:lstStyle/>
          <a:p>
            <a:pPr>
              <a:defRPr/>
            </a:pPr>
            <a:fld id="{D7322C4E-356E-4CD4-A2C0-8443F8BB4E04}" type="slidenum">
              <a:rPr lang="es-ES"/>
              <a:pPr>
                <a:defRPr/>
              </a:pPr>
              <a:t>22</a:t>
            </a:fld>
            <a:endParaRPr lang="es-ES"/>
          </a:p>
        </p:txBody>
      </p:sp>
      <p:sp>
        <p:nvSpPr>
          <p:cNvPr id="27652" name="Rectangle 2"/>
          <p:cNvSpPr>
            <a:spLocks noGrp="1"/>
          </p:cNvSpPr>
          <p:nvPr>
            <p:ph type="title" idx="4294967295"/>
          </p:nvPr>
        </p:nvSpPr>
        <p:spPr>
          <a:xfrm>
            <a:off x="3203575" y="311150"/>
            <a:ext cx="3709988" cy="577850"/>
          </a:xfrm>
        </p:spPr>
        <p:txBody>
          <a:bodyPr anchor="ctr"/>
          <a:lstStyle/>
          <a:p>
            <a:pPr eaLnBrk="1" hangingPunct="1"/>
            <a:r>
              <a:rPr lang="es-ES" sz="3200" b="1" u="sng" smtClean="0"/>
              <a:t>BASE DE DATOS</a:t>
            </a:r>
          </a:p>
        </p:txBody>
      </p:sp>
      <p:sp>
        <p:nvSpPr>
          <p:cNvPr id="27653" name="Text Box 4"/>
          <p:cNvSpPr txBox="1">
            <a:spLocks noChangeArrowheads="1"/>
          </p:cNvSpPr>
          <p:nvPr/>
        </p:nvSpPr>
        <p:spPr bwMode="auto">
          <a:xfrm>
            <a:off x="0" y="1125538"/>
            <a:ext cx="8964613" cy="366712"/>
          </a:xfrm>
          <a:prstGeom prst="rect">
            <a:avLst/>
          </a:prstGeom>
          <a:noFill/>
          <a:ln w="9525">
            <a:noFill/>
            <a:miter lim="800000"/>
            <a:headEnd/>
            <a:tailEnd/>
          </a:ln>
        </p:spPr>
        <p:txBody>
          <a:bodyPr>
            <a:spAutoFit/>
          </a:bodyPr>
          <a:lstStyle/>
          <a:p>
            <a:pPr algn="l">
              <a:buClrTx/>
              <a:buSzTx/>
              <a:buFontTx/>
              <a:buNone/>
            </a:pPr>
            <a:endParaRPr lang="es-ES" sz="1800" b="0">
              <a:latin typeface="Arial" charset="0"/>
              <a:cs typeface="Arial" charset="0"/>
            </a:endParaRPr>
          </a:p>
        </p:txBody>
      </p:sp>
      <p:pic>
        <p:nvPicPr>
          <p:cNvPr id="27654" name="Picture 5"/>
          <p:cNvPicPr>
            <a:picLocks noChangeAspect="1" noChangeArrowheads="1"/>
          </p:cNvPicPr>
          <p:nvPr/>
        </p:nvPicPr>
        <p:blipFill>
          <a:blip r:embed="rId2" cstate="print"/>
          <a:srcRect/>
          <a:stretch>
            <a:fillRect/>
          </a:stretch>
        </p:blipFill>
        <p:spPr bwMode="auto">
          <a:xfrm>
            <a:off x="468313" y="1052513"/>
            <a:ext cx="8432800" cy="985837"/>
          </a:xfrm>
          <a:prstGeom prst="rect">
            <a:avLst/>
          </a:prstGeom>
          <a:noFill/>
          <a:ln w="57150" cmpd="thinThick">
            <a:solidFill>
              <a:srgbClr val="89D2FF"/>
            </a:solidFill>
            <a:miter lim="800000"/>
            <a:headEnd/>
            <a:tailEnd/>
          </a:ln>
        </p:spPr>
      </p:pic>
      <p:pic>
        <p:nvPicPr>
          <p:cNvPr id="27655" name="Picture 7"/>
          <p:cNvPicPr>
            <a:picLocks noChangeAspect="1" noChangeArrowheads="1"/>
          </p:cNvPicPr>
          <p:nvPr/>
        </p:nvPicPr>
        <p:blipFill>
          <a:blip r:embed="rId3" cstate="print"/>
          <a:srcRect/>
          <a:stretch>
            <a:fillRect/>
          </a:stretch>
        </p:blipFill>
        <p:spPr bwMode="auto">
          <a:xfrm>
            <a:off x="468313" y="2205038"/>
            <a:ext cx="8424862" cy="1133475"/>
          </a:xfrm>
          <a:prstGeom prst="rect">
            <a:avLst/>
          </a:prstGeom>
          <a:noFill/>
          <a:ln w="9525">
            <a:solidFill>
              <a:srgbClr val="89D2FF"/>
            </a:solidFill>
            <a:miter lim="800000"/>
            <a:headEnd/>
            <a:tailEnd/>
          </a:ln>
        </p:spPr>
      </p:pic>
      <p:pic>
        <p:nvPicPr>
          <p:cNvPr id="27656" name="Picture 8"/>
          <p:cNvPicPr>
            <a:picLocks noChangeAspect="1" noChangeArrowheads="1"/>
          </p:cNvPicPr>
          <p:nvPr/>
        </p:nvPicPr>
        <p:blipFill>
          <a:blip r:embed="rId4" cstate="print"/>
          <a:srcRect/>
          <a:stretch>
            <a:fillRect/>
          </a:stretch>
        </p:blipFill>
        <p:spPr bwMode="auto">
          <a:xfrm>
            <a:off x="1979613" y="3429000"/>
            <a:ext cx="5476875" cy="2957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Grp="1" noChangeArrowheads="1"/>
          </p:cNvSpPr>
          <p:nvPr>
            <p:ph type="ftr" sz="quarter" idx="11"/>
          </p:nvPr>
        </p:nvSpPr>
        <p:spPr>
          <a:noFill/>
        </p:spPr>
        <p:txBody>
          <a:bodyPr/>
          <a:lstStyle/>
          <a:p>
            <a:r>
              <a:rPr lang="es-ES" smtClean="0"/>
              <a:t>Lic. Miriam Barone</a:t>
            </a:r>
          </a:p>
        </p:txBody>
      </p:sp>
      <p:sp>
        <p:nvSpPr>
          <p:cNvPr id="5" name="Rectangle 10"/>
          <p:cNvSpPr>
            <a:spLocks noGrp="1" noChangeArrowheads="1"/>
          </p:cNvSpPr>
          <p:nvPr>
            <p:ph type="sldNum" sz="quarter" idx="12"/>
          </p:nvPr>
        </p:nvSpPr>
        <p:spPr/>
        <p:txBody>
          <a:bodyPr/>
          <a:lstStyle/>
          <a:p>
            <a:pPr>
              <a:defRPr/>
            </a:pPr>
            <a:fld id="{20BD34C7-00BB-433B-AD9D-6F215C3B795E}" type="slidenum">
              <a:rPr lang="es-ES"/>
              <a:pPr>
                <a:defRPr/>
              </a:pPr>
              <a:t>23</a:t>
            </a:fld>
            <a:endParaRPr lang="es-ES"/>
          </a:p>
        </p:txBody>
      </p:sp>
      <p:sp>
        <p:nvSpPr>
          <p:cNvPr id="28676" name="1 Título"/>
          <p:cNvSpPr>
            <a:spLocks noGrp="1"/>
          </p:cNvSpPr>
          <p:nvPr>
            <p:ph type="title" idx="4294967295"/>
          </p:nvPr>
        </p:nvSpPr>
        <p:spPr>
          <a:xfrm>
            <a:off x="457200" y="277813"/>
            <a:ext cx="8229600" cy="1279525"/>
          </a:xfrm>
        </p:spPr>
        <p:txBody>
          <a:bodyPr anchor="ctr"/>
          <a:lstStyle/>
          <a:p>
            <a:pPr algn="ctr" eaLnBrk="1" hangingPunct="1"/>
            <a:r>
              <a:rPr lang="es-ES" sz="3800" b="1" smtClean="0"/>
              <a:t>Requisitos que debe cumplir una buena BD</a:t>
            </a:r>
            <a:endParaRPr lang="es-AR" sz="3800" b="1" smtClean="0"/>
          </a:p>
        </p:txBody>
      </p:sp>
      <p:pic>
        <p:nvPicPr>
          <p:cNvPr id="28677" name="Picture 2"/>
          <p:cNvPicPr>
            <a:picLocks noChangeAspect="1" noChangeArrowheads="1"/>
          </p:cNvPicPr>
          <p:nvPr/>
        </p:nvPicPr>
        <p:blipFill>
          <a:blip r:embed="rId2" cstate="print"/>
          <a:srcRect/>
          <a:stretch>
            <a:fillRect/>
          </a:stretch>
        </p:blipFill>
        <p:spPr bwMode="auto">
          <a:xfrm>
            <a:off x="395288" y="1628775"/>
            <a:ext cx="8497887" cy="473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ftr" sz="quarter" idx="11"/>
          </p:nvPr>
        </p:nvSpPr>
        <p:spPr>
          <a:noFill/>
        </p:spPr>
        <p:txBody>
          <a:bodyPr/>
          <a:lstStyle/>
          <a:p>
            <a:r>
              <a:rPr lang="es-ES" smtClean="0"/>
              <a:t>Lic. Miriam Barone</a:t>
            </a:r>
          </a:p>
        </p:txBody>
      </p:sp>
      <p:sp>
        <p:nvSpPr>
          <p:cNvPr id="14" name="Rectangle 10"/>
          <p:cNvSpPr>
            <a:spLocks noGrp="1" noChangeArrowheads="1"/>
          </p:cNvSpPr>
          <p:nvPr>
            <p:ph type="sldNum" sz="quarter" idx="12"/>
          </p:nvPr>
        </p:nvSpPr>
        <p:spPr/>
        <p:txBody>
          <a:bodyPr/>
          <a:lstStyle/>
          <a:p>
            <a:pPr>
              <a:defRPr/>
            </a:pPr>
            <a:fld id="{B00C4EDE-E055-419F-986F-B06733CDBFD1}" type="slidenum">
              <a:rPr lang="es-ES"/>
              <a:pPr>
                <a:defRPr/>
              </a:pPr>
              <a:t>24</a:t>
            </a:fld>
            <a:endParaRPr lang="es-ES"/>
          </a:p>
        </p:txBody>
      </p:sp>
      <p:sp>
        <p:nvSpPr>
          <p:cNvPr id="29700" name="Rectangle 2"/>
          <p:cNvSpPr>
            <a:spLocks noGrp="1"/>
          </p:cNvSpPr>
          <p:nvPr>
            <p:ph type="title" idx="4294967295"/>
          </p:nvPr>
        </p:nvSpPr>
        <p:spPr>
          <a:xfrm>
            <a:off x="647700" y="260350"/>
            <a:ext cx="8496300" cy="777875"/>
          </a:xfrm>
        </p:spPr>
        <p:txBody>
          <a:bodyPr anchor="ctr"/>
          <a:lstStyle/>
          <a:p>
            <a:pPr algn="ctr" eaLnBrk="1" hangingPunct="1"/>
            <a:r>
              <a:rPr lang="es-ES" b="1" smtClean="0"/>
              <a:t>CONCEPTOS BÁSICOS DE LA BD</a:t>
            </a:r>
          </a:p>
        </p:txBody>
      </p:sp>
      <p:sp>
        <p:nvSpPr>
          <p:cNvPr id="4" name="3 Elipse"/>
          <p:cNvSpPr/>
          <p:nvPr/>
        </p:nvSpPr>
        <p:spPr>
          <a:xfrm>
            <a:off x="179388" y="1412875"/>
            <a:ext cx="1871662" cy="576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AR" sz="1800" b="0">
                <a:solidFill>
                  <a:srgbClr val="FFFFFF"/>
                </a:solidFill>
                <a:cs typeface="Arial" charset="0"/>
              </a:rPr>
              <a:t>ENTIDAD</a:t>
            </a:r>
          </a:p>
        </p:txBody>
      </p:sp>
      <p:sp>
        <p:nvSpPr>
          <p:cNvPr id="2" name="3 Elipse"/>
          <p:cNvSpPr/>
          <p:nvPr/>
        </p:nvSpPr>
        <p:spPr>
          <a:xfrm>
            <a:off x="0" y="3860800"/>
            <a:ext cx="2643188" cy="143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AR" sz="1800" b="0">
                <a:solidFill>
                  <a:srgbClr val="FFFFFF"/>
                </a:solidFill>
                <a:cs typeface="Arial" charset="0"/>
              </a:rPr>
              <a:t>SUPERCLAVE</a:t>
            </a:r>
          </a:p>
          <a:p>
            <a:pPr>
              <a:spcBef>
                <a:spcPct val="0"/>
              </a:spcBef>
              <a:buClrTx/>
              <a:buSzTx/>
              <a:buFontTx/>
              <a:buNone/>
              <a:defRPr/>
            </a:pPr>
            <a:r>
              <a:rPr lang="es-AR" sz="1800" b="0">
                <a:solidFill>
                  <a:srgbClr val="FFFFFF"/>
                </a:solidFill>
                <a:cs typeface="Arial" charset="0"/>
              </a:rPr>
              <a:t>CLAVE PPAL</a:t>
            </a:r>
          </a:p>
          <a:p>
            <a:pPr>
              <a:spcBef>
                <a:spcPct val="0"/>
              </a:spcBef>
              <a:buClrTx/>
              <a:buSzTx/>
              <a:buFontTx/>
              <a:buNone/>
              <a:defRPr/>
            </a:pPr>
            <a:r>
              <a:rPr lang="es-AR" sz="1800" b="0">
                <a:solidFill>
                  <a:srgbClr val="FFFFFF"/>
                </a:solidFill>
                <a:cs typeface="Arial" charset="0"/>
              </a:rPr>
              <a:t>CLAVE PRIMARIA</a:t>
            </a:r>
          </a:p>
        </p:txBody>
      </p:sp>
      <p:sp>
        <p:nvSpPr>
          <p:cNvPr id="24581" name="Text Box 16"/>
          <p:cNvSpPr txBox="1">
            <a:spLocks noChangeArrowheads="1"/>
          </p:cNvSpPr>
          <p:nvPr/>
        </p:nvSpPr>
        <p:spPr bwMode="auto">
          <a:xfrm>
            <a:off x="2339975" y="1268413"/>
            <a:ext cx="6480175" cy="9255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buClrTx/>
              <a:buSzTx/>
              <a:buFontTx/>
              <a:buNone/>
              <a:defRPr/>
            </a:pPr>
            <a:r>
              <a:rPr lang="es-ES" sz="1800" b="0">
                <a:solidFill>
                  <a:srgbClr val="000000"/>
                </a:solidFill>
                <a:latin typeface="Calibri" pitchFamily="34" charset="0"/>
                <a:cs typeface="Arial" charset="0"/>
              </a:rPr>
              <a:t>Una entidad es una </a:t>
            </a:r>
            <a:r>
              <a:rPr lang="es-ES" sz="1800" i="1">
                <a:solidFill>
                  <a:srgbClr val="000000"/>
                </a:solidFill>
                <a:latin typeface="Calibri" pitchFamily="34" charset="0"/>
                <a:cs typeface="Arial" charset="0"/>
              </a:rPr>
              <a:t>clase </a:t>
            </a:r>
            <a:r>
              <a:rPr lang="es-ES" sz="1800" b="0">
                <a:solidFill>
                  <a:srgbClr val="000000"/>
                </a:solidFill>
                <a:latin typeface="Calibri" pitchFamily="34" charset="0"/>
                <a:cs typeface="Arial" charset="0"/>
              </a:rPr>
              <a:t>generalizada de personas, lugares o cosas (objetos), para los cuales se recopilan, almacenan y mantienen datos. </a:t>
            </a:r>
          </a:p>
        </p:txBody>
      </p:sp>
      <p:sp>
        <p:nvSpPr>
          <p:cNvPr id="24582" name="Text Box 18"/>
          <p:cNvSpPr txBox="1">
            <a:spLocks noChangeArrowheads="1"/>
          </p:cNvSpPr>
          <p:nvPr/>
        </p:nvSpPr>
        <p:spPr bwMode="auto">
          <a:xfrm>
            <a:off x="2700338" y="3789363"/>
            <a:ext cx="6119812" cy="14747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buClrTx/>
              <a:buSzTx/>
              <a:buFontTx/>
              <a:buNone/>
              <a:defRPr/>
            </a:pPr>
            <a:r>
              <a:rPr lang="es-ES" sz="1800" b="0">
                <a:solidFill>
                  <a:srgbClr val="000000"/>
                </a:solidFill>
                <a:latin typeface="Calibri" pitchFamily="34" charset="0"/>
                <a:cs typeface="Arial" charset="0"/>
              </a:rPr>
              <a:t>Un </a:t>
            </a:r>
            <a:r>
              <a:rPr lang="es-ES" sz="1800" i="1">
                <a:solidFill>
                  <a:srgbClr val="000000"/>
                </a:solidFill>
                <a:latin typeface="Calibri" pitchFamily="34" charset="0"/>
                <a:cs typeface="Arial" charset="0"/>
              </a:rPr>
              <a:t>clave primaria </a:t>
            </a:r>
            <a:r>
              <a:rPr lang="es-ES" sz="1800" b="0">
                <a:solidFill>
                  <a:srgbClr val="000000"/>
                </a:solidFill>
                <a:latin typeface="Calibri" pitchFamily="34" charset="0"/>
                <a:cs typeface="Arial" charset="0"/>
              </a:rPr>
              <a:t>es un campo o grupo de campos que identifica en forma única un registro. Ningún otro registro puede tener la misma clave primaria. Se utiliza para distinguir un registro con el fin de que se pueda tener acceso a ellos, organizarlos y manipularlos. </a:t>
            </a:r>
          </a:p>
        </p:txBody>
      </p:sp>
      <p:sp>
        <p:nvSpPr>
          <p:cNvPr id="3" name="3 Elipse"/>
          <p:cNvSpPr/>
          <p:nvPr/>
        </p:nvSpPr>
        <p:spPr>
          <a:xfrm>
            <a:off x="0" y="2781300"/>
            <a:ext cx="2214563" cy="576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AR" sz="1800" b="0">
                <a:solidFill>
                  <a:srgbClr val="FFFFFF"/>
                </a:solidFill>
                <a:cs typeface="Arial" charset="0"/>
              </a:rPr>
              <a:t>ATRIBUTOS</a:t>
            </a:r>
          </a:p>
        </p:txBody>
      </p:sp>
      <p:sp>
        <p:nvSpPr>
          <p:cNvPr id="10" name="Text Box 16"/>
          <p:cNvSpPr txBox="1">
            <a:spLocks noChangeArrowheads="1"/>
          </p:cNvSpPr>
          <p:nvPr/>
        </p:nvSpPr>
        <p:spPr bwMode="auto">
          <a:xfrm>
            <a:off x="2339975" y="2708275"/>
            <a:ext cx="6480175" cy="650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buClrTx/>
              <a:buSzTx/>
              <a:buFontTx/>
              <a:buNone/>
              <a:defRPr/>
            </a:pPr>
            <a:r>
              <a:rPr lang="es-ES" sz="1800" b="0">
                <a:solidFill>
                  <a:srgbClr val="000000"/>
                </a:solidFill>
                <a:latin typeface="Calibri" pitchFamily="34" charset="0"/>
                <a:cs typeface="Arial" charset="0"/>
              </a:rPr>
              <a:t>Un </a:t>
            </a:r>
            <a:r>
              <a:rPr lang="es-ES" sz="1800" i="1">
                <a:solidFill>
                  <a:srgbClr val="000000"/>
                </a:solidFill>
                <a:latin typeface="Calibri" pitchFamily="34" charset="0"/>
                <a:cs typeface="Arial" charset="0"/>
              </a:rPr>
              <a:t>atributo</a:t>
            </a:r>
            <a:r>
              <a:rPr lang="es-ES" sz="1800" b="0">
                <a:solidFill>
                  <a:srgbClr val="000000"/>
                </a:solidFill>
                <a:latin typeface="Calibri" pitchFamily="34" charset="0"/>
                <a:cs typeface="Arial" charset="0"/>
              </a:rPr>
              <a:t> es una unidad básica e indivisible de información acerca de una entidad que sirve para identificarla o describir.</a:t>
            </a:r>
          </a:p>
        </p:txBody>
      </p:sp>
      <p:sp>
        <p:nvSpPr>
          <p:cNvPr id="11" name="3 Elipse"/>
          <p:cNvSpPr/>
          <p:nvPr/>
        </p:nvSpPr>
        <p:spPr>
          <a:xfrm>
            <a:off x="0" y="5805488"/>
            <a:ext cx="2428875"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AR" sz="1800" b="0" dirty="0">
                <a:solidFill>
                  <a:srgbClr val="FFFFFF"/>
                </a:solidFill>
                <a:cs typeface="Arial" charset="0"/>
              </a:rPr>
              <a:t>RELACIONES</a:t>
            </a:r>
          </a:p>
        </p:txBody>
      </p:sp>
      <p:sp>
        <p:nvSpPr>
          <p:cNvPr id="12" name="Text Box 16"/>
          <p:cNvSpPr txBox="1">
            <a:spLocks noChangeArrowheads="1"/>
          </p:cNvSpPr>
          <p:nvPr/>
        </p:nvSpPr>
        <p:spPr bwMode="auto">
          <a:xfrm>
            <a:off x="2555875" y="5516563"/>
            <a:ext cx="6264275" cy="9239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buClrTx/>
              <a:buSzTx/>
              <a:buFontTx/>
              <a:buNone/>
              <a:defRPr/>
            </a:pPr>
            <a:r>
              <a:rPr lang="es-ES" sz="1800" b="0">
                <a:solidFill>
                  <a:srgbClr val="000000"/>
                </a:solidFill>
                <a:latin typeface="Calibri" pitchFamily="34" charset="0"/>
                <a:cs typeface="Arial" charset="0"/>
              </a:rPr>
              <a:t>Una </a:t>
            </a:r>
            <a:r>
              <a:rPr lang="es-ES" sz="1800" i="1">
                <a:solidFill>
                  <a:srgbClr val="000000"/>
                </a:solidFill>
                <a:latin typeface="Calibri" pitchFamily="34" charset="0"/>
                <a:cs typeface="Arial" charset="0"/>
              </a:rPr>
              <a:t>relación</a:t>
            </a:r>
            <a:r>
              <a:rPr lang="es-ES" sz="1800" b="0">
                <a:solidFill>
                  <a:srgbClr val="000000"/>
                </a:solidFill>
                <a:latin typeface="Calibri" pitchFamily="34" charset="0"/>
                <a:cs typeface="Arial" charset="0"/>
              </a:rPr>
              <a:t> es la existencia de algo común entre entidades. Además de identificar objetos, hay que establecer las asociaciones existentes entre ellos.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24581"/>
                                        </p:tgtEl>
                                        <p:attrNameLst>
                                          <p:attrName>style.visibility</p:attrName>
                                        </p:attrNameLst>
                                      </p:cBhvr>
                                      <p:to>
                                        <p:strVal val="visible"/>
                                      </p:to>
                                    </p:set>
                                    <p:anim calcmode="lin" valueType="num">
                                      <p:cBhvr>
                                        <p:cTn id="14" dur="500" fill="hold"/>
                                        <p:tgtEl>
                                          <p:spTgt spid="24581"/>
                                        </p:tgtEl>
                                        <p:attrNameLst>
                                          <p:attrName>ppt_x</p:attrName>
                                        </p:attrNameLst>
                                      </p:cBhvr>
                                      <p:tavLst>
                                        <p:tav tm="0">
                                          <p:val>
                                            <p:strVal val="#ppt_x-#ppt_w/2"/>
                                          </p:val>
                                        </p:tav>
                                        <p:tav tm="100000">
                                          <p:val>
                                            <p:strVal val="#ppt_x"/>
                                          </p:val>
                                        </p:tav>
                                      </p:tavLst>
                                    </p:anim>
                                    <p:anim calcmode="lin" valueType="num">
                                      <p:cBhvr>
                                        <p:cTn id="15" dur="500" fill="hold"/>
                                        <p:tgtEl>
                                          <p:spTgt spid="24581"/>
                                        </p:tgtEl>
                                        <p:attrNameLst>
                                          <p:attrName>ppt_y</p:attrName>
                                        </p:attrNameLst>
                                      </p:cBhvr>
                                      <p:tavLst>
                                        <p:tav tm="0">
                                          <p:val>
                                            <p:strVal val="#ppt_y"/>
                                          </p:val>
                                        </p:tav>
                                        <p:tav tm="100000">
                                          <p:val>
                                            <p:strVal val="#ppt_y"/>
                                          </p:val>
                                        </p:tav>
                                      </p:tavLst>
                                    </p:anim>
                                    <p:anim calcmode="lin" valueType="num">
                                      <p:cBhvr>
                                        <p:cTn id="16" dur="500" fill="hold"/>
                                        <p:tgtEl>
                                          <p:spTgt spid="24581"/>
                                        </p:tgtEl>
                                        <p:attrNameLst>
                                          <p:attrName>ppt_w</p:attrName>
                                        </p:attrNameLst>
                                      </p:cBhvr>
                                      <p:tavLst>
                                        <p:tav tm="0">
                                          <p:val>
                                            <p:fltVal val="0"/>
                                          </p:val>
                                        </p:tav>
                                        <p:tav tm="100000">
                                          <p:val>
                                            <p:strVal val="#ppt_w"/>
                                          </p:val>
                                        </p:tav>
                                      </p:tavLst>
                                    </p:anim>
                                    <p:anim calcmode="lin" valueType="num">
                                      <p:cBhvr>
                                        <p:cTn id="17" dur="500" fill="hold"/>
                                        <p:tgtEl>
                                          <p:spTgt spid="24581"/>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ppt_x</p:attrName>
                                        </p:attrNameLst>
                                      </p:cBhvr>
                                      <p:tavLst>
                                        <p:tav tm="0">
                                          <p:val>
                                            <p:strVal val="#ppt_x-#ppt_w/2"/>
                                          </p:val>
                                        </p:tav>
                                        <p:tav tm="100000">
                                          <p:val>
                                            <p:strVal val="#ppt_x"/>
                                          </p:val>
                                        </p:tav>
                                      </p:tavLst>
                                    </p:anim>
                                    <p:anim calcmode="lin" valueType="num">
                                      <p:cBhvr>
                                        <p:cTn id="23" dur="500" fill="hold"/>
                                        <p:tgtEl>
                                          <p:spTgt spid="3"/>
                                        </p:tgtEl>
                                        <p:attrNameLst>
                                          <p:attrName>ppt_y</p:attrName>
                                        </p:attrNameLst>
                                      </p:cBhvr>
                                      <p:tavLst>
                                        <p:tav tm="0">
                                          <p:val>
                                            <p:strVal val="#ppt_y"/>
                                          </p:val>
                                        </p:tav>
                                        <p:tav tm="100000">
                                          <p:val>
                                            <p:strVal val="#ppt_y"/>
                                          </p:val>
                                        </p:tav>
                                      </p:tavLst>
                                    </p:anim>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17"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ppt_x</p:attrName>
                                        </p:attrNameLst>
                                      </p:cBhvr>
                                      <p:tavLst>
                                        <p:tav tm="0">
                                          <p:val>
                                            <p:strVal val="#ppt_x-#ppt_w/2"/>
                                          </p:val>
                                        </p:tav>
                                        <p:tav tm="100000">
                                          <p:val>
                                            <p:strVal val="#ppt_x"/>
                                          </p:val>
                                        </p:tav>
                                      </p:tavLst>
                                    </p:anim>
                                    <p:anim calcmode="lin" valueType="num">
                                      <p:cBhvr>
                                        <p:cTn id="30" dur="500" fill="hold"/>
                                        <p:tgtEl>
                                          <p:spTgt spid="10"/>
                                        </p:tgtEl>
                                        <p:attrNameLst>
                                          <p:attrName>ppt_y</p:attrName>
                                        </p:attrNameLst>
                                      </p:cBhvr>
                                      <p:tavLst>
                                        <p:tav tm="0">
                                          <p:val>
                                            <p:strVal val="#ppt_y"/>
                                          </p:val>
                                        </p:tav>
                                        <p:tav tm="100000">
                                          <p:val>
                                            <p:strVal val="#ppt_y"/>
                                          </p:val>
                                        </p:tav>
                                      </p:tavLst>
                                    </p:anim>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ppt_x</p:attrName>
                                        </p:attrNameLst>
                                      </p:cBhvr>
                                      <p:tavLst>
                                        <p:tav tm="0">
                                          <p:val>
                                            <p:strVal val="#ppt_x-#ppt_w/2"/>
                                          </p:val>
                                        </p:tav>
                                        <p:tav tm="100000">
                                          <p:val>
                                            <p:strVal val="#ppt_x"/>
                                          </p:val>
                                        </p:tav>
                                      </p:tavLst>
                                    </p:anim>
                                    <p:anim calcmode="lin" valueType="num">
                                      <p:cBhvr>
                                        <p:cTn id="38" dur="500" fill="hold"/>
                                        <p:tgtEl>
                                          <p:spTgt spid="2"/>
                                        </p:tgtEl>
                                        <p:attrNameLst>
                                          <p:attrName>ppt_y</p:attrName>
                                        </p:attrNameLst>
                                      </p:cBhvr>
                                      <p:tavLst>
                                        <p:tav tm="0">
                                          <p:val>
                                            <p:strVal val="#ppt_y"/>
                                          </p:val>
                                        </p:tav>
                                        <p:tav tm="100000">
                                          <p:val>
                                            <p:strVal val="#ppt_y"/>
                                          </p:val>
                                        </p:tav>
                                      </p:tavLst>
                                    </p:anim>
                                    <p:anim calcmode="lin" valueType="num">
                                      <p:cBhvr>
                                        <p:cTn id="39" dur="500" fill="hold"/>
                                        <p:tgtEl>
                                          <p:spTgt spid="2"/>
                                        </p:tgtEl>
                                        <p:attrNameLst>
                                          <p:attrName>ppt_w</p:attrName>
                                        </p:attrNameLst>
                                      </p:cBhvr>
                                      <p:tavLst>
                                        <p:tav tm="0">
                                          <p:val>
                                            <p:fltVal val="0"/>
                                          </p:val>
                                        </p:tav>
                                        <p:tav tm="100000">
                                          <p:val>
                                            <p:strVal val="#ppt_w"/>
                                          </p:val>
                                        </p:tav>
                                      </p:tavLst>
                                    </p:anim>
                                    <p:anim calcmode="lin" valueType="num">
                                      <p:cBhvr>
                                        <p:cTn id="40" dur="500" fill="hold"/>
                                        <p:tgtEl>
                                          <p:spTgt spid="2"/>
                                        </p:tgtEl>
                                        <p:attrNameLst>
                                          <p:attrName>ppt_h</p:attrName>
                                        </p:attrNameLst>
                                      </p:cBhvr>
                                      <p:tavLst>
                                        <p:tav tm="0">
                                          <p:val>
                                            <p:strVal val="#ppt_h"/>
                                          </p:val>
                                        </p:tav>
                                        <p:tav tm="100000">
                                          <p:val>
                                            <p:strVal val="#ppt_h"/>
                                          </p:val>
                                        </p:tav>
                                      </p:tavLst>
                                    </p:anim>
                                  </p:childTnLst>
                                </p:cTn>
                              </p:par>
                            </p:childTnLst>
                          </p:cTn>
                        </p:par>
                        <p:par>
                          <p:cTn id="41" fill="hold">
                            <p:stCondLst>
                              <p:cond delay="500"/>
                            </p:stCondLst>
                            <p:childTnLst>
                              <p:par>
                                <p:cTn id="42" presetID="17" presetClass="entr" presetSubtype="8" fill="hold" grpId="0" nodeType="afterEffect">
                                  <p:stCondLst>
                                    <p:cond delay="0"/>
                                  </p:stCondLst>
                                  <p:childTnLst>
                                    <p:set>
                                      <p:cBhvr>
                                        <p:cTn id="43" dur="1" fill="hold">
                                          <p:stCondLst>
                                            <p:cond delay="0"/>
                                          </p:stCondLst>
                                        </p:cTn>
                                        <p:tgtEl>
                                          <p:spTgt spid="24582"/>
                                        </p:tgtEl>
                                        <p:attrNameLst>
                                          <p:attrName>style.visibility</p:attrName>
                                        </p:attrNameLst>
                                      </p:cBhvr>
                                      <p:to>
                                        <p:strVal val="visible"/>
                                      </p:to>
                                    </p:set>
                                    <p:anim calcmode="lin" valueType="num">
                                      <p:cBhvr>
                                        <p:cTn id="44" dur="500" fill="hold"/>
                                        <p:tgtEl>
                                          <p:spTgt spid="24582"/>
                                        </p:tgtEl>
                                        <p:attrNameLst>
                                          <p:attrName>ppt_x</p:attrName>
                                        </p:attrNameLst>
                                      </p:cBhvr>
                                      <p:tavLst>
                                        <p:tav tm="0">
                                          <p:val>
                                            <p:strVal val="#ppt_x-#ppt_w/2"/>
                                          </p:val>
                                        </p:tav>
                                        <p:tav tm="100000">
                                          <p:val>
                                            <p:strVal val="#ppt_x"/>
                                          </p:val>
                                        </p:tav>
                                      </p:tavLst>
                                    </p:anim>
                                    <p:anim calcmode="lin" valueType="num">
                                      <p:cBhvr>
                                        <p:cTn id="45" dur="500" fill="hold"/>
                                        <p:tgtEl>
                                          <p:spTgt spid="24582"/>
                                        </p:tgtEl>
                                        <p:attrNameLst>
                                          <p:attrName>ppt_y</p:attrName>
                                        </p:attrNameLst>
                                      </p:cBhvr>
                                      <p:tavLst>
                                        <p:tav tm="0">
                                          <p:val>
                                            <p:strVal val="#ppt_y"/>
                                          </p:val>
                                        </p:tav>
                                        <p:tav tm="100000">
                                          <p:val>
                                            <p:strVal val="#ppt_y"/>
                                          </p:val>
                                        </p:tav>
                                      </p:tavLst>
                                    </p:anim>
                                    <p:anim calcmode="lin" valueType="num">
                                      <p:cBhvr>
                                        <p:cTn id="46" dur="500" fill="hold"/>
                                        <p:tgtEl>
                                          <p:spTgt spid="24582"/>
                                        </p:tgtEl>
                                        <p:attrNameLst>
                                          <p:attrName>ppt_w</p:attrName>
                                        </p:attrNameLst>
                                      </p:cBhvr>
                                      <p:tavLst>
                                        <p:tav tm="0">
                                          <p:val>
                                            <p:fltVal val="0"/>
                                          </p:val>
                                        </p:tav>
                                        <p:tav tm="100000">
                                          <p:val>
                                            <p:strVal val="#ppt_w"/>
                                          </p:val>
                                        </p:tav>
                                      </p:tavLst>
                                    </p:anim>
                                    <p:anim calcmode="lin" valueType="num">
                                      <p:cBhvr>
                                        <p:cTn id="47" dur="500" fill="hold"/>
                                        <p:tgtEl>
                                          <p:spTgt spid="2458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ppt_w/2"/>
                                          </p:val>
                                        </p:tav>
                                        <p:tav tm="100000">
                                          <p:val>
                                            <p:strVal val="#ppt_x"/>
                                          </p:val>
                                        </p:tav>
                                      </p:tavLst>
                                    </p:anim>
                                    <p:anim calcmode="lin" valueType="num">
                                      <p:cBhvr>
                                        <p:cTn id="53" dur="500" fill="hold"/>
                                        <p:tgtEl>
                                          <p:spTgt spid="11"/>
                                        </p:tgtEl>
                                        <p:attrNameLst>
                                          <p:attrName>ppt_y</p:attrName>
                                        </p:attrNameLst>
                                      </p:cBhvr>
                                      <p:tavLst>
                                        <p:tav tm="0">
                                          <p:val>
                                            <p:strVal val="#ppt_y"/>
                                          </p:val>
                                        </p:tav>
                                        <p:tav tm="100000">
                                          <p:val>
                                            <p:strVal val="#ppt_y"/>
                                          </p:val>
                                        </p:tav>
                                      </p:tavLst>
                                    </p:anim>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strVal val="#ppt_h"/>
                                          </p:val>
                                        </p:tav>
                                        <p:tav tm="100000">
                                          <p:val>
                                            <p:strVal val="#ppt_h"/>
                                          </p:val>
                                        </p:tav>
                                      </p:tavLst>
                                    </p:anim>
                                  </p:childTnLst>
                                </p:cTn>
                              </p:par>
                            </p:childTnLst>
                          </p:cTn>
                        </p:par>
                        <p:par>
                          <p:cTn id="56" fill="hold">
                            <p:stCondLst>
                              <p:cond delay="500"/>
                            </p:stCondLst>
                            <p:childTnLst>
                              <p:par>
                                <p:cTn id="57" presetID="17" presetClass="entr" presetSubtype="8"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ppt_x</p:attrName>
                                        </p:attrNameLst>
                                      </p:cBhvr>
                                      <p:tavLst>
                                        <p:tav tm="0">
                                          <p:val>
                                            <p:strVal val="#ppt_x-#ppt_w/2"/>
                                          </p:val>
                                        </p:tav>
                                        <p:tav tm="100000">
                                          <p:val>
                                            <p:strVal val="#ppt_x"/>
                                          </p:val>
                                        </p:tav>
                                      </p:tavLst>
                                    </p:anim>
                                    <p:anim calcmode="lin" valueType="num">
                                      <p:cBhvr>
                                        <p:cTn id="60" dur="500" fill="hold"/>
                                        <p:tgtEl>
                                          <p:spTgt spid="12"/>
                                        </p:tgtEl>
                                        <p:attrNameLst>
                                          <p:attrName>ppt_y</p:attrName>
                                        </p:attrNameLst>
                                      </p:cBhvr>
                                      <p:tavLst>
                                        <p:tav tm="0">
                                          <p:val>
                                            <p:strVal val="#ppt_y"/>
                                          </p:val>
                                        </p:tav>
                                        <p:tav tm="100000">
                                          <p:val>
                                            <p:strVal val="#ppt_y"/>
                                          </p:val>
                                        </p:tav>
                                      </p:tavLst>
                                    </p:anim>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4581" grpId="0" animBg="1"/>
      <p:bldP spid="24582" grpId="0" animBg="1"/>
      <p:bldP spid="3"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ftr" sz="quarter" idx="11"/>
          </p:nvPr>
        </p:nvSpPr>
        <p:spPr>
          <a:noFill/>
        </p:spPr>
        <p:txBody>
          <a:bodyPr/>
          <a:lstStyle/>
          <a:p>
            <a:r>
              <a:rPr lang="es-ES" smtClean="0"/>
              <a:t>Lic. Miriam Barone</a:t>
            </a:r>
          </a:p>
        </p:txBody>
      </p:sp>
      <p:sp>
        <p:nvSpPr>
          <p:cNvPr id="30" name="Rectangle 10"/>
          <p:cNvSpPr>
            <a:spLocks noGrp="1" noChangeArrowheads="1"/>
          </p:cNvSpPr>
          <p:nvPr>
            <p:ph type="sldNum" sz="quarter" idx="12"/>
          </p:nvPr>
        </p:nvSpPr>
        <p:spPr/>
        <p:txBody>
          <a:bodyPr/>
          <a:lstStyle/>
          <a:p>
            <a:pPr>
              <a:defRPr/>
            </a:pPr>
            <a:fld id="{EF07087B-FC02-4652-B48B-8B096AE84916}" type="slidenum">
              <a:rPr lang="es-ES"/>
              <a:pPr>
                <a:defRPr/>
              </a:pPr>
              <a:t>25</a:t>
            </a:fld>
            <a:endParaRPr lang="es-ES"/>
          </a:p>
        </p:txBody>
      </p:sp>
      <p:sp>
        <p:nvSpPr>
          <p:cNvPr id="5" name="3 Elipse"/>
          <p:cNvSpPr/>
          <p:nvPr/>
        </p:nvSpPr>
        <p:spPr>
          <a:xfrm>
            <a:off x="611188" y="476250"/>
            <a:ext cx="1857375" cy="576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solidFill>
                  <a:srgbClr val="FFFFFF"/>
                </a:solidFill>
                <a:cs typeface="Arial" charset="0"/>
              </a:rPr>
              <a:t>GRADO</a:t>
            </a:r>
            <a:endParaRPr lang="es-AR" sz="1800" b="0" dirty="0">
              <a:solidFill>
                <a:srgbClr val="FFFFFF"/>
              </a:solidFill>
              <a:cs typeface="Arial" charset="0"/>
            </a:endParaRPr>
          </a:p>
        </p:txBody>
      </p:sp>
      <p:sp>
        <p:nvSpPr>
          <p:cNvPr id="6" name="Text Box 16"/>
          <p:cNvSpPr txBox="1">
            <a:spLocks noChangeArrowheads="1"/>
          </p:cNvSpPr>
          <p:nvPr/>
        </p:nvSpPr>
        <p:spPr bwMode="auto">
          <a:xfrm>
            <a:off x="2700338" y="476250"/>
            <a:ext cx="6175375" cy="650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buClrTx/>
              <a:buSzTx/>
              <a:buFontTx/>
              <a:buNone/>
              <a:defRPr/>
            </a:pPr>
            <a:r>
              <a:rPr lang="es-ES" sz="1800" b="0">
                <a:solidFill>
                  <a:srgbClr val="000000"/>
                </a:solidFill>
                <a:latin typeface="Calibri" pitchFamily="34" charset="0"/>
                <a:cs typeface="Arial" charset="0"/>
              </a:rPr>
              <a:t>El </a:t>
            </a:r>
            <a:r>
              <a:rPr lang="es-ES" sz="1800" i="1">
                <a:solidFill>
                  <a:srgbClr val="000000"/>
                </a:solidFill>
                <a:latin typeface="Calibri" pitchFamily="34" charset="0"/>
                <a:cs typeface="Arial" charset="0"/>
              </a:rPr>
              <a:t>grado</a:t>
            </a:r>
            <a:r>
              <a:rPr lang="es-ES" sz="1800" b="0">
                <a:solidFill>
                  <a:srgbClr val="000000"/>
                </a:solidFill>
                <a:latin typeface="Calibri" pitchFamily="34" charset="0"/>
                <a:cs typeface="Arial" charset="0"/>
              </a:rPr>
              <a:t> de una relación representa la participación en la relación de cada una de las entidades afectadas. </a:t>
            </a:r>
          </a:p>
        </p:txBody>
      </p:sp>
      <p:grpSp>
        <p:nvGrpSpPr>
          <p:cNvPr id="2" name="Group 27"/>
          <p:cNvGrpSpPr>
            <a:grpSpLocks/>
          </p:cNvGrpSpPr>
          <p:nvPr/>
        </p:nvGrpSpPr>
        <p:grpSpPr bwMode="auto">
          <a:xfrm>
            <a:off x="971550" y="1557338"/>
            <a:ext cx="7621588" cy="438150"/>
            <a:chOff x="612" y="981"/>
            <a:chExt cx="4801" cy="276"/>
          </a:xfrm>
        </p:grpSpPr>
        <p:sp>
          <p:nvSpPr>
            <p:cNvPr id="30745" name="6 CuadroTexto"/>
            <p:cNvSpPr txBox="1">
              <a:spLocks noChangeArrowheads="1"/>
            </p:cNvSpPr>
            <p:nvPr/>
          </p:nvSpPr>
          <p:spPr bwMode="auto">
            <a:xfrm>
              <a:off x="612" y="1026"/>
              <a:ext cx="1161" cy="231"/>
            </a:xfrm>
            <a:prstGeom prst="rect">
              <a:avLst/>
            </a:prstGeom>
            <a:noFill/>
            <a:ln w="9525">
              <a:noFill/>
              <a:miter lim="800000"/>
              <a:headEnd/>
              <a:tailEnd/>
            </a:ln>
          </p:spPr>
          <p:txBody>
            <a:bodyPr>
              <a:spAutoFit/>
            </a:bodyPr>
            <a:lstStyle/>
            <a:p>
              <a:pPr algn="l">
                <a:spcBef>
                  <a:spcPct val="0"/>
                </a:spcBef>
                <a:buClrTx/>
                <a:buSzTx/>
                <a:buFontTx/>
                <a:buNone/>
              </a:pPr>
              <a:r>
                <a:rPr lang="es-ES" sz="1800" b="0">
                  <a:latin typeface="Arial" charset="0"/>
                  <a:cs typeface="Arial" charset="0"/>
                </a:rPr>
                <a:t>1:1 (una a una) </a:t>
              </a:r>
              <a:endParaRPr lang="es-AR" sz="1800" b="0">
                <a:latin typeface="Arial" charset="0"/>
                <a:cs typeface="Arial" charset="0"/>
              </a:endParaRPr>
            </a:p>
          </p:txBody>
        </p:sp>
        <p:sp>
          <p:nvSpPr>
            <p:cNvPr id="8" name="7 Rectángulo"/>
            <p:cNvSpPr/>
            <p:nvPr/>
          </p:nvSpPr>
          <p:spPr>
            <a:xfrm>
              <a:off x="2064" y="1071"/>
              <a:ext cx="945" cy="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EMPLEADO </a:t>
              </a:r>
              <a:endParaRPr lang="es-AR" sz="1800" b="0" dirty="0"/>
            </a:p>
          </p:txBody>
        </p:sp>
        <p:sp>
          <p:nvSpPr>
            <p:cNvPr id="9" name="8 Rectángulo"/>
            <p:cNvSpPr/>
            <p:nvPr/>
          </p:nvSpPr>
          <p:spPr>
            <a:xfrm>
              <a:off x="4468" y="1071"/>
              <a:ext cx="945" cy="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CONYUGE</a:t>
              </a:r>
              <a:endParaRPr lang="es-AR" sz="1800" b="0" dirty="0"/>
            </a:p>
          </p:txBody>
        </p:sp>
        <p:cxnSp>
          <p:nvCxnSpPr>
            <p:cNvPr id="30748" name="15 Conector recto de flecha"/>
            <p:cNvCxnSpPr>
              <a:cxnSpLocks noChangeShapeType="1"/>
              <a:stCxn id="9" idx="1"/>
            </p:cNvCxnSpPr>
            <p:nvPr/>
          </p:nvCxnSpPr>
          <p:spPr bwMode="auto">
            <a:xfrm flipH="1">
              <a:off x="3016" y="1161"/>
              <a:ext cx="1444" cy="1"/>
            </a:xfrm>
            <a:prstGeom prst="straightConnector1">
              <a:avLst/>
            </a:prstGeom>
            <a:noFill/>
            <a:ln w="9525" algn="ctr">
              <a:solidFill>
                <a:srgbClr val="4A7EBB"/>
              </a:solidFill>
              <a:round/>
              <a:headEnd type="arrow" w="med" len="med"/>
              <a:tailEnd type="arrow" w="med" len="med"/>
            </a:ln>
          </p:spPr>
        </p:cxnSp>
        <p:sp>
          <p:nvSpPr>
            <p:cNvPr id="30749" name="24 CuadroTexto"/>
            <p:cNvSpPr txBox="1">
              <a:spLocks noChangeArrowheads="1"/>
            </p:cNvSpPr>
            <p:nvPr/>
          </p:nvSpPr>
          <p:spPr bwMode="auto">
            <a:xfrm>
              <a:off x="3107" y="981"/>
              <a:ext cx="135" cy="231"/>
            </a:xfrm>
            <a:prstGeom prst="rect">
              <a:avLst/>
            </a:prstGeom>
            <a:noFill/>
            <a:ln w="9525">
              <a:noFill/>
              <a:miter lim="800000"/>
              <a:headEnd/>
              <a:tailEnd/>
            </a:ln>
          </p:spPr>
          <p:txBody>
            <a:bodyPr>
              <a:spAutoFit/>
            </a:bodyPr>
            <a:lstStyle/>
            <a:p>
              <a:pPr algn="l">
                <a:spcBef>
                  <a:spcPct val="0"/>
                </a:spcBef>
                <a:buClrTx/>
                <a:buSzTx/>
                <a:buFontTx/>
                <a:buNone/>
              </a:pPr>
              <a:r>
                <a:rPr lang="es-ES" sz="1800" b="0">
                  <a:latin typeface="Arial" charset="0"/>
                  <a:cs typeface="Arial" charset="0"/>
                </a:rPr>
                <a:t>1</a:t>
              </a:r>
              <a:endParaRPr lang="es-AR" sz="1800" b="0">
                <a:latin typeface="Arial" charset="0"/>
                <a:cs typeface="Arial" charset="0"/>
              </a:endParaRPr>
            </a:p>
          </p:txBody>
        </p:sp>
        <p:sp>
          <p:nvSpPr>
            <p:cNvPr id="30750" name="25 CuadroTexto"/>
            <p:cNvSpPr txBox="1">
              <a:spLocks noChangeArrowheads="1"/>
            </p:cNvSpPr>
            <p:nvPr/>
          </p:nvSpPr>
          <p:spPr bwMode="auto">
            <a:xfrm>
              <a:off x="4195" y="981"/>
              <a:ext cx="135" cy="231"/>
            </a:xfrm>
            <a:prstGeom prst="rect">
              <a:avLst/>
            </a:prstGeom>
            <a:noFill/>
            <a:ln w="9525">
              <a:noFill/>
              <a:miter lim="800000"/>
              <a:headEnd/>
              <a:tailEnd/>
            </a:ln>
          </p:spPr>
          <p:txBody>
            <a:bodyPr>
              <a:spAutoFit/>
            </a:bodyPr>
            <a:lstStyle/>
            <a:p>
              <a:pPr algn="l">
                <a:spcBef>
                  <a:spcPct val="0"/>
                </a:spcBef>
                <a:buClrTx/>
                <a:buSzTx/>
                <a:buFontTx/>
                <a:buNone/>
              </a:pPr>
              <a:r>
                <a:rPr lang="es-ES" sz="1800" b="0">
                  <a:latin typeface="Arial" charset="0"/>
                  <a:cs typeface="Arial" charset="0"/>
                </a:rPr>
                <a:t>1</a:t>
              </a:r>
              <a:endParaRPr lang="es-AR" sz="1800" b="0">
                <a:latin typeface="Arial" charset="0"/>
                <a:cs typeface="Arial" charset="0"/>
              </a:endParaRPr>
            </a:p>
          </p:txBody>
        </p:sp>
      </p:grpSp>
      <p:grpSp>
        <p:nvGrpSpPr>
          <p:cNvPr id="3" name="Group 28"/>
          <p:cNvGrpSpPr>
            <a:grpSpLocks/>
          </p:cNvGrpSpPr>
          <p:nvPr/>
        </p:nvGrpSpPr>
        <p:grpSpPr bwMode="auto">
          <a:xfrm>
            <a:off x="684213" y="2276475"/>
            <a:ext cx="7908925" cy="439738"/>
            <a:chOff x="431" y="1434"/>
            <a:chExt cx="4982" cy="277"/>
          </a:xfrm>
        </p:grpSpPr>
        <p:sp>
          <p:nvSpPr>
            <p:cNvPr id="30739" name="20 CuadroTexto"/>
            <p:cNvSpPr txBox="1">
              <a:spLocks noChangeArrowheads="1"/>
            </p:cNvSpPr>
            <p:nvPr/>
          </p:nvSpPr>
          <p:spPr bwMode="auto">
            <a:xfrm>
              <a:off x="431" y="1480"/>
              <a:ext cx="1476" cy="231"/>
            </a:xfrm>
            <a:prstGeom prst="rect">
              <a:avLst/>
            </a:prstGeom>
            <a:noFill/>
            <a:ln w="9525">
              <a:noFill/>
              <a:miter lim="800000"/>
              <a:headEnd/>
              <a:tailEnd/>
            </a:ln>
          </p:spPr>
          <p:txBody>
            <a:bodyPr>
              <a:spAutoFit/>
            </a:bodyPr>
            <a:lstStyle/>
            <a:p>
              <a:pPr algn="l">
                <a:spcBef>
                  <a:spcPct val="0"/>
                </a:spcBef>
                <a:buClrTx/>
                <a:buSzTx/>
                <a:buFontTx/>
                <a:buNone/>
              </a:pPr>
              <a:r>
                <a:rPr lang="es-ES" sz="1800" b="0">
                  <a:latin typeface="Arial" charset="0"/>
                  <a:cs typeface="Arial" charset="0"/>
                </a:rPr>
                <a:t>1:N (una a muchas) </a:t>
              </a:r>
              <a:endParaRPr lang="es-AR" sz="1800" b="0">
                <a:latin typeface="Arial" charset="0"/>
                <a:cs typeface="Arial" charset="0"/>
              </a:endParaRPr>
            </a:p>
          </p:txBody>
        </p:sp>
        <p:sp>
          <p:nvSpPr>
            <p:cNvPr id="22" name="21 Rectángulo"/>
            <p:cNvSpPr/>
            <p:nvPr/>
          </p:nvSpPr>
          <p:spPr>
            <a:xfrm>
              <a:off x="2064" y="1525"/>
              <a:ext cx="945" cy="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PADRE</a:t>
              </a:r>
              <a:endParaRPr lang="es-AR" sz="1800" b="0" dirty="0"/>
            </a:p>
          </p:txBody>
        </p:sp>
        <p:sp>
          <p:nvSpPr>
            <p:cNvPr id="23" name="22 Rectángulo"/>
            <p:cNvSpPr/>
            <p:nvPr/>
          </p:nvSpPr>
          <p:spPr>
            <a:xfrm>
              <a:off x="4468" y="1525"/>
              <a:ext cx="945" cy="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HIJO</a:t>
              </a:r>
              <a:endParaRPr lang="es-AR" sz="1800" b="0" dirty="0"/>
            </a:p>
          </p:txBody>
        </p:sp>
        <p:cxnSp>
          <p:nvCxnSpPr>
            <p:cNvPr id="30742" name="23 Conector recto de flecha"/>
            <p:cNvCxnSpPr>
              <a:cxnSpLocks noChangeShapeType="1"/>
              <a:stCxn id="23" idx="1"/>
              <a:endCxn id="22" idx="3"/>
            </p:cNvCxnSpPr>
            <p:nvPr/>
          </p:nvCxnSpPr>
          <p:spPr bwMode="auto">
            <a:xfrm flipH="1">
              <a:off x="3017" y="1615"/>
              <a:ext cx="1443" cy="0"/>
            </a:xfrm>
            <a:prstGeom prst="straightConnector1">
              <a:avLst/>
            </a:prstGeom>
            <a:noFill/>
            <a:ln w="9525" algn="ctr">
              <a:solidFill>
                <a:srgbClr val="4A7EBB"/>
              </a:solidFill>
              <a:round/>
              <a:headEnd type="arrow" w="med" len="med"/>
              <a:tailEnd type="arrow" w="med" len="med"/>
            </a:ln>
          </p:spPr>
        </p:cxnSp>
        <p:sp>
          <p:nvSpPr>
            <p:cNvPr id="30743" name="30 CuadroTexto"/>
            <p:cNvSpPr txBox="1">
              <a:spLocks noChangeArrowheads="1"/>
            </p:cNvSpPr>
            <p:nvPr/>
          </p:nvSpPr>
          <p:spPr bwMode="auto">
            <a:xfrm>
              <a:off x="3107" y="1434"/>
              <a:ext cx="135" cy="231"/>
            </a:xfrm>
            <a:prstGeom prst="rect">
              <a:avLst/>
            </a:prstGeom>
            <a:noFill/>
            <a:ln w="9525">
              <a:noFill/>
              <a:miter lim="800000"/>
              <a:headEnd/>
              <a:tailEnd/>
            </a:ln>
          </p:spPr>
          <p:txBody>
            <a:bodyPr>
              <a:spAutoFit/>
            </a:bodyPr>
            <a:lstStyle/>
            <a:p>
              <a:pPr algn="l">
                <a:spcBef>
                  <a:spcPct val="0"/>
                </a:spcBef>
                <a:buClrTx/>
                <a:buSzTx/>
                <a:buFontTx/>
                <a:buNone/>
              </a:pPr>
              <a:r>
                <a:rPr lang="es-ES" sz="1800" b="0">
                  <a:latin typeface="Arial" charset="0"/>
                  <a:cs typeface="Arial" charset="0"/>
                </a:rPr>
                <a:t>1</a:t>
              </a:r>
              <a:endParaRPr lang="es-AR" sz="1800" b="0">
                <a:latin typeface="Arial" charset="0"/>
                <a:cs typeface="Arial" charset="0"/>
              </a:endParaRPr>
            </a:p>
          </p:txBody>
        </p:sp>
        <p:sp>
          <p:nvSpPr>
            <p:cNvPr id="30744" name="31 CuadroTexto"/>
            <p:cNvSpPr txBox="1">
              <a:spLocks noChangeArrowheads="1"/>
            </p:cNvSpPr>
            <p:nvPr/>
          </p:nvSpPr>
          <p:spPr bwMode="auto">
            <a:xfrm>
              <a:off x="4195" y="1434"/>
              <a:ext cx="135" cy="231"/>
            </a:xfrm>
            <a:prstGeom prst="rect">
              <a:avLst/>
            </a:prstGeom>
            <a:noFill/>
            <a:ln w="9525">
              <a:noFill/>
              <a:miter lim="800000"/>
              <a:headEnd/>
              <a:tailEnd/>
            </a:ln>
          </p:spPr>
          <p:txBody>
            <a:bodyPr>
              <a:spAutoFit/>
            </a:bodyPr>
            <a:lstStyle/>
            <a:p>
              <a:pPr algn="l">
                <a:spcBef>
                  <a:spcPct val="0"/>
                </a:spcBef>
                <a:buClrTx/>
                <a:buSzTx/>
                <a:buFontTx/>
                <a:buNone/>
              </a:pPr>
              <a:r>
                <a:rPr lang="es-ES" sz="1800" b="0">
                  <a:latin typeface="Arial" charset="0"/>
                  <a:cs typeface="Arial" charset="0"/>
                </a:rPr>
                <a:t>N</a:t>
              </a:r>
              <a:endParaRPr lang="es-AR" sz="1800" b="0">
                <a:latin typeface="Arial" charset="0"/>
                <a:cs typeface="Arial" charset="0"/>
              </a:endParaRPr>
            </a:p>
          </p:txBody>
        </p:sp>
      </p:grpSp>
      <p:grpSp>
        <p:nvGrpSpPr>
          <p:cNvPr id="4" name="Group 29"/>
          <p:cNvGrpSpPr>
            <a:grpSpLocks/>
          </p:cNvGrpSpPr>
          <p:nvPr/>
        </p:nvGrpSpPr>
        <p:grpSpPr bwMode="auto">
          <a:xfrm>
            <a:off x="468313" y="3068638"/>
            <a:ext cx="8124825" cy="439737"/>
            <a:chOff x="295" y="1933"/>
            <a:chExt cx="5118" cy="277"/>
          </a:xfrm>
        </p:grpSpPr>
        <p:sp>
          <p:nvSpPr>
            <p:cNvPr id="30733" name="32 CuadroTexto"/>
            <p:cNvSpPr txBox="1">
              <a:spLocks noChangeArrowheads="1"/>
            </p:cNvSpPr>
            <p:nvPr/>
          </p:nvSpPr>
          <p:spPr bwMode="auto">
            <a:xfrm>
              <a:off x="295" y="1979"/>
              <a:ext cx="1723" cy="231"/>
            </a:xfrm>
            <a:prstGeom prst="rect">
              <a:avLst/>
            </a:prstGeom>
            <a:noFill/>
            <a:ln w="9525">
              <a:noFill/>
              <a:miter lim="800000"/>
              <a:headEnd/>
              <a:tailEnd/>
            </a:ln>
          </p:spPr>
          <p:txBody>
            <a:bodyPr>
              <a:spAutoFit/>
            </a:bodyPr>
            <a:lstStyle/>
            <a:p>
              <a:pPr algn="l">
                <a:spcBef>
                  <a:spcPct val="0"/>
                </a:spcBef>
                <a:buClrTx/>
                <a:buSzTx/>
                <a:buFontTx/>
                <a:buNone/>
              </a:pPr>
              <a:r>
                <a:rPr lang="es-ES" sz="1800" b="0">
                  <a:latin typeface="Arial" charset="0"/>
                  <a:cs typeface="Arial" charset="0"/>
                </a:rPr>
                <a:t>N:N (muchas a muchas) </a:t>
              </a:r>
              <a:endParaRPr lang="es-AR" sz="1800" b="0">
                <a:latin typeface="Arial" charset="0"/>
                <a:cs typeface="Arial" charset="0"/>
              </a:endParaRPr>
            </a:p>
          </p:txBody>
        </p:sp>
        <p:sp>
          <p:nvSpPr>
            <p:cNvPr id="34" name="33 Rectángulo"/>
            <p:cNvSpPr/>
            <p:nvPr/>
          </p:nvSpPr>
          <p:spPr>
            <a:xfrm>
              <a:off x="2064" y="2024"/>
              <a:ext cx="945" cy="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PROFESOR</a:t>
              </a:r>
              <a:endParaRPr lang="es-AR" sz="1800" b="0" dirty="0"/>
            </a:p>
          </p:txBody>
        </p:sp>
        <p:sp>
          <p:nvSpPr>
            <p:cNvPr id="35" name="34 Rectángulo"/>
            <p:cNvSpPr/>
            <p:nvPr/>
          </p:nvSpPr>
          <p:spPr>
            <a:xfrm>
              <a:off x="4468" y="2024"/>
              <a:ext cx="945" cy="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ALUMNO</a:t>
              </a:r>
              <a:endParaRPr lang="es-AR" sz="1800" b="0" dirty="0"/>
            </a:p>
          </p:txBody>
        </p:sp>
        <p:cxnSp>
          <p:nvCxnSpPr>
            <p:cNvPr id="30736" name="35 Conector recto de flecha"/>
            <p:cNvCxnSpPr>
              <a:cxnSpLocks noChangeShapeType="1"/>
              <a:stCxn id="35" idx="1"/>
            </p:cNvCxnSpPr>
            <p:nvPr/>
          </p:nvCxnSpPr>
          <p:spPr bwMode="auto">
            <a:xfrm flipH="1">
              <a:off x="3016" y="2114"/>
              <a:ext cx="1444" cy="1"/>
            </a:xfrm>
            <a:prstGeom prst="straightConnector1">
              <a:avLst/>
            </a:prstGeom>
            <a:noFill/>
            <a:ln w="9525" algn="ctr">
              <a:solidFill>
                <a:srgbClr val="4A7EBB"/>
              </a:solidFill>
              <a:round/>
              <a:headEnd type="arrow" w="med" len="med"/>
              <a:tailEnd type="arrow" w="med" len="med"/>
            </a:ln>
          </p:spPr>
        </p:cxnSp>
        <p:sp>
          <p:nvSpPr>
            <p:cNvPr id="30737" name="36 CuadroTexto"/>
            <p:cNvSpPr txBox="1">
              <a:spLocks noChangeArrowheads="1"/>
            </p:cNvSpPr>
            <p:nvPr/>
          </p:nvSpPr>
          <p:spPr bwMode="auto">
            <a:xfrm>
              <a:off x="3107" y="1933"/>
              <a:ext cx="135" cy="231"/>
            </a:xfrm>
            <a:prstGeom prst="rect">
              <a:avLst/>
            </a:prstGeom>
            <a:noFill/>
            <a:ln w="9525">
              <a:noFill/>
              <a:miter lim="800000"/>
              <a:headEnd/>
              <a:tailEnd/>
            </a:ln>
          </p:spPr>
          <p:txBody>
            <a:bodyPr>
              <a:spAutoFit/>
            </a:bodyPr>
            <a:lstStyle/>
            <a:p>
              <a:pPr algn="l">
                <a:spcBef>
                  <a:spcPct val="0"/>
                </a:spcBef>
                <a:buClrTx/>
                <a:buSzTx/>
                <a:buFontTx/>
                <a:buNone/>
              </a:pPr>
              <a:r>
                <a:rPr lang="es-ES" sz="1800" b="0">
                  <a:latin typeface="Arial" charset="0"/>
                  <a:cs typeface="Arial" charset="0"/>
                </a:rPr>
                <a:t>N</a:t>
              </a:r>
              <a:endParaRPr lang="es-AR" sz="1800" b="0">
                <a:latin typeface="Arial" charset="0"/>
                <a:cs typeface="Arial" charset="0"/>
              </a:endParaRPr>
            </a:p>
          </p:txBody>
        </p:sp>
        <p:sp>
          <p:nvSpPr>
            <p:cNvPr id="30738" name="37 CuadroTexto"/>
            <p:cNvSpPr txBox="1">
              <a:spLocks noChangeArrowheads="1"/>
            </p:cNvSpPr>
            <p:nvPr/>
          </p:nvSpPr>
          <p:spPr bwMode="auto">
            <a:xfrm>
              <a:off x="4195" y="1933"/>
              <a:ext cx="135" cy="231"/>
            </a:xfrm>
            <a:prstGeom prst="rect">
              <a:avLst/>
            </a:prstGeom>
            <a:noFill/>
            <a:ln w="9525">
              <a:noFill/>
              <a:miter lim="800000"/>
              <a:headEnd/>
              <a:tailEnd/>
            </a:ln>
          </p:spPr>
          <p:txBody>
            <a:bodyPr>
              <a:spAutoFit/>
            </a:bodyPr>
            <a:lstStyle/>
            <a:p>
              <a:pPr algn="l">
                <a:spcBef>
                  <a:spcPct val="0"/>
                </a:spcBef>
                <a:buClrTx/>
                <a:buSzTx/>
                <a:buFontTx/>
                <a:buNone/>
              </a:pPr>
              <a:r>
                <a:rPr lang="es-ES" sz="1800" b="0">
                  <a:latin typeface="Arial" charset="0"/>
                  <a:cs typeface="Arial" charset="0"/>
                </a:rPr>
                <a:t>N</a:t>
              </a:r>
              <a:endParaRPr lang="es-AR" sz="1800" b="0">
                <a:latin typeface="Arial" charset="0"/>
                <a:cs typeface="Arial" charset="0"/>
              </a:endParaRPr>
            </a:p>
          </p:txBody>
        </p:sp>
      </p:grpSp>
      <p:sp>
        <p:nvSpPr>
          <p:cNvPr id="39" name="3 Elipse"/>
          <p:cNvSpPr/>
          <p:nvPr/>
        </p:nvSpPr>
        <p:spPr>
          <a:xfrm>
            <a:off x="0" y="4071938"/>
            <a:ext cx="2928938"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solidFill>
                  <a:srgbClr val="FFFFFF"/>
                </a:solidFill>
                <a:cs typeface="Arial" charset="0"/>
              </a:rPr>
              <a:t>CARDINALIDAD</a:t>
            </a:r>
            <a:endParaRPr lang="es-AR" sz="1800" b="0" dirty="0">
              <a:solidFill>
                <a:srgbClr val="FFFFFF"/>
              </a:solidFill>
              <a:cs typeface="Arial" charset="0"/>
            </a:endParaRPr>
          </a:p>
        </p:txBody>
      </p:sp>
      <p:sp>
        <p:nvSpPr>
          <p:cNvPr id="40" name="Text Box 16"/>
          <p:cNvSpPr txBox="1">
            <a:spLocks noChangeArrowheads="1"/>
          </p:cNvSpPr>
          <p:nvPr/>
        </p:nvSpPr>
        <p:spPr bwMode="auto">
          <a:xfrm>
            <a:off x="3132138" y="4005263"/>
            <a:ext cx="5613400" cy="650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buClrTx/>
              <a:buSzTx/>
              <a:buFontTx/>
              <a:buNone/>
              <a:defRPr/>
            </a:pPr>
            <a:r>
              <a:rPr lang="es-ES" sz="1800" b="0">
                <a:solidFill>
                  <a:srgbClr val="000000"/>
                </a:solidFill>
                <a:latin typeface="Calibri" pitchFamily="34" charset="0"/>
                <a:cs typeface="Arial" charset="0"/>
              </a:rPr>
              <a:t>La </a:t>
            </a:r>
            <a:r>
              <a:rPr lang="es-ES" sz="1800" i="1">
                <a:solidFill>
                  <a:srgbClr val="000000"/>
                </a:solidFill>
                <a:latin typeface="Calibri" pitchFamily="34" charset="0"/>
                <a:cs typeface="Arial" charset="0"/>
              </a:rPr>
              <a:t>cardinalidad</a:t>
            </a:r>
            <a:r>
              <a:rPr lang="es-ES" sz="1800" b="0">
                <a:solidFill>
                  <a:srgbClr val="000000"/>
                </a:solidFill>
                <a:latin typeface="Calibri" pitchFamily="34" charset="0"/>
                <a:cs typeface="Arial" charset="0"/>
              </a:rPr>
              <a:t> de una base de datos es el numero de entidades que se relacionan entre si en la BD.</a:t>
            </a:r>
          </a:p>
        </p:txBody>
      </p:sp>
      <p:sp>
        <p:nvSpPr>
          <p:cNvPr id="41" name="3 Elipse"/>
          <p:cNvSpPr/>
          <p:nvPr/>
        </p:nvSpPr>
        <p:spPr>
          <a:xfrm>
            <a:off x="0" y="5084763"/>
            <a:ext cx="2786063" cy="1058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solidFill>
                  <a:srgbClr val="FFFFFF"/>
                </a:solidFill>
                <a:cs typeface="Arial" charset="0"/>
              </a:rPr>
              <a:t>ESQUEMA DE UNA BASE DE DATOS</a:t>
            </a:r>
            <a:endParaRPr lang="es-AR" sz="1800" b="0" dirty="0">
              <a:solidFill>
                <a:srgbClr val="FFFFFF"/>
              </a:solidFill>
              <a:cs typeface="Arial" charset="0"/>
            </a:endParaRPr>
          </a:p>
        </p:txBody>
      </p:sp>
      <p:sp>
        <p:nvSpPr>
          <p:cNvPr id="42" name="Text Box 16"/>
          <p:cNvSpPr txBox="1">
            <a:spLocks noChangeArrowheads="1"/>
          </p:cNvSpPr>
          <p:nvPr/>
        </p:nvSpPr>
        <p:spPr bwMode="auto">
          <a:xfrm>
            <a:off x="3132138" y="5300663"/>
            <a:ext cx="5616575" cy="650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buClrTx/>
              <a:buSzTx/>
              <a:buFontTx/>
              <a:buNone/>
              <a:defRPr/>
            </a:pPr>
            <a:r>
              <a:rPr lang="es-ES" sz="1800" b="0">
                <a:solidFill>
                  <a:srgbClr val="000000"/>
                </a:solidFill>
                <a:latin typeface="Calibri" pitchFamily="34" charset="0"/>
                <a:cs typeface="Arial" charset="0"/>
              </a:rPr>
              <a:t>El </a:t>
            </a:r>
            <a:r>
              <a:rPr lang="es-ES" sz="1800" i="1">
                <a:solidFill>
                  <a:srgbClr val="000000"/>
                </a:solidFill>
                <a:latin typeface="Calibri" pitchFamily="34" charset="0"/>
                <a:cs typeface="Arial" charset="0"/>
              </a:rPr>
              <a:t>esquema de una base de datos </a:t>
            </a:r>
            <a:r>
              <a:rPr lang="es-ES" sz="1800" b="0">
                <a:solidFill>
                  <a:srgbClr val="000000"/>
                </a:solidFill>
                <a:latin typeface="Calibri" pitchFamily="34" charset="0"/>
                <a:cs typeface="Arial" charset="0"/>
              </a:rPr>
              <a:t>es la definición de la estructura lógica de ésta. (Registros, campos, relaciones)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style.rotation</p:attrName>
                                        </p:attrNameLst>
                                      </p:cBhvr>
                                      <p:tavLst>
                                        <p:tav tm="0">
                                          <p:val>
                                            <p:fltVal val="720"/>
                                          </p:val>
                                        </p:tav>
                                        <p:tav tm="100000">
                                          <p:val>
                                            <p:fltVal val="0"/>
                                          </p:val>
                                        </p:tav>
                                      </p:tavLst>
                                    </p:anim>
                                    <p:anim calcmode="lin" valueType="num">
                                      <p:cBhvr>
                                        <p:cTn id="9" dur="1000" fill="hold"/>
                                        <p:tgtEl>
                                          <p:spTgt spid="5"/>
                                        </p:tgtEl>
                                        <p:attrNameLst>
                                          <p:attrName>ppt_h</p:attrName>
                                        </p:attrNameLst>
                                      </p:cBhvr>
                                      <p:tavLst>
                                        <p:tav tm="0">
                                          <p:val>
                                            <p:fltVal val="0"/>
                                          </p:val>
                                        </p:tav>
                                        <p:tav tm="100000">
                                          <p:val>
                                            <p:strVal val="#ppt_h"/>
                                          </p:val>
                                        </p:tav>
                                      </p:tavLst>
                                    </p:anim>
                                    <p:anim calcmode="lin" valueType="num">
                                      <p:cBhvr>
                                        <p:cTn id="10" dur="1000" fill="hold"/>
                                        <p:tgtEl>
                                          <p:spTgt spid="5"/>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style.rotation</p:attrName>
                                        </p:attrNameLst>
                                      </p:cBhvr>
                                      <p:tavLst>
                                        <p:tav tm="0">
                                          <p:val>
                                            <p:fltVal val="720"/>
                                          </p:val>
                                        </p:tav>
                                        <p:tav tm="100000">
                                          <p:val>
                                            <p:fltVal val="0"/>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800" decel="100000"/>
                                        <p:tgtEl>
                                          <p:spTgt spid="2"/>
                                        </p:tgtEl>
                                      </p:cBhvr>
                                    </p:animEffect>
                                    <p:anim calcmode="lin" valueType="num">
                                      <p:cBhvr>
                                        <p:cTn id="22" dur="800" decel="100000" fill="hold"/>
                                        <p:tgtEl>
                                          <p:spTgt spid="2"/>
                                        </p:tgtEl>
                                        <p:attrNameLst>
                                          <p:attrName>style.rotation</p:attrName>
                                        </p:attrNameLst>
                                      </p:cBhvr>
                                      <p:tavLst>
                                        <p:tav tm="0">
                                          <p:val>
                                            <p:fltVal val="-90"/>
                                          </p:val>
                                        </p:tav>
                                        <p:tav tm="100000">
                                          <p:val>
                                            <p:fltVal val="0"/>
                                          </p:val>
                                        </p:tav>
                                      </p:tavLst>
                                    </p:anim>
                                    <p:anim calcmode="lin" valueType="num">
                                      <p:cBhvr>
                                        <p:cTn id="23" dur="800" decel="100000" fill="hold"/>
                                        <p:tgtEl>
                                          <p:spTgt spid="2"/>
                                        </p:tgtEl>
                                        <p:attrNameLst>
                                          <p:attrName>ppt_x</p:attrName>
                                        </p:attrNameLst>
                                      </p:cBhvr>
                                      <p:tavLst>
                                        <p:tav tm="0">
                                          <p:val>
                                            <p:strVal val="#ppt_x+0.4"/>
                                          </p:val>
                                        </p:tav>
                                        <p:tav tm="100000">
                                          <p:val>
                                            <p:strVal val="#ppt_x-0.05"/>
                                          </p:val>
                                        </p:tav>
                                      </p:tavLst>
                                    </p:anim>
                                    <p:anim calcmode="lin" valueType="num">
                                      <p:cBhvr>
                                        <p:cTn id="24" dur="800" decel="100000" fill="hold"/>
                                        <p:tgtEl>
                                          <p:spTgt spid="2"/>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27" fill="hold">
                            <p:stCondLst>
                              <p:cond delay="1000"/>
                            </p:stCondLst>
                            <p:childTnLst>
                              <p:par>
                                <p:cTn id="28" presetID="30"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800" decel="100000"/>
                                        <p:tgtEl>
                                          <p:spTgt spid="3"/>
                                        </p:tgtEl>
                                      </p:cBhvr>
                                    </p:animEffect>
                                    <p:anim calcmode="lin" valueType="num">
                                      <p:cBhvr>
                                        <p:cTn id="31" dur="800" decel="100000" fill="hold"/>
                                        <p:tgtEl>
                                          <p:spTgt spid="3"/>
                                        </p:tgtEl>
                                        <p:attrNameLst>
                                          <p:attrName>style.rotation</p:attrName>
                                        </p:attrNameLst>
                                      </p:cBhvr>
                                      <p:tavLst>
                                        <p:tav tm="0">
                                          <p:val>
                                            <p:fltVal val="-90"/>
                                          </p:val>
                                        </p:tav>
                                        <p:tav tm="100000">
                                          <p:val>
                                            <p:fltVal val="0"/>
                                          </p:val>
                                        </p:tav>
                                      </p:tavLst>
                                    </p:anim>
                                    <p:anim calcmode="lin" valueType="num">
                                      <p:cBhvr>
                                        <p:cTn id="32" dur="800" decel="100000" fill="hold"/>
                                        <p:tgtEl>
                                          <p:spTgt spid="3"/>
                                        </p:tgtEl>
                                        <p:attrNameLst>
                                          <p:attrName>ppt_x</p:attrName>
                                        </p:attrNameLst>
                                      </p:cBhvr>
                                      <p:tavLst>
                                        <p:tav tm="0">
                                          <p:val>
                                            <p:strVal val="#ppt_x+0.4"/>
                                          </p:val>
                                        </p:tav>
                                        <p:tav tm="100000">
                                          <p:val>
                                            <p:strVal val="#ppt_x-0.05"/>
                                          </p:val>
                                        </p:tav>
                                      </p:tavLst>
                                    </p:anim>
                                    <p:anim calcmode="lin" valueType="num">
                                      <p:cBhvr>
                                        <p:cTn id="33" dur="800" decel="100000" fill="hold"/>
                                        <p:tgtEl>
                                          <p:spTgt spid="3"/>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36" fill="hold">
                            <p:stCondLst>
                              <p:cond delay="2000"/>
                            </p:stCondLst>
                            <p:childTnLst>
                              <p:par>
                                <p:cTn id="37" presetID="3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800" decel="100000"/>
                                        <p:tgtEl>
                                          <p:spTgt spid="4"/>
                                        </p:tgtEl>
                                      </p:cBhvr>
                                    </p:animEffect>
                                    <p:anim calcmode="lin" valueType="num">
                                      <p:cBhvr>
                                        <p:cTn id="40" dur="800" decel="100000" fill="hold"/>
                                        <p:tgtEl>
                                          <p:spTgt spid="4"/>
                                        </p:tgtEl>
                                        <p:attrNameLst>
                                          <p:attrName>style.rotation</p:attrName>
                                        </p:attrNameLst>
                                      </p:cBhvr>
                                      <p:tavLst>
                                        <p:tav tm="0">
                                          <p:val>
                                            <p:fltVal val="-90"/>
                                          </p:val>
                                        </p:tav>
                                        <p:tav tm="100000">
                                          <p:val>
                                            <p:fltVal val="0"/>
                                          </p:val>
                                        </p:tav>
                                      </p:tavLst>
                                    </p:anim>
                                    <p:anim calcmode="lin" valueType="num">
                                      <p:cBhvr>
                                        <p:cTn id="41" dur="800" decel="100000" fill="hold"/>
                                        <p:tgtEl>
                                          <p:spTgt spid="4"/>
                                        </p:tgtEl>
                                        <p:attrNameLst>
                                          <p:attrName>ppt_x</p:attrName>
                                        </p:attrNameLst>
                                      </p:cBhvr>
                                      <p:tavLst>
                                        <p:tav tm="0">
                                          <p:val>
                                            <p:strVal val="#ppt_x+0.4"/>
                                          </p:val>
                                        </p:tav>
                                        <p:tav tm="100000">
                                          <p:val>
                                            <p:strVal val="#ppt_x-0.05"/>
                                          </p:val>
                                        </p:tav>
                                      </p:tavLst>
                                    </p:anim>
                                    <p:anim calcmode="lin" valueType="num">
                                      <p:cBhvr>
                                        <p:cTn id="42" dur="800" decel="100000" fill="hold"/>
                                        <p:tgtEl>
                                          <p:spTgt spid="4"/>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5"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1000"/>
                                        <p:tgtEl>
                                          <p:spTgt spid="39"/>
                                        </p:tgtEl>
                                      </p:cBhvr>
                                    </p:animEffect>
                                    <p:anim calcmode="lin" valueType="num">
                                      <p:cBhvr>
                                        <p:cTn id="50" dur="1000" fill="hold"/>
                                        <p:tgtEl>
                                          <p:spTgt spid="39"/>
                                        </p:tgtEl>
                                        <p:attrNameLst>
                                          <p:attrName>style.rotation</p:attrName>
                                        </p:attrNameLst>
                                      </p:cBhvr>
                                      <p:tavLst>
                                        <p:tav tm="0">
                                          <p:val>
                                            <p:fltVal val="720"/>
                                          </p:val>
                                        </p:tav>
                                        <p:tav tm="100000">
                                          <p:val>
                                            <p:fltVal val="0"/>
                                          </p:val>
                                        </p:tav>
                                      </p:tavLst>
                                    </p:anim>
                                    <p:anim calcmode="lin" valueType="num">
                                      <p:cBhvr>
                                        <p:cTn id="51" dur="1000" fill="hold"/>
                                        <p:tgtEl>
                                          <p:spTgt spid="39"/>
                                        </p:tgtEl>
                                        <p:attrNameLst>
                                          <p:attrName>ppt_h</p:attrName>
                                        </p:attrNameLst>
                                      </p:cBhvr>
                                      <p:tavLst>
                                        <p:tav tm="0">
                                          <p:val>
                                            <p:fltVal val="0"/>
                                          </p:val>
                                        </p:tav>
                                        <p:tav tm="100000">
                                          <p:val>
                                            <p:strVal val="#ppt_h"/>
                                          </p:val>
                                        </p:tav>
                                      </p:tavLst>
                                    </p:anim>
                                    <p:anim calcmode="lin" valueType="num">
                                      <p:cBhvr>
                                        <p:cTn id="52" dur="1000" fill="hold"/>
                                        <p:tgtEl>
                                          <p:spTgt spid="39"/>
                                        </p:tgtEl>
                                        <p:attrNameLst>
                                          <p:attrName>ppt_w</p:attrName>
                                        </p:attrNameLst>
                                      </p:cBhvr>
                                      <p:tavLst>
                                        <p:tav tm="0">
                                          <p:val>
                                            <p:fltVal val="0"/>
                                          </p:val>
                                        </p:tav>
                                        <p:tav tm="100000">
                                          <p:val>
                                            <p:strVal val="#ppt_w"/>
                                          </p:val>
                                        </p:tav>
                                      </p:tavLst>
                                    </p:anim>
                                  </p:childTnLst>
                                </p:cTn>
                              </p:par>
                              <p:par>
                                <p:cTn id="53" presetID="35"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1000"/>
                                        <p:tgtEl>
                                          <p:spTgt spid="40"/>
                                        </p:tgtEl>
                                      </p:cBhvr>
                                    </p:animEffect>
                                    <p:anim calcmode="lin" valueType="num">
                                      <p:cBhvr>
                                        <p:cTn id="56" dur="1000" fill="hold"/>
                                        <p:tgtEl>
                                          <p:spTgt spid="40"/>
                                        </p:tgtEl>
                                        <p:attrNameLst>
                                          <p:attrName>style.rotation</p:attrName>
                                        </p:attrNameLst>
                                      </p:cBhvr>
                                      <p:tavLst>
                                        <p:tav tm="0">
                                          <p:val>
                                            <p:fltVal val="720"/>
                                          </p:val>
                                        </p:tav>
                                        <p:tav tm="100000">
                                          <p:val>
                                            <p:fltVal val="0"/>
                                          </p:val>
                                        </p:tav>
                                      </p:tavLst>
                                    </p:anim>
                                    <p:anim calcmode="lin" valueType="num">
                                      <p:cBhvr>
                                        <p:cTn id="57" dur="1000" fill="hold"/>
                                        <p:tgtEl>
                                          <p:spTgt spid="40"/>
                                        </p:tgtEl>
                                        <p:attrNameLst>
                                          <p:attrName>ppt_h</p:attrName>
                                        </p:attrNameLst>
                                      </p:cBhvr>
                                      <p:tavLst>
                                        <p:tav tm="0">
                                          <p:val>
                                            <p:fltVal val="0"/>
                                          </p:val>
                                        </p:tav>
                                        <p:tav tm="100000">
                                          <p:val>
                                            <p:strVal val="#ppt_h"/>
                                          </p:val>
                                        </p:tav>
                                      </p:tavLst>
                                    </p:anim>
                                    <p:anim calcmode="lin" valueType="num">
                                      <p:cBhvr>
                                        <p:cTn id="58" dur="1000" fill="hold"/>
                                        <p:tgtEl>
                                          <p:spTgt spid="40"/>
                                        </p:tgtEl>
                                        <p:attrNameLst>
                                          <p:attrName>ppt_w</p:attrName>
                                        </p:attrNameLst>
                                      </p:cBhvr>
                                      <p:tavLst>
                                        <p:tav tm="0">
                                          <p:val>
                                            <p:fltVal val="0"/>
                                          </p:val>
                                        </p:tav>
                                        <p:tav tm="100000">
                                          <p:val>
                                            <p:strVal val="#ppt_w"/>
                                          </p:val>
                                        </p:tav>
                                      </p:tavLst>
                                    </p:anim>
                                  </p:childTnLst>
                                </p:cTn>
                              </p:par>
                            </p:childTnLst>
                          </p:cTn>
                        </p:par>
                      </p:childTnLst>
                    </p:cTn>
                  </p:par>
                  <p:par>
                    <p:cTn id="59" fill="hold">
                      <p:stCondLst>
                        <p:cond delay="indefinite"/>
                      </p:stCondLst>
                      <p:childTnLst>
                        <p:par>
                          <p:cTn id="60" fill="hold">
                            <p:stCondLst>
                              <p:cond delay="0"/>
                            </p:stCondLst>
                            <p:childTnLst>
                              <p:par>
                                <p:cTn id="61" presetID="35"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1000"/>
                                        <p:tgtEl>
                                          <p:spTgt spid="41"/>
                                        </p:tgtEl>
                                      </p:cBhvr>
                                    </p:animEffect>
                                    <p:anim calcmode="lin" valueType="num">
                                      <p:cBhvr>
                                        <p:cTn id="64" dur="1000" fill="hold"/>
                                        <p:tgtEl>
                                          <p:spTgt spid="41"/>
                                        </p:tgtEl>
                                        <p:attrNameLst>
                                          <p:attrName>style.rotation</p:attrName>
                                        </p:attrNameLst>
                                      </p:cBhvr>
                                      <p:tavLst>
                                        <p:tav tm="0">
                                          <p:val>
                                            <p:fltVal val="720"/>
                                          </p:val>
                                        </p:tav>
                                        <p:tav tm="100000">
                                          <p:val>
                                            <p:fltVal val="0"/>
                                          </p:val>
                                        </p:tav>
                                      </p:tavLst>
                                    </p:anim>
                                    <p:anim calcmode="lin" valueType="num">
                                      <p:cBhvr>
                                        <p:cTn id="65" dur="1000" fill="hold"/>
                                        <p:tgtEl>
                                          <p:spTgt spid="41"/>
                                        </p:tgtEl>
                                        <p:attrNameLst>
                                          <p:attrName>ppt_h</p:attrName>
                                        </p:attrNameLst>
                                      </p:cBhvr>
                                      <p:tavLst>
                                        <p:tav tm="0">
                                          <p:val>
                                            <p:fltVal val="0"/>
                                          </p:val>
                                        </p:tav>
                                        <p:tav tm="100000">
                                          <p:val>
                                            <p:strVal val="#ppt_h"/>
                                          </p:val>
                                        </p:tav>
                                      </p:tavLst>
                                    </p:anim>
                                    <p:anim calcmode="lin" valueType="num">
                                      <p:cBhvr>
                                        <p:cTn id="66" dur="1000" fill="hold"/>
                                        <p:tgtEl>
                                          <p:spTgt spid="41"/>
                                        </p:tgtEl>
                                        <p:attrNameLst>
                                          <p:attrName>ppt_w</p:attrName>
                                        </p:attrNameLst>
                                      </p:cBhvr>
                                      <p:tavLst>
                                        <p:tav tm="0">
                                          <p:val>
                                            <p:fltVal val="0"/>
                                          </p:val>
                                        </p:tav>
                                        <p:tav tm="100000">
                                          <p:val>
                                            <p:strVal val="#ppt_w"/>
                                          </p:val>
                                        </p:tav>
                                      </p:tavLst>
                                    </p:anim>
                                  </p:childTnLst>
                                </p:cTn>
                              </p:par>
                              <p:par>
                                <p:cTn id="67" presetID="35"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style.rotation</p:attrName>
                                        </p:attrNameLst>
                                      </p:cBhvr>
                                      <p:tavLst>
                                        <p:tav tm="0">
                                          <p:val>
                                            <p:fltVal val="720"/>
                                          </p:val>
                                        </p:tav>
                                        <p:tav tm="100000">
                                          <p:val>
                                            <p:fltVal val="0"/>
                                          </p:val>
                                        </p:tav>
                                      </p:tavLst>
                                    </p:anim>
                                    <p:anim calcmode="lin" valueType="num">
                                      <p:cBhvr>
                                        <p:cTn id="71" dur="1000" fill="hold"/>
                                        <p:tgtEl>
                                          <p:spTgt spid="42"/>
                                        </p:tgtEl>
                                        <p:attrNameLst>
                                          <p:attrName>ppt_h</p:attrName>
                                        </p:attrNameLst>
                                      </p:cBhvr>
                                      <p:tavLst>
                                        <p:tav tm="0">
                                          <p:val>
                                            <p:fltVal val="0"/>
                                          </p:val>
                                        </p:tav>
                                        <p:tav tm="100000">
                                          <p:val>
                                            <p:strVal val="#ppt_h"/>
                                          </p:val>
                                        </p:tav>
                                      </p:tavLst>
                                    </p:anim>
                                    <p:anim calcmode="lin" valueType="num">
                                      <p:cBhvr>
                                        <p:cTn id="72" dur="1000" fill="hold"/>
                                        <p:tgtEl>
                                          <p:spTgt spid="4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9" grpId="0" animBg="1"/>
      <p:bldP spid="40" grpId="0" animBg="1"/>
      <p:bldP spid="41"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ftr" sz="quarter" idx="11"/>
          </p:nvPr>
        </p:nvSpPr>
        <p:spPr>
          <a:noFill/>
        </p:spPr>
        <p:txBody>
          <a:bodyPr/>
          <a:lstStyle/>
          <a:p>
            <a:r>
              <a:rPr lang="es-ES" smtClean="0"/>
              <a:t>Lic. Miriam Barone</a:t>
            </a:r>
          </a:p>
        </p:txBody>
      </p:sp>
      <p:sp>
        <p:nvSpPr>
          <p:cNvPr id="10" name="Rectangle 10"/>
          <p:cNvSpPr>
            <a:spLocks noGrp="1" noChangeArrowheads="1"/>
          </p:cNvSpPr>
          <p:nvPr>
            <p:ph type="sldNum" sz="quarter" idx="12"/>
          </p:nvPr>
        </p:nvSpPr>
        <p:spPr/>
        <p:txBody>
          <a:bodyPr/>
          <a:lstStyle/>
          <a:p>
            <a:pPr>
              <a:defRPr/>
            </a:pPr>
            <a:fld id="{B53C32C7-52CD-409E-AA18-5219684369D9}" type="slidenum">
              <a:rPr lang="es-ES"/>
              <a:pPr>
                <a:defRPr/>
              </a:pPr>
              <a:t>26</a:t>
            </a:fld>
            <a:endParaRPr lang="es-ES"/>
          </a:p>
        </p:txBody>
      </p:sp>
      <p:sp>
        <p:nvSpPr>
          <p:cNvPr id="31748" name="1 Título"/>
          <p:cNvSpPr>
            <a:spLocks noGrp="1"/>
          </p:cNvSpPr>
          <p:nvPr>
            <p:ph type="title" idx="4294967295"/>
          </p:nvPr>
        </p:nvSpPr>
        <p:spPr>
          <a:xfrm>
            <a:off x="1635125" y="242888"/>
            <a:ext cx="6865938" cy="900112"/>
          </a:xfrm>
        </p:spPr>
        <p:txBody>
          <a:bodyPr anchor="ctr"/>
          <a:lstStyle/>
          <a:p>
            <a:pPr eaLnBrk="1" hangingPunct="1"/>
            <a:r>
              <a:rPr lang="es-ES" sz="3500" smtClean="0"/>
              <a:t>Lenguaje de BASE DE DATOS</a:t>
            </a:r>
            <a:endParaRPr lang="es-AR" sz="3500" smtClean="0"/>
          </a:p>
        </p:txBody>
      </p:sp>
      <p:sp>
        <p:nvSpPr>
          <p:cNvPr id="5" name="4 Rectángulo redondeado"/>
          <p:cNvSpPr>
            <a:spLocks noChangeArrowheads="1"/>
          </p:cNvSpPr>
          <p:nvPr/>
        </p:nvSpPr>
        <p:spPr bwMode="auto">
          <a:xfrm>
            <a:off x="900113" y="2205038"/>
            <a:ext cx="1714500" cy="500062"/>
          </a:xfrm>
          <a:prstGeom prst="roundRect">
            <a:avLst>
              <a:gd name="adj" fmla="val 16667"/>
            </a:avLst>
          </a:prstGeom>
          <a:solidFill>
            <a:schemeClr val="accent1">
              <a:lumMod val="75000"/>
            </a:schemeClr>
          </a:solidFill>
          <a:ln w="25400" algn="ctr">
            <a:solidFill>
              <a:srgbClr val="385D8A"/>
            </a:solidFill>
            <a:round/>
            <a:headEnd/>
            <a:tailEnd/>
          </a:ln>
        </p:spPr>
        <p:txBody>
          <a:bodyPr anchor="ctr"/>
          <a:lstStyle/>
          <a:p>
            <a:pPr>
              <a:spcBef>
                <a:spcPct val="0"/>
              </a:spcBef>
              <a:buClrTx/>
              <a:buSzTx/>
              <a:buFontTx/>
              <a:buNone/>
              <a:defRPr/>
            </a:pPr>
            <a:r>
              <a:rPr lang="es-ES" sz="1800">
                <a:solidFill>
                  <a:srgbClr val="FFFFFF"/>
                </a:solidFill>
                <a:latin typeface="Calibri" pitchFamily="34" charset="0"/>
                <a:cs typeface="Arial" charset="0"/>
              </a:rPr>
              <a:t>DDL</a:t>
            </a:r>
            <a:endParaRPr lang="es-AR" sz="1800">
              <a:solidFill>
                <a:srgbClr val="FFFFFF"/>
              </a:solidFill>
              <a:latin typeface="Calibri" pitchFamily="34" charset="0"/>
              <a:cs typeface="Arial" charset="0"/>
            </a:endParaRPr>
          </a:p>
        </p:txBody>
      </p:sp>
      <p:sp>
        <p:nvSpPr>
          <p:cNvPr id="6" name="5 Rectángulo"/>
          <p:cNvSpPr/>
          <p:nvPr/>
        </p:nvSpPr>
        <p:spPr>
          <a:xfrm>
            <a:off x="2843213" y="1773238"/>
            <a:ext cx="6000750" cy="1571625"/>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l">
              <a:spcBef>
                <a:spcPct val="0"/>
              </a:spcBef>
              <a:buClrTx/>
              <a:buSzTx/>
              <a:buFontTx/>
              <a:buNone/>
              <a:defRPr/>
            </a:pPr>
            <a:r>
              <a:rPr lang="es-ES" sz="1800">
                <a:solidFill>
                  <a:srgbClr val="000000"/>
                </a:solidFill>
                <a:latin typeface="Calibri" pitchFamily="34" charset="0"/>
                <a:cs typeface="Arial" charset="0"/>
              </a:rPr>
              <a:t>LENGUAJE DE DESCRIPCIÓN DE DATOS</a:t>
            </a:r>
            <a:r>
              <a:rPr lang="es-ES" sz="1800" b="0">
                <a:solidFill>
                  <a:srgbClr val="000000"/>
                </a:solidFill>
                <a:latin typeface="Calibri" pitchFamily="34" charset="0"/>
                <a:cs typeface="Arial" charset="0"/>
              </a:rPr>
              <a:t>:</a:t>
            </a:r>
          </a:p>
          <a:p>
            <a:pPr algn="l">
              <a:spcBef>
                <a:spcPct val="0"/>
              </a:spcBef>
              <a:buClrTx/>
              <a:buSzTx/>
              <a:buFontTx/>
              <a:buNone/>
              <a:defRPr/>
            </a:pPr>
            <a:r>
              <a:rPr lang="es-ES" sz="1800" b="0">
                <a:solidFill>
                  <a:srgbClr val="000000"/>
                </a:solidFill>
                <a:latin typeface="Calibri" pitchFamily="34" charset="0"/>
                <a:cs typeface="Arial" charset="0"/>
              </a:rPr>
              <a:t>(</a:t>
            </a:r>
            <a:r>
              <a:rPr lang="es-AR" sz="1800" b="0">
                <a:solidFill>
                  <a:srgbClr val="000000"/>
                </a:solidFill>
                <a:latin typeface="Calibri" pitchFamily="34" charset="0"/>
                <a:cs typeface="Arial" charset="0"/>
              </a:rPr>
              <a:t>en inglés </a:t>
            </a:r>
            <a:r>
              <a:rPr lang="es-AR" sz="1800" b="0" i="1">
                <a:solidFill>
                  <a:srgbClr val="000000"/>
                </a:solidFill>
                <a:latin typeface="Calibri" pitchFamily="34" charset="0"/>
                <a:cs typeface="Arial" charset="0"/>
              </a:rPr>
              <a:t>Data Definition Language</a:t>
            </a:r>
            <a:r>
              <a:rPr lang="es-AR" sz="1800" b="0">
                <a:solidFill>
                  <a:srgbClr val="000000"/>
                </a:solidFill>
                <a:latin typeface="Calibri" pitchFamily="34" charset="0"/>
                <a:cs typeface="Arial" charset="0"/>
              </a:rPr>
              <a:t>, o </a:t>
            </a:r>
            <a:r>
              <a:rPr lang="es-AR" sz="1800" b="0" i="1">
                <a:solidFill>
                  <a:srgbClr val="000000"/>
                </a:solidFill>
                <a:latin typeface="Calibri" pitchFamily="34" charset="0"/>
                <a:cs typeface="Arial" charset="0"/>
              </a:rPr>
              <a:t>DDL</a:t>
            </a:r>
            <a:r>
              <a:rPr lang="es-AR" sz="1800" b="0">
                <a:solidFill>
                  <a:srgbClr val="000000"/>
                </a:solidFill>
                <a:latin typeface="Calibri" pitchFamily="34" charset="0"/>
                <a:cs typeface="Arial" charset="0"/>
              </a:rPr>
              <a:t>),. </a:t>
            </a:r>
            <a:r>
              <a:rPr lang="es-ES" sz="1800" b="0">
                <a:solidFill>
                  <a:srgbClr val="000000"/>
                </a:solidFill>
                <a:latin typeface="Calibri" pitchFamily="34" charset="0"/>
                <a:cs typeface="Arial" charset="0"/>
              </a:rPr>
              <a:t>Necesita un traductor para generar código objeto a partir del código fuente (</a:t>
            </a:r>
            <a:r>
              <a:rPr lang="es-AR" sz="1800" b="0">
                <a:solidFill>
                  <a:srgbClr val="000000"/>
                </a:solidFill>
                <a:latin typeface="Calibri" pitchFamily="34" charset="0"/>
                <a:cs typeface="Arial" charset="0"/>
              </a:rPr>
              <a:t>es el que se encarga de la modificación de la estructura de los objetos de la base de datos).</a:t>
            </a:r>
          </a:p>
        </p:txBody>
      </p:sp>
      <p:sp>
        <p:nvSpPr>
          <p:cNvPr id="7" name="6 Rectángulo redondeado"/>
          <p:cNvSpPr>
            <a:spLocks noChangeArrowheads="1"/>
          </p:cNvSpPr>
          <p:nvPr/>
        </p:nvSpPr>
        <p:spPr bwMode="auto">
          <a:xfrm>
            <a:off x="900113" y="4797425"/>
            <a:ext cx="1714500" cy="500063"/>
          </a:xfrm>
          <a:prstGeom prst="roundRect">
            <a:avLst>
              <a:gd name="adj" fmla="val 16667"/>
            </a:avLst>
          </a:prstGeom>
          <a:solidFill>
            <a:schemeClr val="accent1">
              <a:lumMod val="75000"/>
            </a:schemeClr>
          </a:solidFill>
          <a:ln w="25400" algn="ctr">
            <a:solidFill>
              <a:srgbClr val="385D8A"/>
            </a:solidFill>
            <a:round/>
            <a:headEnd/>
            <a:tailEnd/>
          </a:ln>
        </p:spPr>
        <p:txBody>
          <a:bodyPr anchor="ctr"/>
          <a:lstStyle/>
          <a:p>
            <a:pPr>
              <a:spcBef>
                <a:spcPct val="0"/>
              </a:spcBef>
              <a:buClrTx/>
              <a:buSzTx/>
              <a:buFontTx/>
              <a:buNone/>
              <a:defRPr/>
            </a:pPr>
            <a:r>
              <a:rPr lang="es-ES" sz="1800">
                <a:solidFill>
                  <a:srgbClr val="FFFFFF"/>
                </a:solidFill>
                <a:latin typeface="Calibri" pitchFamily="34" charset="0"/>
                <a:cs typeface="Arial" charset="0"/>
              </a:rPr>
              <a:t>DML</a:t>
            </a:r>
            <a:endParaRPr lang="es-AR" sz="1800">
              <a:solidFill>
                <a:srgbClr val="FFFFFF"/>
              </a:solidFill>
              <a:latin typeface="Calibri" pitchFamily="34" charset="0"/>
              <a:cs typeface="Arial" charset="0"/>
            </a:endParaRPr>
          </a:p>
        </p:txBody>
      </p:sp>
      <p:sp>
        <p:nvSpPr>
          <p:cNvPr id="8" name="7 Rectángulo"/>
          <p:cNvSpPr/>
          <p:nvPr/>
        </p:nvSpPr>
        <p:spPr>
          <a:xfrm>
            <a:off x="2843213" y="3716338"/>
            <a:ext cx="6000750" cy="26416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l">
              <a:spcBef>
                <a:spcPct val="0"/>
              </a:spcBef>
              <a:buClrTx/>
              <a:buSzTx/>
              <a:buFontTx/>
              <a:buNone/>
              <a:defRPr/>
            </a:pPr>
            <a:r>
              <a:rPr lang="es-ES" sz="1800">
                <a:solidFill>
                  <a:srgbClr val="000000"/>
                </a:solidFill>
                <a:latin typeface="Calibri" pitchFamily="34" charset="0"/>
                <a:cs typeface="Arial" charset="0"/>
              </a:rPr>
              <a:t>LENGUAJE DE MANIPULACION DE DATOS</a:t>
            </a:r>
            <a:r>
              <a:rPr lang="es-ES" sz="1800" b="0">
                <a:solidFill>
                  <a:srgbClr val="000000"/>
                </a:solidFill>
                <a:latin typeface="Calibri" pitchFamily="34" charset="0"/>
                <a:cs typeface="Arial" charset="0"/>
              </a:rPr>
              <a:t>:</a:t>
            </a:r>
            <a:endParaRPr lang="es-AR" sz="1800" b="0">
              <a:solidFill>
                <a:srgbClr val="000000"/>
              </a:solidFill>
              <a:latin typeface="Calibri" pitchFamily="34" charset="0"/>
              <a:cs typeface="Arial" charset="0"/>
            </a:endParaRPr>
          </a:p>
          <a:p>
            <a:pPr algn="l">
              <a:spcBef>
                <a:spcPct val="0"/>
              </a:spcBef>
              <a:buClrTx/>
              <a:buSzTx/>
              <a:buFontTx/>
              <a:buNone/>
              <a:defRPr/>
            </a:pPr>
            <a:r>
              <a:rPr lang="es-AR" sz="1800" b="0">
                <a:solidFill>
                  <a:srgbClr val="000000"/>
                </a:solidFill>
                <a:latin typeface="Calibri" pitchFamily="34" charset="0"/>
                <a:cs typeface="Arial" charset="0"/>
              </a:rPr>
              <a:t>(en inglés </a:t>
            </a:r>
            <a:r>
              <a:rPr lang="es-AR" sz="1800" b="0" i="1">
                <a:solidFill>
                  <a:srgbClr val="000000"/>
                </a:solidFill>
                <a:latin typeface="Calibri" pitchFamily="34" charset="0"/>
                <a:cs typeface="Arial" charset="0"/>
              </a:rPr>
              <a:t>Data Manipulation Language</a:t>
            </a:r>
            <a:r>
              <a:rPr lang="es-AR" sz="1800" b="0">
                <a:solidFill>
                  <a:srgbClr val="000000"/>
                </a:solidFill>
                <a:latin typeface="Calibri" pitchFamily="34" charset="0"/>
                <a:cs typeface="Arial" charset="0"/>
              </a:rPr>
              <a:t>, o </a:t>
            </a:r>
            <a:r>
              <a:rPr lang="es-AR" sz="1800" b="0" i="1">
                <a:solidFill>
                  <a:srgbClr val="000000"/>
                </a:solidFill>
                <a:latin typeface="Calibri" pitchFamily="34" charset="0"/>
                <a:cs typeface="Arial" charset="0"/>
              </a:rPr>
              <a:t>DML</a:t>
            </a:r>
            <a:r>
              <a:rPr lang="es-AR" sz="1800" b="0">
                <a:solidFill>
                  <a:srgbClr val="000000"/>
                </a:solidFill>
                <a:latin typeface="Calibri" pitchFamily="34" charset="0"/>
                <a:cs typeface="Arial" charset="0"/>
              </a:rPr>
              <a:t>). Es un lenguaje proporcionado por el sistema de gestión de base de datos que permite a los usuarios llevar a cabo las tareas de consulta o manipulación de los datos, organizados por el modelo de datos adecuado.</a:t>
            </a:r>
          </a:p>
          <a:p>
            <a:pPr algn="l">
              <a:spcBef>
                <a:spcPct val="0"/>
              </a:spcBef>
              <a:buClrTx/>
              <a:buSzTx/>
              <a:buFontTx/>
              <a:buNone/>
              <a:defRPr/>
            </a:pPr>
            <a:r>
              <a:rPr lang="es-AR" sz="1800" b="0">
                <a:solidFill>
                  <a:srgbClr val="000000"/>
                </a:solidFill>
                <a:latin typeface="Calibri" pitchFamily="34" charset="0"/>
                <a:cs typeface="Arial" charset="0"/>
              </a:rPr>
              <a:t>El lenguaje de manipulación de datos más popular hoy día es SQL, usado para recuperar y manipular datos en una base de datos relacional.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10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Grp="1" noChangeArrowheads="1"/>
          </p:cNvSpPr>
          <p:nvPr>
            <p:ph type="ftr" sz="quarter" idx="11"/>
          </p:nvPr>
        </p:nvSpPr>
        <p:spPr>
          <a:noFill/>
        </p:spPr>
        <p:txBody>
          <a:bodyPr/>
          <a:lstStyle/>
          <a:p>
            <a:r>
              <a:rPr lang="es-ES" smtClean="0"/>
              <a:t>Lic. Miriam Barone</a:t>
            </a:r>
          </a:p>
        </p:txBody>
      </p:sp>
      <p:sp>
        <p:nvSpPr>
          <p:cNvPr id="6" name="Rectangle 10"/>
          <p:cNvSpPr>
            <a:spLocks noGrp="1" noChangeArrowheads="1"/>
          </p:cNvSpPr>
          <p:nvPr>
            <p:ph type="sldNum" sz="quarter" idx="12"/>
          </p:nvPr>
        </p:nvSpPr>
        <p:spPr/>
        <p:txBody>
          <a:bodyPr/>
          <a:lstStyle/>
          <a:p>
            <a:pPr>
              <a:defRPr/>
            </a:pPr>
            <a:fld id="{4F80319C-5660-4889-9226-26244BEA0C21}" type="slidenum">
              <a:rPr lang="es-ES"/>
              <a:pPr>
                <a:defRPr/>
              </a:pPr>
              <a:t>27</a:t>
            </a:fld>
            <a:endParaRPr lang="es-ES"/>
          </a:p>
        </p:txBody>
      </p:sp>
      <p:sp>
        <p:nvSpPr>
          <p:cNvPr id="32772" name="1 Título"/>
          <p:cNvSpPr>
            <a:spLocks noGrp="1"/>
          </p:cNvSpPr>
          <p:nvPr>
            <p:ph type="title"/>
          </p:nvPr>
        </p:nvSpPr>
        <p:spPr/>
        <p:txBody>
          <a:bodyPr anchor="ctr"/>
          <a:lstStyle/>
          <a:p>
            <a:pPr eaLnBrk="1" hangingPunct="1"/>
            <a:r>
              <a:rPr lang="es-ES" sz="3200" smtClean="0"/>
              <a:t>Sistema de gestión de Base de Datos</a:t>
            </a:r>
            <a:endParaRPr lang="es-AR" sz="3200" smtClean="0"/>
          </a:p>
        </p:txBody>
      </p:sp>
      <p:pic>
        <p:nvPicPr>
          <p:cNvPr id="27651" name="Picture 2"/>
          <p:cNvPicPr>
            <a:picLocks noGrp="1" noChangeAspect="1" noChangeArrowheads="1"/>
          </p:cNvPicPr>
          <p:nvPr>
            <p:ph idx="1"/>
          </p:nvPr>
        </p:nvPicPr>
        <p:blipFill>
          <a:blip r:embed="rId2" cstate="print"/>
          <a:srcRect/>
          <a:stretch>
            <a:fillRect/>
          </a:stretch>
        </p:blipFill>
        <p:spPr>
          <a:xfrm>
            <a:off x="1343025" y="1643063"/>
            <a:ext cx="7327900" cy="1071562"/>
          </a:xfrm>
          <a:noFill/>
        </p:spPr>
      </p:pic>
      <p:sp>
        <p:nvSpPr>
          <p:cNvPr id="27652" name="4 CuadroTexto"/>
          <p:cNvSpPr txBox="1">
            <a:spLocks noChangeArrowheads="1"/>
          </p:cNvSpPr>
          <p:nvPr/>
        </p:nvSpPr>
        <p:spPr bwMode="auto">
          <a:xfrm>
            <a:off x="857250" y="2827338"/>
            <a:ext cx="7921625" cy="3387725"/>
          </a:xfrm>
          <a:prstGeom prst="rect">
            <a:avLst/>
          </a:prstGeom>
          <a:noFill/>
          <a:ln w="9525">
            <a:noFill/>
            <a:miter lim="800000"/>
            <a:headEnd/>
            <a:tailEnd/>
          </a:ln>
        </p:spPr>
        <p:txBody>
          <a:bodyPr>
            <a:spAutoFit/>
          </a:bodyPr>
          <a:lstStyle/>
          <a:p>
            <a:pPr algn="l">
              <a:spcBef>
                <a:spcPct val="0"/>
              </a:spcBef>
              <a:buClrTx/>
              <a:buSzTx/>
              <a:buFont typeface="Wingdings" pitchFamily="2" charset="2"/>
              <a:buChar char="v"/>
            </a:pPr>
            <a:r>
              <a:rPr lang="es-ES" sz="1800" i="1">
                <a:latin typeface="Arial" charset="0"/>
                <a:cs typeface="Arial" charset="0"/>
              </a:rPr>
              <a:t>Definir el esquema de la base de datos</a:t>
            </a:r>
            <a:r>
              <a:rPr lang="es-ES" sz="1800" b="0">
                <a:latin typeface="Arial" charset="0"/>
                <a:cs typeface="Arial" charset="0"/>
              </a:rPr>
              <a:t>, describiéndolo mediante un conjunto de instrucciones DDL.</a:t>
            </a:r>
          </a:p>
          <a:p>
            <a:pPr algn="l">
              <a:spcBef>
                <a:spcPct val="0"/>
              </a:spcBef>
              <a:buClrTx/>
              <a:buSzTx/>
              <a:buFont typeface="Wingdings" pitchFamily="2" charset="2"/>
              <a:buChar char="v"/>
            </a:pPr>
            <a:r>
              <a:rPr lang="es-ES" sz="1800" i="1">
                <a:latin typeface="Arial" charset="0"/>
                <a:cs typeface="Arial" charset="0"/>
              </a:rPr>
              <a:t>Acceder a la información desde un lenguaje de alto nivel, </a:t>
            </a:r>
            <a:r>
              <a:rPr lang="es-ES" sz="1800" b="0">
                <a:latin typeface="Arial" charset="0"/>
                <a:cs typeface="Arial" charset="0"/>
              </a:rPr>
              <a:t>para lo cual se utiliza el lenguaje DML.</a:t>
            </a:r>
          </a:p>
          <a:p>
            <a:pPr algn="l">
              <a:spcBef>
                <a:spcPct val="0"/>
              </a:spcBef>
              <a:buClrTx/>
              <a:buSzTx/>
              <a:buFont typeface="Wingdings" pitchFamily="2" charset="2"/>
              <a:buChar char="v"/>
            </a:pPr>
            <a:r>
              <a:rPr lang="es-ES" sz="1800" i="1">
                <a:latin typeface="Arial" charset="0"/>
                <a:cs typeface="Arial" charset="0"/>
              </a:rPr>
              <a:t>Acceder a la información en modo conversacional</a:t>
            </a:r>
            <a:r>
              <a:rPr lang="es-ES" sz="1800" b="0">
                <a:latin typeface="Arial" charset="0"/>
                <a:cs typeface="Arial" charset="0"/>
              </a:rPr>
              <a:t>, incorporando una interfaz de usuario para obtener información interactiva.</a:t>
            </a:r>
          </a:p>
          <a:p>
            <a:pPr algn="l">
              <a:spcBef>
                <a:spcPct val="0"/>
              </a:spcBef>
              <a:buClrTx/>
              <a:buSzTx/>
              <a:buFont typeface="Wingdings" pitchFamily="2" charset="2"/>
              <a:buChar char="v"/>
            </a:pPr>
            <a:r>
              <a:rPr lang="es-ES" sz="1800" i="1">
                <a:latin typeface="Arial" charset="0"/>
                <a:cs typeface="Arial" charset="0"/>
              </a:rPr>
              <a:t>Gestionar los archivos</a:t>
            </a:r>
            <a:r>
              <a:rPr lang="es-ES" sz="1800" b="0">
                <a:latin typeface="Arial" charset="0"/>
                <a:cs typeface="Arial" charset="0"/>
              </a:rPr>
              <a:t>, función realizada por el modulo Gestión de archivos, que es el que se encarga de la comunicación con el sistema operativo.</a:t>
            </a:r>
          </a:p>
          <a:p>
            <a:pPr algn="l">
              <a:spcBef>
                <a:spcPct val="0"/>
              </a:spcBef>
              <a:buClrTx/>
              <a:buSzTx/>
              <a:buFont typeface="Wingdings" pitchFamily="2" charset="2"/>
              <a:buChar char="v"/>
            </a:pPr>
            <a:r>
              <a:rPr lang="es-ES" sz="1800" i="1">
                <a:latin typeface="Arial" charset="0"/>
                <a:cs typeface="Arial" charset="0"/>
              </a:rPr>
              <a:t>Realizar funciones varias, </a:t>
            </a:r>
            <a:r>
              <a:rPr lang="es-ES" sz="1800" b="0">
                <a:latin typeface="Arial" charset="0"/>
                <a:cs typeface="Arial" charset="0"/>
              </a:rPr>
              <a:t>tales como control de usuario, recuperación de la base en caso de fallas, organización física de la BD, control de seguridad , privacidad de la información.</a:t>
            </a:r>
            <a:endParaRPr lang="es-AR"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 to="" calcmode="lin" valueType="num">
                                      <p:cBhvr>
                                        <p:cTn id="7" dur="1" fill="hold"/>
                                        <p:tgtEl>
                                          <p:spTgt spid="2765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7652"/>
                                        </p:tgtEl>
                                        <p:attrNameLst>
                                          <p:attrName>style.visibility</p:attrName>
                                        </p:attrNameLst>
                                      </p:cBhvr>
                                      <p:to>
                                        <p:strVal val="visible"/>
                                      </p:to>
                                    </p:set>
                                    <p:anim to="" calcmode="lin" valueType="num">
                                      <p:cBhvr>
                                        <p:cTn id="12" dur="1" fill="hold"/>
                                        <p:tgtEl>
                                          <p:spTgt spid="276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pPr>
              <a:defRPr/>
            </a:pPr>
            <a:r>
              <a:rPr lang="es-ES"/>
              <a:t>Lic. Miriam Barone</a:t>
            </a:r>
          </a:p>
        </p:txBody>
      </p:sp>
      <p:sp>
        <p:nvSpPr>
          <p:cNvPr id="5" name="5 Marcador de número de diapositiva"/>
          <p:cNvSpPr>
            <a:spLocks noGrp="1"/>
          </p:cNvSpPr>
          <p:nvPr>
            <p:ph type="sldNum" sz="quarter" idx="12"/>
          </p:nvPr>
        </p:nvSpPr>
        <p:spPr/>
        <p:txBody>
          <a:bodyPr/>
          <a:lstStyle/>
          <a:p>
            <a:pPr>
              <a:defRPr/>
            </a:pPr>
            <a:fld id="{786F9D78-FA6F-4F92-A783-83CD891E5F7E}" type="slidenum">
              <a:rPr lang="es-ES"/>
              <a:pPr>
                <a:defRPr/>
              </a:pPr>
              <a:t>28</a:t>
            </a:fld>
            <a:endParaRPr lang="es-ES"/>
          </a:p>
        </p:txBody>
      </p:sp>
      <p:pic>
        <p:nvPicPr>
          <p:cNvPr id="33796" name="3 Marcador de contenido"/>
          <p:cNvPicPr>
            <a:picLocks noGrp="1"/>
          </p:cNvPicPr>
          <p:nvPr>
            <p:ph idx="4294967295"/>
          </p:nvPr>
        </p:nvPicPr>
        <p:blipFill>
          <a:blip r:embed="rId2" cstate="print"/>
          <a:srcRect/>
          <a:stretch>
            <a:fillRect/>
          </a:stretch>
        </p:blipFill>
        <p:spPr>
          <a:xfrm>
            <a:off x="652463" y="46038"/>
            <a:ext cx="7848600" cy="4525962"/>
          </a:xfrm>
        </p:spPr>
      </p:pic>
      <p:pic>
        <p:nvPicPr>
          <p:cNvPr id="33797" name="4 Imagen"/>
          <p:cNvPicPr>
            <a:picLocks noChangeAspect="1" noChangeArrowheads="1"/>
          </p:cNvPicPr>
          <p:nvPr/>
        </p:nvPicPr>
        <p:blipFill>
          <a:blip r:embed="rId3" cstate="print"/>
          <a:srcRect/>
          <a:stretch>
            <a:fillRect/>
          </a:stretch>
        </p:blipFill>
        <p:spPr bwMode="auto">
          <a:xfrm>
            <a:off x="969963" y="4586288"/>
            <a:ext cx="7459662"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ftr" sz="quarter" idx="11"/>
          </p:nvPr>
        </p:nvSpPr>
        <p:spPr>
          <a:noFill/>
        </p:spPr>
        <p:txBody>
          <a:bodyPr/>
          <a:lstStyle/>
          <a:p>
            <a:r>
              <a:rPr lang="es-ES" smtClean="0"/>
              <a:t>Lic. Miriam Barone</a:t>
            </a:r>
          </a:p>
        </p:txBody>
      </p:sp>
      <p:sp>
        <p:nvSpPr>
          <p:cNvPr id="6" name="Rectangle 10"/>
          <p:cNvSpPr>
            <a:spLocks noGrp="1" noChangeArrowheads="1"/>
          </p:cNvSpPr>
          <p:nvPr>
            <p:ph type="sldNum" sz="quarter" idx="12"/>
          </p:nvPr>
        </p:nvSpPr>
        <p:spPr/>
        <p:txBody>
          <a:bodyPr/>
          <a:lstStyle/>
          <a:p>
            <a:pPr>
              <a:defRPr/>
            </a:pPr>
            <a:fld id="{7DBD1FE6-6751-420C-A219-E6F64922AE63}" type="slidenum">
              <a:rPr lang="es-ES"/>
              <a:pPr>
                <a:defRPr/>
              </a:pPr>
              <a:t>29</a:t>
            </a:fld>
            <a:endParaRPr lang="es-ES"/>
          </a:p>
        </p:txBody>
      </p:sp>
      <p:pic>
        <p:nvPicPr>
          <p:cNvPr id="29698" name="Picture 2"/>
          <p:cNvPicPr>
            <a:picLocks noGrp="1" noChangeAspect="1" noChangeArrowheads="1"/>
          </p:cNvPicPr>
          <p:nvPr>
            <p:ph idx="4294967295"/>
          </p:nvPr>
        </p:nvPicPr>
        <p:blipFill>
          <a:blip r:embed="rId2" cstate="print"/>
          <a:srcRect/>
          <a:stretch>
            <a:fillRect/>
          </a:stretch>
        </p:blipFill>
        <p:spPr>
          <a:xfrm>
            <a:off x="0" y="1217613"/>
            <a:ext cx="8027988" cy="3041650"/>
          </a:xfrm>
          <a:noFill/>
        </p:spPr>
      </p:pic>
      <p:pic>
        <p:nvPicPr>
          <p:cNvPr id="29699" name="Picture 4"/>
          <p:cNvPicPr>
            <a:picLocks noChangeAspect="1" noChangeArrowheads="1"/>
          </p:cNvPicPr>
          <p:nvPr/>
        </p:nvPicPr>
        <p:blipFill>
          <a:blip r:embed="rId3" cstate="print"/>
          <a:srcRect/>
          <a:stretch>
            <a:fillRect/>
          </a:stretch>
        </p:blipFill>
        <p:spPr bwMode="auto">
          <a:xfrm>
            <a:off x="0" y="4221163"/>
            <a:ext cx="7631113" cy="2160587"/>
          </a:xfrm>
          <a:prstGeom prst="rect">
            <a:avLst/>
          </a:prstGeom>
          <a:noFill/>
          <a:ln w="9525">
            <a:noFill/>
            <a:miter lim="800000"/>
            <a:headEnd/>
            <a:tailEnd/>
          </a:ln>
        </p:spPr>
      </p:pic>
      <p:sp>
        <p:nvSpPr>
          <p:cNvPr id="29700" name="8 CuadroTexto"/>
          <p:cNvSpPr txBox="1">
            <a:spLocks noChangeArrowheads="1"/>
          </p:cNvSpPr>
          <p:nvPr/>
        </p:nvSpPr>
        <p:spPr bwMode="auto">
          <a:xfrm>
            <a:off x="1835150" y="549275"/>
            <a:ext cx="5832475" cy="457200"/>
          </a:xfrm>
          <a:prstGeom prst="rect">
            <a:avLst/>
          </a:prstGeom>
          <a:noFill/>
          <a:ln w="9525">
            <a:noFill/>
            <a:miter lim="800000"/>
            <a:headEnd/>
            <a:tailEnd/>
          </a:ln>
        </p:spPr>
        <p:txBody>
          <a:bodyPr>
            <a:spAutoFit/>
          </a:bodyPr>
          <a:lstStyle/>
          <a:p>
            <a:pPr algn="l">
              <a:spcBef>
                <a:spcPct val="0"/>
              </a:spcBef>
              <a:buClrTx/>
              <a:buSzTx/>
              <a:buFontTx/>
              <a:buNone/>
            </a:pPr>
            <a:r>
              <a:rPr lang="es-ES" sz="2400">
                <a:latin typeface="Arial" charset="0"/>
                <a:cs typeface="Arial" charset="0"/>
              </a:rPr>
              <a:t>ABSTRACCION DE LA INFORMACION</a:t>
            </a:r>
            <a:endParaRPr lang="es-AR" sz="240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p:cTn id="7" dur="1000" fill="hold"/>
                                        <p:tgtEl>
                                          <p:spTgt spid="29700"/>
                                        </p:tgtEl>
                                        <p:attrNameLst>
                                          <p:attrName>ppt_w</p:attrName>
                                        </p:attrNameLst>
                                      </p:cBhvr>
                                      <p:tavLst>
                                        <p:tav tm="0">
                                          <p:val>
                                            <p:strVal val="#ppt_w*2.5"/>
                                          </p:val>
                                        </p:tav>
                                        <p:tav tm="100000">
                                          <p:val>
                                            <p:strVal val="#ppt_w"/>
                                          </p:val>
                                        </p:tav>
                                      </p:tavLst>
                                    </p:anim>
                                    <p:anim calcmode="lin" valueType="num">
                                      <p:cBhvr>
                                        <p:cTn id="8" dur="1000" fill="hold"/>
                                        <p:tgtEl>
                                          <p:spTgt spid="29700"/>
                                        </p:tgtEl>
                                        <p:attrNameLst>
                                          <p:attrName>ppt_h</p:attrName>
                                        </p:attrNameLst>
                                      </p:cBhvr>
                                      <p:tavLst>
                                        <p:tav tm="0">
                                          <p:val>
                                            <p:strVal val="#ppt_h*0.01"/>
                                          </p:val>
                                        </p:tav>
                                        <p:tav tm="100000">
                                          <p:val>
                                            <p:strVal val="#ppt_h"/>
                                          </p:val>
                                        </p:tav>
                                      </p:tavLst>
                                    </p:anim>
                                    <p:anim calcmode="lin" valueType="num">
                                      <p:cBhvr>
                                        <p:cTn id="9" dur="1000" fill="hold"/>
                                        <p:tgtEl>
                                          <p:spTgt spid="29700"/>
                                        </p:tgtEl>
                                        <p:attrNameLst>
                                          <p:attrName>ppt_x</p:attrName>
                                        </p:attrNameLst>
                                      </p:cBhvr>
                                      <p:tavLst>
                                        <p:tav tm="0">
                                          <p:val>
                                            <p:strVal val="#ppt_x"/>
                                          </p:val>
                                        </p:tav>
                                        <p:tav tm="100000">
                                          <p:val>
                                            <p:strVal val="#ppt_x"/>
                                          </p:val>
                                        </p:tav>
                                      </p:tavLst>
                                    </p:anim>
                                    <p:anim calcmode="lin" valueType="num">
                                      <p:cBhvr>
                                        <p:cTn id="10" dur="1000" fill="hold"/>
                                        <p:tgtEl>
                                          <p:spTgt spid="29700"/>
                                        </p:tgtEl>
                                        <p:attrNameLst>
                                          <p:attrName>ppt_y</p:attrName>
                                        </p:attrNameLst>
                                      </p:cBhvr>
                                      <p:tavLst>
                                        <p:tav tm="0">
                                          <p:val>
                                            <p:strVal val="#ppt_h+1"/>
                                          </p:val>
                                        </p:tav>
                                        <p:tav tm="100000">
                                          <p:val>
                                            <p:strVal val="#ppt_y"/>
                                          </p:val>
                                        </p:tav>
                                      </p:tavLst>
                                    </p:anim>
                                    <p:animEffect transition="in" filter="fade">
                                      <p:cBhvr>
                                        <p:cTn id="11" dur="1000"/>
                                        <p:tgtEl>
                                          <p:spTgt spid="29700"/>
                                        </p:tgtEl>
                                      </p:cBhvr>
                                    </p:animEffect>
                                  </p:childTnLst>
                                </p:cTn>
                              </p:par>
                            </p:childTnLst>
                          </p:cTn>
                        </p:par>
                        <p:par>
                          <p:cTn id="12" fill="hold">
                            <p:stCondLst>
                              <p:cond delay="1000"/>
                            </p:stCondLst>
                            <p:childTnLst>
                              <p:par>
                                <p:cTn id="13" presetID="58" presetClass="entr" presetSubtype="0" accel="100000" fill="hold" nodeType="afterEffect">
                                  <p:stCondLst>
                                    <p:cond delay="0"/>
                                  </p:stCondLst>
                                  <p:childTnLst>
                                    <p:set>
                                      <p:cBhvr>
                                        <p:cTn id="14" dur="1" fill="hold">
                                          <p:stCondLst>
                                            <p:cond delay="0"/>
                                          </p:stCondLst>
                                        </p:cTn>
                                        <p:tgtEl>
                                          <p:spTgt spid="29698"/>
                                        </p:tgtEl>
                                        <p:attrNameLst>
                                          <p:attrName>style.visibility</p:attrName>
                                        </p:attrNameLst>
                                      </p:cBhvr>
                                      <p:to>
                                        <p:strVal val="visible"/>
                                      </p:to>
                                    </p:set>
                                    <p:anim calcmode="lin" valueType="num">
                                      <p:cBhvr>
                                        <p:cTn id="15" dur="1000" fill="hold"/>
                                        <p:tgtEl>
                                          <p:spTgt spid="29698"/>
                                        </p:tgtEl>
                                        <p:attrNameLst>
                                          <p:attrName>ppt_w</p:attrName>
                                        </p:attrNameLst>
                                      </p:cBhvr>
                                      <p:tavLst>
                                        <p:tav tm="0">
                                          <p:val>
                                            <p:strVal val="#ppt_w*2.5"/>
                                          </p:val>
                                        </p:tav>
                                        <p:tav tm="100000">
                                          <p:val>
                                            <p:strVal val="#ppt_w"/>
                                          </p:val>
                                        </p:tav>
                                      </p:tavLst>
                                    </p:anim>
                                    <p:anim calcmode="lin" valueType="num">
                                      <p:cBhvr>
                                        <p:cTn id="16" dur="1000" fill="hold"/>
                                        <p:tgtEl>
                                          <p:spTgt spid="29698"/>
                                        </p:tgtEl>
                                        <p:attrNameLst>
                                          <p:attrName>ppt_h</p:attrName>
                                        </p:attrNameLst>
                                      </p:cBhvr>
                                      <p:tavLst>
                                        <p:tav tm="0">
                                          <p:val>
                                            <p:strVal val="#ppt_h*0.01"/>
                                          </p:val>
                                        </p:tav>
                                        <p:tav tm="100000">
                                          <p:val>
                                            <p:strVal val="#ppt_h"/>
                                          </p:val>
                                        </p:tav>
                                      </p:tavLst>
                                    </p:anim>
                                    <p:anim calcmode="lin" valueType="num">
                                      <p:cBhvr>
                                        <p:cTn id="17" dur="1000" fill="hold"/>
                                        <p:tgtEl>
                                          <p:spTgt spid="29698"/>
                                        </p:tgtEl>
                                        <p:attrNameLst>
                                          <p:attrName>ppt_x</p:attrName>
                                        </p:attrNameLst>
                                      </p:cBhvr>
                                      <p:tavLst>
                                        <p:tav tm="0">
                                          <p:val>
                                            <p:strVal val="#ppt_x"/>
                                          </p:val>
                                        </p:tav>
                                        <p:tav tm="100000">
                                          <p:val>
                                            <p:strVal val="#ppt_x"/>
                                          </p:val>
                                        </p:tav>
                                      </p:tavLst>
                                    </p:anim>
                                    <p:anim calcmode="lin" valueType="num">
                                      <p:cBhvr>
                                        <p:cTn id="18" dur="1000" fill="hold"/>
                                        <p:tgtEl>
                                          <p:spTgt spid="29698"/>
                                        </p:tgtEl>
                                        <p:attrNameLst>
                                          <p:attrName>ppt_y</p:attrName>
                                        </p:attrNameLst>
                                      </p:cBhvr>
                                      <p:tavLst>
                                        <p:tav tm="0">
                                          <p:val>
                                            <p:strVal val="#ppt_h+1"/>
                                          </p:val>
                                        </p:tav>
                                        <p:tav tm="100000">
                                          <p:val>
                                            <p:strVal val="#ppt_y"/>
                                          </p:val>
                                        </p:tav>
                                      </p:tavLst>
                                    </p:anim>
                                    <p:animEffect transition="in" filter="fade">
                                      <p:cBhvr>
                                        <p:cTn id="19" dur="1000"/>
                                        <p:tgtEl>
                                          <p:spTgt spid="29698"/>
                                        </p:tgtEl>
                                      </p:cBhvr>
                                    </p:animEffect>
                                  </p:childTnLst>
                                </p:cTn>
                              </p:par>
                              <p:par>
                                <p:cTn id="20" presetID="58" presetClass="entr" presetSubtype="0" accel="100000" fill="hold" nodeType="withEffect">
                                  <p:stCondLst>
                                    <p:cond delay="0"/>
                                  </p:stCondLst>
                                  <p:childTnLst>
                                    <p:set>
                                      <p:cBhvr>
                                        <p:cTn id="21" dur="1" fill="hold">
                                          <p:stCondLst>
                                            <p:cond delay="0"/>
                                          </p:stCondLst>
                                        </p:cTn>
                                        <p:tgtEl>
                                          <p:spTgt spid="29699"/>
                                        </p:tgtEl>
                                        <p:attrNameLst>
                                          <p:attrName>style.visibility</p:attrName>
                                        </p:attrNameLst>
                                      </p:cBhvr>
                                      <p:to>
                                        <p:strVal val="visible"/>
                                      </p:to>
                                    </p:set>
                                    <p:anim calcmode="lin" valueType="num">
                                      <p:cBhvr>
                                        <p:cTn id="22" dur="1000" fill="hold"/>
                                        <p:tgtEl>
                                          <p:spTgt spid="29699"/>
                                        </p:tgtEl>
                                        <p:attrNameLst>
                                          <p:attrName>ppt_w</p:attrName>
                                        </p:attrNameLst>
                                      </p:cBhvr>
                                      <p:tavLst>
                                        <p:tav tm="0">
                                          <p:val>
                                            <p:strVal val="#ppt_w*2.5"/>
                                          </p:val>
                                        </p:tav>
                                        <p:tav tm="100000">
                                          <p:val>
                                            <p:strVal val="#ppt_w"/>
                                          </p:val>
                                        </p:tav>
                                      </p:tavLst>
                                    </p:anim>
                                    <p:anim calcmode="lin" valueType="num">
                                      <p:cBhvr>
                                        <p:cTn id="23" dur="1000" fill="hold"/>
                                        <p:tgtEl>
                                          <p:spTgt spid="29699"/>
                                        </p:tgtEl>
                                        <p:attrNameLst>
                                          <p:attrName>ppt_h</p:attrName>
                                        </p:attrNameLst>
                                      </p:cBhvr>
                                      <p:tavLst>
                                        <p:tav tm="0">
                                          <p:val>
                                            <p:strVal val="#ppt_h*0.01"/>
                                          </p:val>
                                        </p:tav>
                                        <p:tav tm="100000">
                                          <p:val>
                                            <p:strVal val="#ppt_h"/>
                                          </p:val>
                                        </p:tav>
                                      </p:tavLst>
                                    </p:anim>
                                    <p:anim calcmode="lin" valueType="num">
                                      <p:cBhvr>
                                        <p:cTn id="24" dur="1000" fill="hold"/>
                                        <p:tgtEl>
                                          <p:spTgt spid="29699"/>
                                        </p:tgtEl>
                                        <p:attrNameLst>
                                          <p:attrName>ppt_x</p:attrName>
                                        </p:attrNameLst>
                                      </p:cBhvr>
                                      <p:tavLst>
                                        <p:tav tm="0">
                                          <p:val>
                                            <p:strVal val="#ppt_x"/>
                                          </p:val>
                                        </p:tav>
                                        <p:tav tm="100000">
                                          <p:val>
                                            <p:strVal val="#ppt_x"/>
                                          </p:val>
                                        </p:tav>
                                      </p:tavLst>
                                    </p:anim>
                                    <p:anim calcmode="lin" valueType="num">
                                      <p:cBhvr>
                                        <p:cTn id="25" dur="1000" fill="hold"/>
                                        <p:tgtEl>
                                          <p:spTgt spid="29699"/>
                                        </p:tgtEl>
                                        <p:attrNameLst>
                                          <p:attrName>ppt_y</p:attrName>
                                        </p:attrNameLst>
                                      </p:cBhvr>
                                      <p:tavLst>
                                        <p:tav tm="0">
                                          <p:val>
                                            <p:strVal val="#ppt_h+1"/>
                                          </p:val>
                                        </p:tav>
                                        <p:tav tm="100000">
                                          <p:val>
                                            <p:strVal val="#ppt_y"/>
                                          </p:val>
                                        </p:tav>
                                      </p:tavLst>
                                    </p:anim>
                                    <p:animEffect transition="in" filter="fade">
                                      <p:cBhvr>
                                        <p:cTn id="26" dur="10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p:cNvSpPr>
            <a:spLocks noGrp="1" noChangeArrowheads="1"/>
          </p:cNvSpPr>
          <p:nvPr>
            <p:ph type="ftr" sz="quarter" idx="11"/>
          </p:nvPr>
        </p:nvSpPr>
        <p:spPr>
          <a:noFill/>
        </p:spPr>
        <p:txBody>
          <a:bodyPr/>
          <a:lstStyle/>
          <a:p>
            <a:r>
              <a:rPr lang="es-ES" smtClean="0"/>
              <a:t>Lic. Miriam Barone</a:t>
            </a:r>
          </a:p>
        </p:txBody>
      </p:sp>
      <p:sp>
        <p:nvSpPr>
          <p:cNvPr id="9" name="Rectangle 10"/>
          <p:cNvSpPr>
            <a:spLocks noGrp="1" noChangeArrowheads="1"/>
          </p:cNvSpPr>
          <p:nvPr>
            <p:ph type="sldNum" sz="quarter" idx="12"/>
          </p:nvPr>
        </p:nvSpPr>
        <p:spPr/>
        <p:txBody>
          <a:bodyPr/>
          <a:lstStyle/>
          <a:p>
            <a:pPr>
              <a:defRPr/>
            </a:pPr>
            <a:fld id="{C453AB50-6824-4B61-A583-61137DC73FBF}" type="slidenum">
              <a:rPr lang="es-ES"/>
              <a:pPr>
                <a:defRPr/>
              </a:pPr>
              <a:t>3</a:t>
            </a:fld>
            <a:endParaRPr lang="es-ES"/>
          </a:p>
        </p:txBody>
      </p:sp>
      <p:sp>
        <p:nvSpPr>
          <p:cNvPr id="4098" name="1 Título"/>
          <p:cNvSpPr>
            <a:spLocks noGrp="1"/>
          </p:cNvSpPr>
          <p:nvPr>
            <p:ph type="title" idx="4294967295"/>
          </p:nvPr>
        </p:nvSpPr>
        <p:spPr>
          <a:xfrm>
            <a:off x="1370013" y="301625"/>
            <a:ext cx="7313612" cy="850900"/>
          </a:xfrm>
        </p:spPr>
        <p:txBody>
          <a:bodyPr anchor="ctr"/>
          <a:lstStyle/>
          <a:p>
            <a:pPr algn="ctr" eaLnBrk="1" hangingPunct="1"/>
            <a:r>
              <a:rPr lang="es-ES" b="1" u="sng" smtClean="0"/>
              <a:t>ARCHIVOS</a:t>
            </a:r>
            <a:endParaRPr lang="es-AR" b="1" u="sng" smtClean="0"/>
          </a:p>
        </p:txBody>
      </p:sp>
      <p:pic>
        <p:nvPicPr>
          <p:cNvPr id="4099" name="Picture 3"/>
          <p:cNvPicPr>
            <a:picLocks noChangeAspect="1" noChangeArrowheads="1"/>
          </p:cNvPicPr>
          <p:nvPr/>
        </p:nvPicPr>
        <p:blipFill>
          <a:blip r:embed="rId2" cstate="print"/>
          <a:srcRect/>
          <a:stretch>
            <a:fillRect/>
          </a:stretch>
        </p:blipFill>
        <p:spPr bwMode="auto">
          <a:xfrm>
            <a:off x="936625" y="1412875"/>
            <a:ext cx="8135938" cy="1474788"/>
          </a:xfrm>
          <a:prstGeom prst="rect">
            <a:avLst/>
          </a:prstGeom>
          <a:noFill/>
          <a:ln w="9525">
            <a:noFill/>
            <a:miter lim="800000"/>
            <a:headEnd/>
            <a:tailEnd/>
          </a:ln>
        </p:spPr>
      </p:pic>
      <p:sp>
        <p:nvSpPr>
          <p:cNvPr id="7" name="6 Rectángulo redondeado"/>
          <p:cNvSpPr/>
          <p:nvPr/>
        </p:nvSpPr>
        <p:spPr>
          <a:xfrm>
            <a:off x="1142976" y="3035297"/>
            <a:ext cx="7572428" cy="1214446"/>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spcBef>
                <a:spcPct val="0"/>
              </a:spcBef>
              <a:buClrTx/>
              <a:buSzTx/>
              <a:buFontTx/>
              <a:buNone/>
              <a:defRPr/>
            </a:pPr>
            <a:r>
              <a:rPr lang="es-ES" sz="2000">
                <a:solidFill>
                  <a:srgbClr val="FFFFFF"/>
                </a:solidFill>
                <a:latin typeface="Calibri" pitchFamily="34" charset="0"/>
                <a:cs typeface="Arial" charset="0"/>
              </a:rPr>
              <a:t>UN ARCHIVO ESTA COMPUESTO POR ESTRUCTURAS DE DATOS LLAMADAS</a:t>
            </a:r>
            <a:r>
              <a:rPr lang="es-ES" sz="2000" b="0">
                <a:solidFill>
                  <a:srgbClr val="FFFFFF"/>
                </a:solidFill>
                <a:latin typeface="Calibri" pitchFamily="34" charset="0"/>
                <a:cs typeface="Arial" charset="0"/>
              </a:rPr>
              <a:t> </a:t>
            </a:r>
            <a:r>
              <a:rPr lang="es-ES" sz="2000" i="1" u="sng">
                <a:solidFill>
                  <a:srgbClr val="FFFFFF"/>
                </a:solidFill>
                <a:latin typeface="Calibri" pitchFamily="34" charset="0"/>
                <a:cs typeface="Arial" charset="0"/>
              </a:rPr>
              <a:t>REGISTROS</a:t>
            </a:r>
            <a:r>
              <a:rPr lang="es-ES" sz="2000" i="1">
                <a:solidFill>
                  <a:srgbClr val="FFFFFF"/>
                </a:solidFill>
                <a:latin typeface="Calibri" pitchFamily="34" charset="0"/>
                <a:cs typeface="Arial" charset="0"/>
              </a:rPr>
              <a:t>.</a:t>
            </a:r>
            <a:endParaRPr lang="es-AR" sz="2000" i="1">
              <a:solidFill>
                <a:srgbClr val="FFFFFF"/>
              </a:solidFill>
              <a:latin typeface="Calibri" pitchFamily="34" charset="0"/>
              <a:cs typeface="Arial" charset="0"/>
            </a:endParaRPr>
          </a:p>
        </p:txBody>
      </p:sp>
      <p:sp>
        <p:nvSpPr>
          <p:cNvPr id="8" name="7 Rectángulo redondeado"/>
          <p:cNvSpPr/>
          <p:nvPr/>
        </p:nvSpPr>
        <p:spPr>
          <a:xfrm>
            <a:off x="1142976" y="4691072"/>
            <a:ext cx="7572428" cy="1214446"/>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spcBef>
                <a:spcPct val="0"/>
              </a:spcBef>
              <a:buClrTx/>
              <a:buSzTx/>
              <a:buFontTx/>
              <a:buNone/>
              <a:defRPr/>
            </a:pPr>
            <a:r>
              <a:rPr lang="es-ES" sz="2000" dirty="0">
                <a:solidFill>
                  <a:srgbClr val="FFFFFF"/>
                </a:solidFill>
                <a:latin typeface="Calibri" pitchFamily="34" charset="0"/>
                <a:cs typeface="Arial" charset="0"/>
              </a:rPr>
              <a:t>CADA REGISTRO ESTA FORMADO POR </a:t>
            </a:r>
            <a:r>
              <a:rPr lang="es-ES" sz="2000" i="1" u="sng" dirty="0">
                <a:solidFill>
                  <a:srgbClr val="FFFFFF"/>
                </a:solidFill>
                <a:latin typeface="Calibri" pitchFamily="34" charset="0"/>
                <a:cs typeface="Arial" charset="0"/>
              </a:rPr>
              <a:t>CAMPOS</a:t>
            </a:r>
            <a:r>
              <a:rPr lang="es-ES" sz="2000" dirty="0">
                <a:solidFill>
                  <a:srgbClr val="FFFFFF"/>
                </a:solidFill>
                <a:latin typeface="Calibri" pitchFamily="34" charset="0"/>
                <a:cs typeface="Arial" charset="0"/>
              </a:rPr>
              <a:t>, CONTENIENDO INFORMACION DENTRO DEL ARCHIVO.</a:t>
            </a:r>
            <a:endParaRPr lang="es-AR" sz="2000" dirty="0">
              <a:solidFill>
                <a:srgbClr val="FFFFFF"/>
              </a:solidFill>
              <a:latin typeface="Calibri"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plus(out)">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Scale>
                                      <p:cBhvr>
                                        <p:cTn id="12" dur="1000" decel="50000" fill="hold">
                                          <p:stCondLst>
                                            <p:cond delay="0"/>
                                          </p:stCondLst>
                                        </p:cTn>
                                        <p:tgtEl>
                                          <p:spTgt spid="409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099"/>
                                        </p:tgtEl>
                                        <p:attrNameLst>
                                          <p:attrName>ppt_x</p:attrName>
                                          <p:attrName>ppt_y</p:attrName>
                                        </p:attrNameLst>
                                      </p:cBhvr>
                                    </p:animMotion>
                                    <p:animEffect transition="in" filter="fade">
                                      <p:cBhvr>
                                        <p:cTn id="14" dur="1000"/>
                                        <p:tgtEl>
                                          <p:spTgt spid="4099"/>
                                        </p:tgtEl>
                                      </p:cBhvr>
                                    </p:animEffect>
                                  </p:childTnLst>
                                </p:cTn>
                              </p:par>
                            </p:childTnLst>
                          </p:cTn>
                        </p:par>
                        <p:par>
                          <p:cTn id="15" fill="hold">
                            <p:stCondLst>
                              <p:cond delay="1000"/>
                            </p:stCondLst>
                            <p:childTnLst>
                              <p:par>
                                <p:cTn id="16" presetID="43"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
                                        <p:tgtEl>
                                          <p:spTgt spid="7"/>
                                        </p:tgtEl>
                                      </p:cBhvr>
                                    </p:animEffect>
                                    <p:anim calcmode="lin" valueType="num">
                                      <p:cBhvr>
                                        <p:cTn id="19" dur="800" fill="hold"/>
                                        <p:tgtEl>
                                          <p:spTgt spid="7"/>
                                        </p:tgtEl>
                                        <p:attrNameLst>
                                          <p:attrName>ppt_x</p:attrName>
                                        </p:attrNameLst>
                                      </p:cBhvr>
                                      <p:tavLst>
                                        <p:tav tm="0">
                                          <p:val>
                                            <p:strVal val="#ppt_x"/>
                                          </p:val>
                                        </p:tav>
                                        <p:tav tm="100000">
                                          <p:val>
                                            <p:strVal val="#ppt_x"/>
                                          </p:val>
                                        </p:tav>
                                      </p:tavLst>
                                    </p:anim>
                                    <p:anim calcmode="lin" valueType="num">
                                      <p:cBhvr>
                                        <p:cTn id="20" dur="800" fill="hold"/>
                                        <p:tgtEl>
                                          <p:spTgt spid="7"/>
                                        </p:tgtEl>
                                        <p:attrNameLst>
                                          <p:attrName>ppt_y</p:attrName>
                                        </p:attrNameLst>
                                      </p:cBhvr>
                                      <p:tavLst>
                                        <p:tav tm="0">
                                          <p:val>
                                            <p:strVal val="#ppt_y+0.31"/>
                                          </p:val>
                                        </p:tav>
                                        <p:tav tm="100000">
                                          <p:val>
                                            <p:strVal val="#ppt_y+0.31"/>
                                          </p:val>
                                        </p:tav>
                                      </p:tavLst>
                                    </p:anim>
                                    <p:anim calcmode="lin" valueType="num">
                                      <p:cBhvr>
                                        <p:cTn id="21" dur="1200" decel="50000" fill="hold">
                                          <p:stCondLst>
                                            <p:cond delay="8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2" dur="1200" decel="50000" fill="hold">
                                          <p:stCondLst>
                                            <p:cond delay="8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3" fill="hold">
                            <p:stCondLst>
                              <p:cond delay="3000"/>
                            </p:stCondLst>
                            <p:childTnLst>
                              <p:par>
                                <p:cTn id="24" presetID="43"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
                                        <p:tgtEl>
                                          <p:spTgt spid="8"/>
                                        </p:tgtEl>
                                      </p:cBhvr>
                                    </p:animEffect>
                                    <p:anim calcmode="lin" valueType="num">
                                      <p:cBhvr>
                                        <p:cTn id="27" dur="800" fill="hold"/>
                                        <p:tgtEl>
                                          <p:spTgt spid="8"/>
                                        </p:tgtEl>
                                        <p:attrNameLst>
                                          <p:attrName>ppt_x</p:attrName>
                                        </p:attrNameLst>
                                      </p:cBhvr>
                                      <p:tavLst>
                                        <p:tav tm="0">
                                          <p:val>
                                            <p:strVal val="#ppt_x"/>
                                          </p:val>
                                        </p:tav>
                                        <p:tav tm="100000">
                                          <p:val>
                                            <p:strVal val="#ppt_x"/>
                                          </p:val>
                                        </p:tav>
                                      </p:tavLst>
                                    </p:anim>
                                    <p:anim calcmode="lin" valueType="num">
                                      <p:cBhvr>
                                        <p:cTn id="28" dur="800" fill="hold"/>
                                        <p:tgtEl>
                                          <p:spTgt spid="8"/>
                                        </p:tgtEl>
                                        <p:attrNameLst>
                                          <p:attrName>ppt_y</p:attrName>
                                        </p:attrNameLst>
                                      </p:cBhvr>
                                      <p:tavLst>
                                        <p:tav tm="0">
                                          <p:val>
                                            <p:strVal val="#ppt_y+0.31"/>
                                          </p:val>
                                        </p:tav>
                                        <p:tav tm="100000">
                                          <p:val>
                                            <p:strVal val="#ppt_y+0.31"/>
                                          </p:val>
                                        </p:tav>
                                      </p:tavLst>
                                    </p:anim>
                                    <p:anim calcmode="lin" valueType="num">
                                      <p:cBhvr>
                                        <p:cTn id="29" dur="1200" decel="50000" fill="hold">
                                          <p:stCondLst>
                                            <p:cond delay="8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0" dur="1200" decel="50000" fill="hold">
                                          <p:stCondLst>
                                            <p:cond delay="8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pPr>
              <a:defRPr/>
            </a:pPr>
            <a:r>
              <a:rPr lang="es-ES"/>
              <a:t>Lic. Miriam Barone</a:t>
            </a:r>
          </a:p>
        </p:txBody>
      </p:sp>
      <p:sp>
        <p:nvSpPr>
          <p:cNvPr id="5" name="5 Marcador de número de diapositiva"/>
          <p:cNvSpPr>
            <a:spLocks noGrp="1"/>
          </p:cNvSpPr>
          <p:nvPr>
            <p:ph type="sldNum" sz="quarter" idx="12"/>
          </p:nvPr>
        </p:nvSpPr>
        <p:spPr/>
        <p:txBody>
          <a:bodyPr/>
          <a:lstStyle/>
          <a:p>
            <a:pPr>
              <a:defRPr/>
            </a:pPr>
            <a:fld id="{0790FE2C-4E3A-4CCB-AC8C-10AFC5FC059B}" type="slidenum">
              <a:rPr lang="es-ES"/>
              <a:pPr>
                <a:defRPr/>
              </a:pPr>
              <a:t>30</a:t>
            </a:fld>
            <a:endParaRPr lang="es-ES"/>
          </a:p>
        </p:txBody>
      </p:sp>
      <p:sp>
        <p:nvSpPr>
          <p:cNvPr id="30723" name="2 Marcador de contenido"/>
          <p:cNvSpPr>
            <a:spLocks noGrp="1"/>
          </p:cNvSpPr>
          <p:nvPr>
            <p:ph idx="4294967295"/>
          </p:nvPr>
        </p:nvSpPr>
        <p:spPr>
          <a:xfrm>
            <a:off x="0" y="836613"/>
            <a:ext cx="8748713" cy="5616575"/>
          </a:xfrm>
          <a:blipFill dpi="0" rotWithShape="1">
            <a:blip r:embed="rId2" cstate="print"/>
            <a:srcRect/>
            <a:tile tx="0" ty="0" sx="100000" sy="100000" flip="none" algn="tl"/>
          </a:blipFill>
        </p:spPr>
        <p:txBody>
          <a:bodyPr/>
          <a:lstStyle/>
          <a:p>
            <a:pPr algn="just" eaLnBrk="1" hangingPunct="1">
              <a:buFont typeface="Wingdings" pitchFamily="2" charset="2"/>
              <a:buNone/>
            </a:pPr>
            <a:r>
              <a:rPr lang="es-AR" sz="1800" smtClean="0"/>
              <a:t>      </a:t>
            </a:r>
            <a:r>
              <a:rPr lang="es-AR" sz="1800" b="1" i="1" smtClean="0"/>
              <a:t>MODELO JERARQUICO. </a:t>
            </a:r>
            <a:r>
              <a:rPr lang="es-AR" sz="1800" smtClean="0"/>
              <a:t>Puede representar dos tipos de relaciones entre los datos: relaciones de uno a uno y relaciones de uno a muchos. </a:t>
            </a:r>
          </a:p>
          <a:p>
            <a:pPr algn="just" eaLnBrk="1" hangingPunct="1">
              <a:buFont typeface="Wingdings" pitchFamily="2" charset="2"/>
              <a:buNone/>
            </a:pPr>
            <a:r>
              <a:rPr lang="es-AR" sz="1800" b="1" i="1" smtClean="0"/>
              <a:t/>
            </a:r>
            <a:br>
              <a:rPr lang="es-AR" sz="1800" b="1" i="1" smtClean="0"/>
            </a:br>
            <a:r>
              <a:rPr lang="es-AR" sz="1800" b="1" i="1" smtClean="0"/>
              <a:t>MODELO DE RED. </a:t>
            </a:r>
            <a:r>
              <a:rPr lang="es-AR" sz="1800" smtClean="0"/>
              <a:t>Este modelo permite la representación de muchos a muchos, de tal forma que cualquier registro dentro de la base de datos puede tener varias ocurrencias superiores a él. El modelo de red evita redundancia en la información, a través de la incorporación de un tipo de registro denominado el conector.</a:t>
            </a:r>
          </a:p>
          <a:p>
            <a:pPr algn="just" eaLnBrk="1" hangingPunct="1">
              <a:buFont typeface="Wingdings" pitchFamily="2" charset="2"/>
              <a:buNone/>
            </a:pPr>
            <a:r>
              <a:rPr lang="es-AR" sz="1800" smtClean="0"/>
              <a:t> </a:t>
            </a:r>
            <a:br>
              <a:rPr lang="es-AR" sz="1800" smtClean="0"/>
            </a:br>
            <a:r>
              <a:rPr lang="es-AR" sz="1800" b="1" i="1" smtClean="0"/>
              <a:t>MODELO RELACIONAL</a:t>
            </a:r>
            <a:r>
              <a:rPr lang="es-AR" sz="1800" smtClean="0"/>
              <a:t>. Este modelo se está empleando con más frecuencia en la práctica, debido a la ventajas que ofrece sobre los dos modelos anteriores, entre ellas, el rápido entendimiento por parte de usuarios que no tienen conocimientos profundos sobre Sistemas de Bases de Datos.</a:t>
            </a:r>
          </a:p>
          <a:p>
            <a:pPr algn="just" eaLnBrk="1" hangingPunct="1">
              <a:buFont typeface="Wingdings" pitchFamily="2" charset="2"/>
              <a:buNone/>
            </a:pPr>
            <a:r>
              <a:rPr lang="es-AR" sz="1800" b="1" i="1" smtClean="0"/>
              <a:t/>
            </a:r>
            <a:br>
              <a:rPr lang="es-AR" sz="1800" b="1" i="1" smtClean="0"/>
            </a:br>
            <a:r>
              <a:rPr lang="es-AR" sz="1800" b="1" i="1" smtClean="0"/>
              <a:t>BASES DE DATOS DISTRIBUIDAS. </a:t>
            </a:r>
            <a:r>
              <a:rPr lang="es-AR" sz="1800" smtClean="0"/>
              <a:t>Las bases de datos distribuidas se están utilizando cada vez más en la misma medida en que se usan las arquitecturas de cliente-servidor y groupware. Los principales problemas que se generan por el uso de la tecnología de bases de datos distribuidas son en lo referente a duplicidad de datos y a su integridad al momento de realizar actualizaciones a los mismos. Además, el control de la información puede constituir una desventaja, debido a que se encuentra diseminada en diferentes localidades geográficas.</a:t>
            </a:r>
          </a:p>
        </p:txBody>
      </p:sp>
      <p:sp>
        <p:nvSpPr>
          <p:cNvPr id="29698" name="1 Título"/>
          <p:cNvSpPr>
            <a:spLocks noGrp="1"/>
          </p:cNvSpPr>
          <p:nvPr>
            <p:ph type="title" idx="4294967295"/>
          </p:nvPr>
        </p:nvSpPr>
        <p:spPr>
          <a:xfrm>
            <a:off x="285750" y="188913"/>
            <a:ext cx="8229600" cy="511175"/>
          </a:xfrm>
          <a:solidFill>
            <a:schemeClr val="accent1">
              <a:lumMod val="75000"/>
            </a:schemeClr>
          </a:solidFill>
        </p:spPr>
        <p:txBody>
          <a:bodyPr rtlCol="0">
            <a:normAutofit fontScale="90000"/>
          </a:bodyPr>
          <a:lstStyle/>
          <a:p>
            <a:pPr eaLnBrk="1" fontAlgn="auto" hangingPunct="1">
              <a:spcAft>
                <a:spcPts val="0"/>
              </a:spcAft>
              <a:defRPr/>
            </a:pPr>
            <a:r>
              <a:rPr lang="es-AR" b="1" smtClean="0">
                <a:solidFill>
                  <a:schemeClr val="bg1"/>
                </a:solidFill>
              </a:rPr>
              <a:t>TIPOS DE MODELOS DE DATOS</a:t>
            </a:r>
            <a:endParaRPr lang="es-ES" b="1"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2000"/>
                                        <p:tgtEl>
                                          <p:spTgt spid="29698"/>
                                        </p:tgtEl>
                                      </p:cBhvr>
                                    </p:animEffect>
                                  </p:childTnLst>
                                </p:cTn>
                              </p:par>
                            </p:childTnLst>
                          </p:cTn>
                        </p:par>
                        <p:par>
                          <p:cTn id="8" fill="hold">
                            <p:stCondLst>
                              <p:cond delay="2000"/>
                            </p:stCondLst>
                            <p:childTnLst>
                              <p:par>
                                <p:cTn id="9" presetID="30" presetClass="entr" presetSubtype="0" fill="hold" grpId="0"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fade">
                                      <p:cBhvr>
                                        <p:cTn id="11" dur="800" decel="100000"/>
                                        <p:tgtEl>
                                          <p:spTgt spid="30723"/>
                                        </p:tgtEl>
                                      </p:cBhvr>
                                    </p:animEffect>
                                    <p:anim calcmode="lin" valueType="num">
                                      <p:cBhvr>
                                        <p:cTn id="12" dur="800" decel="100000" fill="hold"/>
                                        <p:tgtEl>
                                          <p:spTgt spid="30723"/>
                                        </p:tgtEl>
                                        <p:attrNameLst>
                                          <p:attrName>style.rotation</p:attrName>
                                        </p:attrNameLst>
                                      </p:cBhvr>
                                      <p:tavLst>
                                        <p:tav tm="0">
                                          <p:val>
                                            <p:fltVal val="-90"/>
                                          </p:val>
                                        </p:tav>
                                        <p:tav tm="100000">
                                          <p:val>
                                            <p:fltVal val="0"/>
                                          </p:val>
                                        </p:tav>
                                      </p:tavLst>
                                    </p:anim>
                                    <p:anim calcmode="lin" valueType="num">
                                      <p:cBhvr>
                                        <p:cTn id="13" dur="800" decel="100000" fill="hold"/>
                                        <p:tgtEl>
                                          <p:spTgt spid="30723"/>
                                        </p:tgtEl>
                                        <p:attrNameLst>
                                          <p:attrName>ppt_x</p:attrName>
                                        </p:attrNameLst>
                                      </p:cBhvr>
                                      <p:tavLst>
                                        <p:tav tm="0">
                                          <p:val>
                                            <p:strVal val="#ppt_x+0.4"/>
                                          </p:val>
                                        </p:tav>
                                        <p:tav tm="100000">
                                          <p:val>
                                            <p:strVal val="#ppt_x-0.05"/>
                                          </p:val>
                                        </p:tav>
                                      </p:tavLst>
                                    </p:anim>
                                    <p:anim calcmode="lin" valueType="num">
                                      <p:cBhvr>
                                        <p:cTn id="14" dur="800" decel="100000" fill="hold"/>
                                        <p:tgtEl>
                                          <p:spTgt spid="30723"/>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30723"/>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3072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p:bldP spid="2969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Grp="1" noChangeArrowheads="1"/>
          </p:cNvSpPr>
          <p:nvPr>
            <p:ph type="ftr" sz="quarter" idx="11"/>
          </p:nvPr>
        </p:nvSpPr>
        <p:spPr>
          <a:noFill/>
        </p:spPr>
        <p:txBody>
          <a:bodyPr/>
          <a:lstStyle/>
          <a:p>
            <a:r>
              <a:rPr lang="es-ES" smtClean="0"/>
              <a:t>Lic. Miriam Barone</a:t>
            </a:r>
          </a:p>
        </p:txBody>
      </p:sp>
      <p:sp>
        <p:nvSpPr>
          <p:cNvPr id="6" name="Rectangle 10"/>
          <p:cNvSpPr>
            <a:spLocks noGrp="1" noChangeArrowheads="1"/>
          </p:cNvSpPr>
          <p:nvPr>
            <p:ph type="sldNum" sz="quarter" idx="12"/>
          </p:nvPr>
        </p:nvSpPr>
        <p:spPr/>
        <p:txBody>
          <a:bodyPr/>
          <a:lstStyle/>
          <a:p>
            <a:pPr>
              <a:defRPr/>
            </a:pPr>
            <a:fld id="{8D9476AA-D47C-4C44-9B4D-29CB366D5936}" type="slidenum">
              <a:rPr lang="es-ES"/>
              <a:pPr>
                <a:defRPr/>
              </a:pPr>
              <a:t>31</a:t>
            </a:fld>
            <a:endParaRPr lang="es-ES"/>
          </a:p>
        </p:txBody>
      </p:sp>
      <p:sp>
        <p:nvSpPr>
          <p:cNvPr id="31746" name="1 Título"/>
          <p:cNvSpPr>
            <a:spLocks noGrp="1"/>
          </p:cNvSpPr>
          <p:nvPr>
            <p:ph type="title" idx="4294967295"/>
          </p:nvPr>
        </p:nvSpPr>
        <p:spPr>
          <a:xfrm>
            <a:off x="2339975" y="333375"/>
            <a:ext cx="4786313" cy="1143000"/>
          </a:xfrm>
        </p:spPr>
        <p:txBody>
          <a:bodyPr anchor="ctr"/>
          <a:lstStyle/>
          <a:p>
            <a:pPr eaLnBrk="1" hangingPunct="1"/>
            <a:r>
              <a:rPr lang="es-ES" b="1" smtClean="0"/>
              <a:t>MODELO DE DATOS</a:t>
            </a:r>
            <a:endParaRPr lang="es-AR" b="1" smtClean="0"/>
          </a:p>
        </p:txBody>
      </p:sp>
      <p:pic>
        <p:nvPicPr>
          <p:cNvPr id="31747" name="Picture 2"/>
          <p:cNvPicPr>
            <a:picLocks noGrp="1" noChangeAspect="1" noChangeArrowheads="1"/>
          </p:cNvPicPr>
          <p:nvPr>
            <p:ph idx="4294967295"/>
          </p:nvPr>
        </p:nvPicPr>
        <p:blipFill>
          <a:blip r:embed="rId2" cstate="print"/>
          <a:srcRect/>
          <a:stretch>
            <a:fillRect/>
          </a:stretch>
        </p:blipFill>
        <p:spPr>
          <a:xfrm>
            <a:off x="3459163" y="1838325"/>
            <a:ext cx="3648075" cy="2686050"/>
          </a:xfrm>
          <a:noFill/>
        </p:spPr>
      </p:pic>
      <p:pic>
        <p:nvPicPr>
          <p:cNvPr id="31748" name="Picture 4"/>
          <p:cNvPicPr>
            <a:picLocks noChangeAspect="1" noChangeArrowheads="1"/>
          </p:cNvPicPr>
          <p:nvPr/>
        </p:nvPicPr>
        <p:blipFill>
          <a:blip r:embed="rId3" cstate="print"/>
          <a:srcRect/>
          <a:stretch>
            <a:fillRect/>
          </a:stretch>
        </p:blipFill>
        <p:spPr bwMode="auto">
          <a:xfrm>
            <a:off x="3492500" y="4581525"/>
            <a:ext cx="2286000" cy="1924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 to="" calcmode="lin" valueType="num">
                                      <p:cBhvr>
                                        <p:cTn id="7" dur="1" fill="hold"/>
                                        <p:tgtEl>
                                          <p:spTgt spid="31746"/>
                                        </p:tgtEl>
                                        <p:attrNameLst>
                                          <p:attrName/>
                                        </p:attrNameLst>
                                      </p:cBhvr>
                                    </p:anim>
                                  </p:childTnLst>
                                </p:cTn>
                              </p:par>
                            </p:childTnLst>
                          </p:cTn>
                        </p:par>
                        <p:par>
                          <p:cTn id="8" fill="hold">
                            <p:stCondLst>
                              <p:cond delay="0"/>
                            </p:stCondLst>
                            <p:childTnLst>
                              <p:par>
                                <p:cTn id="9" presetID="7" presetClass="entr" presetSubtype="1" fill="hold" nodeType="afterEffect">
                                  <p:stCondLst>
                                    <p:cond delay="0"/>
                                  </p:stCondLst>
                                  <p:childTnLst>
                                    <p:set>
                                      <p:cBhvr>
                                        <p:cTn id="10" dur="1" fill="hold">
                                          <p:stCondLst>
                                            <p:cond delay="0"/>
                                          </p:stCondLst>
                                        </p:cTn>
                                        <p:tgtEl>
                                          <p:spTgt spid="31747"/>
                                        </p:tgtEl>
                                        <p:attrNameLst>
                                          <p:attrName>style.visibility</p:attrName>
                                        </p:attrNameLst>
                                      </p:cBhvr>
                                      <p:to>
                                        <p:strVal val="visible"/>
                                      </p:to>
                                    </p:set>
                                    <p:anim calcmode="lin" valueType="num">
                                      <p:cBhvr additive="base">
                                        <p:cTn id="11" dur="1000" fill="hold"/>
                                        <p:tgtEl>
                                          <p:spTgt spid="31747"/>
                                        </p:tgtEl>
                                        <p:attrNameLst>
                                          <p:attrName>ppt_x</p:attrName>
                                        </p:attrNameLst>
                                      </p:cBhvr>
                                      <p:tavLst>
                                        <p:tav tm="0">
                                          <p:val>
                                            <p:strVal val="#ppt_x"/>
                                          </p:val>
                                        </p:tav>
                                        <p:tav tm="100000">
                                          <p:val>
                                            <p:strVal val="#ppt_x"/>
                                          </p:val>
                                        </p:tav>
                                      </p:tavLst>
                                    </p:anim>
                                    <p:anim calcmode="lin" valueType="num">
                                      <p:cBhvr additive="base">
                                        <p:cTn id="12" dur="1000" fill="hold"/>
                                        <p:tgtEl>
                                          <p:spTgt spid="3174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7" presetClass="entr" presetSubtype="4" fill="hold" nodeType="afterEffect">
                                  <p:stCondLst>
                                    <p:cond delay="0"/>
                                  </p:stCondLst>
                                  <p:childTnLst>
                                    <p:set>
                                      <p:cBhvr>
                                        <p:cTn id="15" dur="1" fill="hold">
                                          <p:stCondLst>
                                            <p:cond delay="0"/>
                                          </p:stCondLst>
                                        </p:cTn>
                                        <p:tgtEl>
                                          <p:spTgt spid="31748"/>
                                        </p:tgtEl>
                                        <p:attrNameLst>
                                          <p:attrName>style.visibility</p:attrName>
                                        </p:attrNameLst>
                                      </p:cBhvr>
                                      <p:to>
                                        <p:strVal val="visible"/>
                                      </p:to>
                                    </p:set>
                                    <p:anim calcmode="lin" valueType="num">
                                      <p:cBhvr additive="base">
                                        <p:cTn id="16" dur="1000" fill="hold"/>
                                        <p:tgtEl>
                                          <p:spTgt spid="31748"/>
                                        </p:tgtEl>
                                        <p:attrNameLst>
                                          <p:attrName>ppt_x</p:attrName>
                                        </p:attrNameLst>
                                      </p:cBhvr>
                                      <p:tavLst>
                                        <p:tav tm="0">
                                          <p:val>
                                            <p:strVal val="#ppt_x"/>
                                          </p:val>
                                        </p:tav>
                                        <p:tav tm="100000">
                                          <p:val>
                                            <p:strVal val="#ppt_x"/>
                                          </p:val>
                                        </p:tav>
                                      </p:tavLst>
                                    </p:anim>
                                    <p:anim calcmode="lin" valueType="num">
                                      <p:cBhvr additive="base">
                                        <p:cTn id="17" dur="10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ftr" sz="quarter" idx="11"/>
          </p:nvPr>
        </p:nvSpPr>
        <p:spPr>
          <a:noFill/>
        </p:spPr>
        <p:txBody>
          <a:bodyPr/>
          <a:lstStyle/>
          <a:p>
            <a:r>
              <a:rPr lang="es-ES" smtClean="0"/>
              <a:t>Lic. Miriam Barone</a:t>
            </a:r>
          </a:p>
        </p:txBody>
      </p:sp>
      <p:sp>
        <p:nvSpPr>
          <p:cNvPr id="5" name="Rectangle 10"/>
          <p:cNvSpPr>
            <a:spLocks noGrp="1" noChangeArrowheads="1"/>
          </p:cNvSpPr>
          <p:nvPr>
            <p:ph type="sldNum" sz="quarter" idx="12"/>
          </p:nvPr>
        </p:nvSpPr>
        <p:spPr/>
        <p:txBody>
          <a:bodyPr/>
          <a:lstStyle/>
          <a:p>
            <a:pPr>
              <a:defRPr/>
            </a:pPr>
            <a:fld id="{9D7339B0-A88E-4F4C-88B3-49648991A9F6}" type="slidenum">
              <a:rPr lang="es-ES"/>
              <a:pPr>
                <a:defRPr/>
              </a:pPr>
              <a:t>32</a:t>
            </a:fld>
            <a:endParaRPr lang="es-ES"/>
          </a:p>
        </p:txBody>
      </p:sp>
      <p:pic>
        <p:nvPicPr>
          <p:cNvPr id="37892" name="Picture 2"/>
          <p:cNvPicPr>
            <a:picLocks noChangeAspect="1" noChangeArrowheads="1"/>
          </p:cNvPicPr>
          <p:nvPr/>
        </p:nvPicPr>
        <p:blipFill>
          <a:blip r:embed="rId2" cstate="print"/>
          <a:srcRect/>
          <a:stretch>
            <a:fillRect/>
          </a:stretch>
        </p:blipFill>
        <p:spPr bwMode="auto">
          <a:xfrm>
            <a:off x="395288" y="1125538"/>
            <a:ext cx="8361362" cy="1223962"/>
          </a:xfrm>
          <a:prstGeom prst="rect">
            <a:avLst/>
          </a:prstGeom>
          <a:solidFill>
            <a:srgbClr val="8EB4E3"/>
          </a:solidFill>
          <a:ln w="25400">
            <a:solidFill>
              <a:srgbClr val="993300"/>
            </a:solidFill>
            <a:miter lim="800000"/>
            <a:headEnd/>
            <a:tailEnd/>
          </a:ln>
        </p:spPr>
      </p:pic>
      <p:pic>
        <p:nvPicPr>
          <p:cNvPr id="37893" name="Picture 3"/>
          <p:cNvPicPr>
            <a:picLocks noChangeAspect="1" noChangeArrowheads="1"/>
          </p:cNvPicPr>
          <p:nvPr/>
        </p:nvPicPr>
        <p:blipFill>
          <a:blip r:embed="rId3" cstate="print"/>
          <a:srcRect/>
          <a:stretch>
            <a:fillRect/>
          </a:stretch>
        </p:blipFill>
        <p:spPr bwMode="auto">
          <a:xfrm>
            <a:off x="395288" y="2708275"/>
            <a:ext cx="8353425" cy="3038475"/>
          </a:xfrm>
          <a:prstGeom prst="rect">
            <a:avLst/>
          </a:prstGeom>
          <a:noFill/>
          <a:ln w="25400">
            <a:solidFill>
              <a:srgbClr val="800000"/>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
          <p:cNvSpPr>
            <a:spLocks noGrp="1" noChangeArrowheads="1"/>
          </p:cNvSpPr>
          <p:nvPr>
            <p:ph type="ftr" sz="quarter" idx="11"/>
          </p:nvPr>
        </p:nvSpPr>
        <p:spPr>
          <a:noFill/>
        </p:spPr>
        <p:txBody>
          <a:bodyPr/>
          <a:lstStyle/>
          <a:p>
            <a:r>
              <a:rPr lang="es-ES" smtClean="0"/>
              <a:t>Lic. Miriam Barone</a:t>
            </a:r>
          </a:p>
        </p:txBody>
      </p:sp>
      <p:sp>
        <p:nvSpPr>
          <p:cNvPr id="6" name="Rectangle 10"/>
          <p:cNvSpPr>
            <a:spLocks noGrp="1" noChangeArrowheads="1"/>
          </p:cNvSpPr>
          <p:nvPr>
            <p:ph type="sldNum" sz="quarter" idx="12"/>
          </p:nvPr>
        </p:nvSpPr>
        <p:spPr/>
        <p:txBody>
          <a:bodyPr/>
          <a:lstStyle/>
          <a:p>
            <a:pPr>
              <a:defRPr/>
            </a:pPr>
            <a:fld id="{22397471-080B-43FF-915B-EF19395716B6}" type="slidenum">
              <a:rPr lang="es-ES"/>
              <a:pPr>
                <a:defRPr/>
              </a:pPr>
              <a:t>33</a:t>
            </a:fld>
            <a:endParaRPr lang="es-ES"/>
          </a:p>
        </p:txBody>
      </p:sp>
      <p:sp>
        <p:nvSpPr>
          <p:cNvPr id="38916" name="1 Título"/>
          <p:cNvSpPr>
            <a:spLocks noGrp="1"/>
          </p:cNvSpPr>
          <p:nvPr>
            <p:ph type="title" idx="4294967295"/>
          </p:nvPr>
        </p:nvSpPr>
        <p:spPr/>
        <p:txBody>
          <a:bodyPr anchor="ctr"/>
          <a:lstStyle/>
          <a:p>
            <a:pPr eaLnBrk="1" hangingPunct="1"/>
            <a:r>
              <a:rPr lang="es-ES" smtClean="0"/>
              <a:t>Sistemas operativos</a:t>
            </a:r>
            <a:endParaRPr lang="es-AR" smtClean="0"/>
          </a:p>
        </p:txBody>
      </p:sp>
      <p:sp>
        <p:nvSpPr>
          <p:cNvPr id="38917" name="2 Marcador de contenido"/>
          <p:cNvSpPr>
            <a:spLocks noGrp="1"/>
          </p:cNvSpPr>
          <p:nvPr>
            <p:ph idx="4294967295"/>
          </p:nvPr>
        </p:nvSpPr>
        <p:spPr>
          <a:xfrm>
            <a:off x="1370013" y="4005263"/>
            <a:ext cx="7313612" cy="1936750"/>
          </a:xfrm>
        </p:spPr>
        <p:txBody>
          <a:bodyPr/>
          <a:lstStyle/>
          <a:p>
            <a:pPr eaLnBrk="1" hangingPunct="1"/>
            <a:r>
              <a:rPr lang="es-AR" smtClean="0">
                <a:hlinkClick r:id="rId2" action="ppaction://hlinkfile"/>
              </a:rPr>
              <a:t>Historia de los sistemas operativos y Diferencias entre sistemas operativos.mp4</a:t>
            </a:r>
            <a:endParaRPr lang="es-ES" smtClean="0"/>
          </a:p>
        </p:txBody>
      </p:sp>
      <p:sp>
        <p:nvSpPr>
          <p:cNvPr id="2" name="Rectangle 5"/>
          <p:cNvSpPr>
            <a:spLocks noChangeArrowheads="1"/>
          </p:cNvSpPr>
          <p:nvPr/>
        </p:nvSpPr>
        <p:spPr bwMode="auto">
          <a:xfrm>
            <a:off x="1042988" y="1700213"/>
            <a:ext cx="7632700" cy="1917700"/>
          </a:xfrm>
          <a:prstGeom prst="rect">
            <a:avLst/>
          </a:prstGeom>
          <a:noFill/>
          <a:ln w="9525" algn="ctr">
            <a:noFill/>
            <a:miter lim="800000"/>
            <a:headEnd/>
            <a:tailEnd/>
          </a:ln>
          <a:effectLst>
            <a:outerShdw dist="23000" dir="5400000" rotWithShape="0">
              <a:srgbClr val="000000">
                <a:alpha val="34999"/>
              </a:srgbClr>
            </a:outerShdw>
          </a:effectLst>
        </p:spPr>
        <p:txBody>
          <a:bodyPr>
            <a:spAutoFit/>
          </a:bodyPr>
          <a:lstStyle/>
          <a:p>
            <a:pPr marL="342900" indent="-342900">
              <a:defRPr/>
            </a:pPr>
            <a:r>
              <a:rPr lang="es-ES" sz="2400" b="0">
                <a:latin typeface="Arial" charset="0"/>
              </a:rPr>
              <a:t>Un </a:t>
            </a:r>
            <a:r>
              <a:rPr lang="es-ES" sz="2400">
                <a:latin typeface="Arial" charset="0"/>
              </a:rPr>
              <a:t>Sistema Operativo </a:t>
            </a:r>
            <a:r>
              <a:rPr lang="es-ES" sz="2400" b="0">
                <a:latin typeface="Arial" charset="0"/>
              </a:rPr>
              <a:t>es un conjunto de programas que controlan el funcionamiento del hardware ocultando sus detalles al usuario, permitiéndole así trabajar con el computador de una manera más fácil y segura.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ftr" sz="quarter" idx="11"/>
          </p:nvPr>
        </p:nvSpPr>
        <p:spPr>
          <a:noFill/>
        </p:spPr>
        <p:txBody>
          <a:bodyPr/>
          <a:lstStyle/>
          <a:p>
            <a:r>
              <a:rPr lang="es-ES" smtClean="0"/>
              <a:t>Lic. Miriam Barone</a:t>
            </a:r>
          </a:p>
        </p:txBody>
      </p:sp>
      <p:sp>
        <p:nvSpPr>
          <p:cNvPr id="5" name="Rectangle 10"/>
          <p:cNvSpPr>
            <a:spLocks noGrp="1" noChangeArrowheads="1"/>
          </p:cNvSpPr>
          <p:nvPr>
            <p:ph type="sldNum" sz="quarter" idx="12"/>
          </p:nvPr>
        </p:nvSpPr>
        <p:spPr/>
        <p:txBody>
          <a:bodyPr/>
          <a:lstStyle/>
          <a:p>
            <a:pPr>
              <a:defRPr/>
            </a:pPr>
            <a:fld id="{B4845CEE-6B5A-499F-A96B-E38269C8E2E6}" type="slidenum">
              <a:rPr lang="es-ES"/>
              <a:pPr>
                <a:defRPr/>
              </a:pPr>
              <a:t>34</a:t>
            </a:fld>
            <a:endParaRPr lang="es-ES"/>
          </a:p>
        </p:txBody>
      </p:sp>
      <p:sp>
        <p:nvSpPr>
          <p:cNvPr id="39940" name="Rectangle 2"/>
          <p:cNvSpPr>
            <a:spLocks noGrp="1" noChangeArrowheads="1"/>
          </p:cNvSpPr>
          <p:nvPr>
            <p:ph type="title"/>
          </p:nvPr>
        </p:nvSpPr>
        <p:spPr/>
        <p:txBody>
          <a:bodyPr/>
          <a:lstStyle/>
          <a:p>
            <a:r>
              <a:rPr lang="es-ES" sz="3200" b="1" smtClean="0"/>
              <a:t>Características deseables de un sistema operativo</a:t>
            </a:r>
          </a:p>
        </p:txBody>
      </p:sp>
      <p:pic>
        <p:nvPicPr>
          <p:cNvPr id="39941" name="Picture 3"/>
          <p:cNvPicPr>
            <a:picLocks noChangeAspect="1" noChangeArrowheads="1"/>
          </p:cNvPicPr>
          <p:nvPr>
            <p:ph type="body" idx="1"/>
          </p:nvPr>
        </p:nvPicPr>
        <p:blipFill>
          <a:blip r:embed="rId2" cstate="print"/>
          <a:srcRect/>
          <a:stretch>
            <a:fillRect/>
          </a:stretch>
        </p:blip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9"/>
          <p:cNvSpPr>
            <a:spLocks noGrp="1" noChangeArrowheads="1"/>
          </p:cNvSpPr>
          <p:nvPr>
            <p:ph type="ftr" sz="quarter" idx="11"/>
          </p:nvPr>
        </p:nvSpPr>
        <p:spPr>
          <a:noFill/>
        </p:spPr>
        <p:txBody>
          <a:bodyPr/>
          <a:lstStyle/>
          <a:p>
            <a:r>
              <a:rPr lang="es-ES" smtClean="0"/>
              <a:t>Lic. Miriam Barone</a:t>
            </a:r>
          </a:p>
        </p:txBody>
      </p:sp>
      <p:sp>
        <p:nvSpPr>
          <p:cNvPr id="16" name="Rectangle 10"/>
          <p:cNvSpPr>
            <a:spLocks noGrp="1" noChangeArrowheads="1"/>
          </p:cNvSpPr>
          <p:nvPr>
            <p:ph type="sldNum" sz="quarter" idx="12"/>
          </p:nvPr>
        </p:nvSpPr>
        <p:spPr/>
        <p:txBody>
          <a:bodyPr/>
          <a:lstStyle/>
          <a:p>
            <a:pPr>
              <a:defRPr/>
            </a:pPr>
            <a:fld id="{CF5B232D-B34F-4D47-9B09-DCDA7823B300}" type="slidenum">
              <a:rPr lang="es-ES"/>
              <a:pPr>
                <a:defRPr/>
              </a:pPr>
              <a:t>35</a:t>
            </a:fld>
            <a:endParaRPr lang="es-ES"/>
          </a:p>
        </p:txBody>
      </p:sp>
      <p:sp>
        <p:nvSpPr>
          <p:cNvPr id="40964" name="Rectangle 2"/>
          <p:cNvSpPr>
            <a:spLocks noGrp="1" noChangeArrowheads="1"/>
          </p:cNvSpPr>
          <p:nvPr>
            <p:ph type="title"/>
          </p:nvPr>
        </p:nvSpPr>
        <p:spPr>
          <a:xfrm>
            <a:off x="1370013" y="0"/>
            <a:ext cx="7773987" cy="750888"/>
          </a:xfrm>
        </p:spPr>
        <p:txBody>
          <a:bodyPr/>
          <a:lstStyle/>
          <a:p>
            <a:r>
              <a:rPr lang="es-ES" sz="3200" b="1" smtClean="0"/>
              <a:t>Funciones de los sistemas operativos</a:t>
            </a:r>
            <a:endParaRPr lang="es-ES" sz="3200" smtClean="0"/>
          </a:p>
        </p:txBody>
      </p:sp>
      <p:sp>
        <p:nvSpPr>
          <p:cNvPr id="2" name="3 Elipse"/>
          <p:cNvSpPr/>
          <p:nvPr/>
        </p:nvSpPr>
        <p:spPr>
          <a:xfrm>
            <a:off x="900113" y="2060575"/>
            <a:ext cx="3240087"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800">
                <a:solidFill>
                  <a:srgbClr val="FFFFFF"/>
                </a:solidFill>
                <a:latin typeface="Calibri" pitchFamily="34" charset="0"/>
                <a:cs typeface="Arial" charset="0"/>
              </a:rPr>
              <a:t>Facilitar la tarea del usuario</a:t>
            </a:r>
            <a:endParaRPr lang="es-AR" sz="1800">
              <a:solidFill>
                <a:srgbClr val="FFFFFF"/>
              </a:solidFill>
              <a:latin typeface="Calibri" pitchFamily="34" charset="0"/>
              <a:cs typeface="Arial" charset="0"/>
            </a:endParaRPr>
          </a:p>
        </p:txBody>
      </p:sp>
      <p:sp>
        <p:nvSpPr>
          <p:cNvPr id="3" name="3 Elipse"/>
          <p:cNvSpPr/>
          <p:nvPr/>
        </p:nvSpPr>
        <p:spPr>
          <a:xfrm>
            <a:off x="827088" y="5157788"/>
            <a:ext cx="3240087"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800">
                <a:solidFill>
                  <a:srgbClr val="FFFFFF"/>
                </a:solidFill>
                <a:latin typeface="Calibri" pitchFamily="34" charset="0"/>
                <a:cs typeface="Arial" charset="0"/>
              </a:rPr>
              <a:t>Administrar los sistemas de archivos</a:t>
            </a:r>
            <a:endParaRPr lang="es-AR" b="0">
              <a:solidFill>
                <a:schemeClr val="tx1"/>
              </a:solidFill>
              <a:latin typeface="FrankRuehl" pitchFamily="34" charset="-79"/>
              <a:cs typeface="FrankRuehl" pitchFamily="34" charset="-79"/>
            </a:endParaRPr>
          </a:p>
        </p:txBody>
      </p:sp>
      <p:sp>
        <p:nvSpPr>
          <p:cNvPr id="4" name="3 Elipse"/>
          <p:cNvSpPr/>
          <p:nvPr/>
        </p:nvSpPr>
        <p:spPr>
          <a:xfrm>
            <a:off x="900113" y="3429000"/>
            <a:ext cx="3240087"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800">
                <a:solidFill>
                  <a:srgbClr val="FFFFFF"/>
                </a:solidFill>
                <a:latin typeface="Calibri" pitchFamily="34" charset="0"/>
                <a:cs typeface="Arial" charset="0"/>
              </a:rPr>
              <a:t>Administrar los dispositivos hardware</a:t>
            </a:r>
            <a:endParaRPr lang="es-AR" b="0">
              <a:solidFill>
                <a:schemeClr val="tx1"/>
              </a:solidFill>
              <a:latin typeface="FrankRuehl" pitchFamily="34" charset="-79"/>
              <a:cs typeface="FrankRuehl" pitchFamily="34" charset="-79"/>
            </a:endParaRPr>
          </a:p>
        </p:txBody>
      </p:sp>
      <p:sp>
        <p:nvSpPr>
          <p:cNvPr id="76809" name="Rectangle 9"/>
          <p:cNvSpPr>
            <a:spLocks noChangeArrowheads="1"/>
          </p:cNvSpPr>
          <p:nvPr/>
        </p:nvSpPr>
        <p:spPr bwMode="auto">
          <a:xfrm>
            <a:off x="1258888" y="692150"/>
            <a:ext cx="7561262" cy="822325"/>
          </a:xfrm>
          <a:prstGeom prst="rect">
            <a:avLst/>
          </a:prstGeom>
          <a:noFill/>
          <a:ln w="9525" algn="ctr">
            <a:noFill/>
            <a:miter lim="800000"/>
            <a:headEnd/>
            <a:tailEnd/>
          </a:ln>
          <a:effectLst>
            <a:outerShdw dist="23000" dir="5400000" rotWithShape="0">
              <a:srgbClr val="000000">
                <a:alpha val="34999"/>
              </a:srgbClr>
            </a:outerShdw>
          </a:effectLst>
        </p:spPr>
        <p:txBody>
          <a:bodyPr>
            <a:spAutoFit/>
          </a:bodyPr>
          <a:lstStyle/>
          <a:p>
            <a:pPr marL="342900" indent="-342900" algn="l">
              <a:defRPr/>
            </a:pPr>
            <a:r>
              <a:rPr lang="es-ES" sz="1200" b="0">
                <a:latin typeface="Bodoni MT" pitchFamily="18" charset="0"/>
              </a:rPr>
              <a:t>Son realizadas por un módulo del S.O. y existe un módulo distinguido, </a:t>
            </a:r>
            <a:r>
              <a:rPr lang="es-ES" sz="1200" i="1">
                <a:latin typeface="Bodoni MT" pitchFamily="18" charset="0"/>
              </a:rPr>
              <a:t>Kernel</a:t>
            </a:r>
            <a:r>
              <a:rPr lang="es-ES" sz="1200" b="0">
                <a:latin typeface="Bodoni MT" pitchFamily="18" charset="0"/>
              </a:rPr>
              <a:t>, el núcleo del S.O., que sirve a todos los demás. El Kernel es el módulo del S.O. de más bajo nivel, más ligado al hardware, siempre permanece en la memoria principal y entre otras cosas se encarga del manejo de interrupciones, la asignación de trabajos al procesador y proporciona una vía de comunicación entre los programas.</a:t>
            </a:r>
          </a:p>
        </p:txBody>
      </p:sp>
      <p:sp>
        <p:nvSpPr>
          <p:cNvPr id="76810" name="Text Box 10"/>
          <p:cNvSpPr txBox="1">
            <a:spLocks noChangeArrowheads="1"/>
          </p:cNvSpPr>
          <p:nvPr/>
        </p:nvSpPr>
        <p:spPr bwMode="auto">
          <a:xfrm>
            <a:off x="4284663" y="1773238"/>
            <a:ext cx="4679950" cy="1014412"/>
          </a:xfrm>
          <a:prstGeom prst="rect">
            <a:avLst/>
          </a:prstGeom>
          <a:noFill/>
          <a:ln w="9525" algn="ctr">
            <a:solidFill>
              <a:srgbClr val="0757AF"/>
            </a:solidFill>
            <a:miter lim="800000"/>
            <a:headEnd/>
            <a:tailEnd/>
          </a:ln>
          <a:effectLst>
            <a:outerShdw dist="23000" dir="5400000" rotWithShape="0">
              <a:srgbClr val="000000">
                <a:alpha val="34999"/>
              </a:srgbClr>
            </a:outerShdw>
          </a:effectLst>
        </p:spPr>
        <p:txBody>
          <a:bodyPr>
            <a:spAutoFit/>
          </a:bodyPr>
          <a:lstStyle/>
          <a:p>
            <a:pPr marL="342900" indent="-342900">
              <a:defRPr/>
            </a:pPr>
            <a:r>
              <a:rPr lang="es-ES" sz="1200" b="0" dirty="0">
                <a:latin typeface="Bodoni MT" pitchFamily="18" charset="0"/>
              </a:rPr>
              <a:t>La interfaz de usuario es controlada y establecida por el </a:t>
            </a:r>
            <a:r>
              <a:rPr lang="es-ES" sz="1200" b="0" i="1" dirty="0">
                <a:latin typeface="Bodoni MT" pitchFamily="18" charset="0"/>
              </a:rPr>
              <a:t>entorno (</a:t>
            </a:r>
            <a:r>
              <a:rPr lang="es-ES" sz="1200" b="0" i="1" dirty="0" err="1">
                <a:latin typeface="Bodoni MT" pitchFamily="18" charset="0"/>
              </a:rPr>
              <a:t>shell</a:t>
            </a:r>
            <a:r>
              <a:rPr lang="es-ES" sz="1200" b="0" i="1" dirty="0">
                <a:latin typeface="Bodoni MT" pitchFamily="18" charset="0"/>
              </a:rPr>
              <a:t>) </a:t>
            </a:r>
            <a:r>
              <a:rPr lang="es-ES" sz="1200" b="0" dirty="0">
                <a:latin typeface="Bodoni MT" pitchFamily="18" charset="0"/>
              </a:rPr>
              <a:t>o </a:t>
            </a:r>
            <a:r>
              <a:rPr lang="es-ES" sz="1200" b="0" i="1" dirty="0">
                <a:latin typeface="Bodoni MT" pitchFamily="18" charset="0"/>
              </a:rPr>
              <a:t>intérprete de órdenes</a:t>
            </a:r>
            <a:r>
              <a:rPr lang="es-ES" sz="1200" b="0" dirty="0">
                <a:latin typeface="Bodoni MT" pitchFamily="18" charset="0"/>
              </a:rPr>
              <a:t>, programa independiente del sistema operativo que acepta solicitudes de los  usuarios (procesos) y las interpreta para el resto del S.O. Muchas </a:t>
            </a:r>
            <a:r>
              <a:rPr lang="es-ES" sz="1200" b="0" dirty="0" err="1">
                <a:latin typeface="Bodoni MT" pitchFamily="18" charset="0"/>
              </a:rPr>
              <a:t>shells</a:t>
            </a:r>
            <a:r>
              <a:rPr lang="es-ES" sz="1200" b="0" dirty="0">
                <a:latin typeface="Bodoni MT" pitchFamily="18" charset="0"/>
              </a:rPr>
              <a:t> diferentes pueden usar el </a:t>
            </a:r>
            <a:r>
              <a:rPr lang="es-ES" sz="1200" b="0" dirty="0" err="1">
                <a:latin typeface="Bodoni MT" pitchFamily="18" charset="0"/>
              </a:rPr>
              <a:t>Kernel</a:t>
            </a:r>
            <a:r>
              <a:rPr lang="es-ES" sz="1200" b="0" dirty="0">
                <a:latin typeface="Bodoni MT" pitchFamily="18" charset="0"/>
              </a:rPr>
              <a:t> de un mismo S.O.</a:t>
            </a:r>
          </a:p>
        </p:txBody>
      </p:sp>
      <p:sp>
        <p:nvSpPr>
          <p:cNvPr id="76812" name="Oval 12"/>
          <p:cNvSpPr>
            <a:spLocks noChangeArrowheads="1"/>
          </p:cNvSpPr>
          <p:nvPr/>
        </p:nvSpPr>
        <p:spPr bwMode="auto">
          <a:xfrm>
            <a:off x="4787900" y="3090863"/>
            <a:ext cx="1736725" cy="747712"/>
          </a:xfrm>
          <a:prstGeom prst="ellipse">
            <a:avLst/>
          </a:prstGeom>
          <a:gradFill rotWithShape="1">
            <a:gsLst>
              <a:gs pos="0">
                <a:srgbClr val="2C5D98"/>
              </a:gs>
              <a:gs pos="80000">
                <a:srgbClr val="3C7BC7"/>
              </a:gs>
              <a:gs pos="100000">
                <a:srgbClr val="3A7CCB"/>
              </a:gs>
            </a:gsLst>
            <a:lin ang="16200000"/>
          </a:gradFill>
          <a:ln w="9525" algn="ctr">
            <a:solidFill>
              <a:srgbClr val="4A7EBB"/>
            </a:solidFill>
            <a:round/>
            <a:headEnd/>
            <a:tailEnd/>
          </a:ln>
          <a:effectLst>
            <a:outerShdw dist="23000" dir="5400000" rotWithShape="0">
              <a:srgbClr val="000000">
                <a:alpha val="34999"/>
              </a:srgbClr>
            </a:outerShdw>
          </a:effectLst>
        </p:spPr>
        <p:txBody>
          <a:bodyPr wrap="none" anchor="ctr">
            <a:spAutoFit/>
          </a:bodyPr>
          <a:lstStyle/>
          <a:p>
            <a:pPr marL="342900" indent="-342900">
              <a:defRPr/>
            </a:pPr>
            <a:r>
              <a:rPr lang="es-ES" sz="1200"/>
              <a:t>GESTIÓN DEL</a:t>
            </a:r>
          </a:p>
          <a:p>
            <a:pPr marL="342900" indent="-342900">
              <a:defRPr/>
            </a:pPr>
            <a:r>
              <a:rPr lang="es-ES" sz="1200"/>
              <a:t>PROCESADOR</a:t>
            </a:r>
          </a:p>
        </p:txBody>
      </p:sp>
      <p:sp>
        <p:nvSpPr>
          <p:cNvPr id="76813" name="Oval 13"/>
          <p:cNvSpPr>
            <a:spLocks noChangeArrowheads="1"/>
          </p:cNvSpPr>
          <p:nvPr/>
        </p:nvSpPr>
        <p:spPr bwMode="auto">
          <a:xfrm>
            <a:off x="6732588" y="3573463"/>
            <a:ext cx="1582737" cy="747712"/>
          </a:xfrm>
          <a:prstGeom prst="ellipse">
            <a:avLst/>
          </a:prstGeom>
          <a:gradFill rotWithShape="1">
            <a:gsLst>
              <a:gs pos="0">
                <a:srgbClr val="2C5D98"/>
              </a:gs>
              <a:gs pos="80000">
                <a:srgbClr val="3C7BC7"/>
              </a:gs>
              <a:gs pos="100000">
                <a:srgbClr val="3A7CCB"/>
              </a:gs>
            </a:gsLst>
            <a:lin ang="16200000"/>
          </a:gradFill>
          <a:ln w="9525" algn="ctr">
            <a:solidFill>
              <a:srgbClr val="4A7EBB"/>
            </a:solidFill>
            <a:round/>
            <a:headEnd/>
            <a:tailEnd/>
          </a:ln>
          <a:effectLst>
            <a:outerShdw dist="23000" dir="5400000" rotWithShape="0">
              <a:srgbClr val="000000">
                <a:alpha val="34999"/>
              </a:srgbClr>
            </a:outerShdw>
          </a:effectLst>
        </p:spPr>
        <p:txBody>
          <a:bodyPr wrap="none" anchor="ctr">
            <a:spAutoFit/>
          </a:bodyPr>
          <a:lstStyle/>
          <a:p>
            <a:pPr marL="342900" indent="-342900">
              <a:defRPr/>
            </a:pPr>
            <a:r>
              <a:rPr lang="es-ES" sz="1200"/>
              <a:t>GESTIÓN DE</a:t>
            </a:r>
          </a:p>
          <a:p>
            <a:pPr marL="342900" indent="-342900">
              <a:defRPr/>
            </a:pPr>
            <a:r>
              <a:rPr lang="es-ES" sz="1200"/>
              <a:t>LA MEMORIA</a:t>
            </a:r>
          </a:p>
        </p:txBody>
      </p:sp>
      <p:sp>
        <p:nvSpPr>
          <p:cNvPr id="76814" name="Oval 14"/>
          <p:cNvSpPr>
            <a:spLocks noChangeArrowheads="1"/>
          </p:cNvSpPr>
          <p:nvPr/>
        </p:nvSpPr>
        <p:spPr bwMode="auto">
          <a:xfrm>
            <a:off x="4716463" y="4059238"/>
            <a:ext cx="1804987" cy="876300"/>
          </a:xfrm>
          <a:prstGeom prst="ellipse">
            <a:avLst/>
          </a:prstGeom>
          <a:gradFill rotWithShape="1">
            <a:gsLst>
              <a:gs pos="0">
                <a:srgbClr val="2C5D98"/>
              </a:gs>
              <a:gs pos="80000">
                <a:srgbClr val="3C7BC7"/>
              </a:gs>
              <a:gs pos="100000">
                <a:srgbClr val="3A7CCB"/>
              </a:gs>
            </a:gsLst>
            <a:lin ang="16200000"/>
          </a:gradFill>
          <a:ln w="9525" algn="ctr">
            <a:solidFill>
              <a:srgbClr val="4A7EBB"/>
            </a:solidFill>
            <a:round/>
            <a:headEnd/>
            <a:tailEnd/>
          </a:ln>
          <a:effectLst>
            <a:outerShdw dist="23000" dir="5400000" rotWithShape="0">
              <a:srgbClr val="000000">
                <a:alpha val="34999"/>
              </a:srgbClr>
            </a:outerShdw>
          </a:effectLst>
        </p:spPr>
        <p:txBody>
          <a:bodyPr anchor="ctr">
            <a:spAutoFit/>
          </a:bodyPr>
          <a:lstStyle/>
          <a:p>
            <a:pPr marL="342900" indent="-342900">
              <a:defRPr/>
            </a:pPr>
            <a:r>
              <a:rPr lang="es-ES" sz="1200"/>
              <a:t>GESTIÓN DE ENTRADS/SALIDAS</a:t>
            </a:r>
          </a:p>
        </p:txBody>
      </p:sp>
      <p:sp>
        <p:nvSpPr>
          <p:cNvPr id="76815" name="Line 15"/>
          <p:cNvSpPr>
            <a:spLocks noChangeShapeType="1"/>
          </p:cNvSpPr>
          <p:nvPr/>
        </p:nvSpPr>
        <p:spPr bwMode="auto">
          <a:xfrm flipV="1">
            <a:off x="4140200" y="3500438"/>
            <a:ext cx="647700" cy="288925"/>
          </a:xfrm>
          <a:prstGeom prst="line">
            <a:avLst/>
          </a:prstGeom>
          <a:noFill/>
          <a:ln w="9525">
            <a:solidFill>
              <a:srgbClr val="4A7EBB"/>
            </a:solidFill>
            <a:round/>
            <a:headEnd/>
            <a:tailEnd type="triangle" w="med" len="med"/>
          </a:ln>
          <a:effectLst>
            <a:outerShdw dist="23000" dir="5400000" rotWithShape="0">
              <a:srgbClr val="000000">
                <a:alpha val="34999"/>
              </a:srgbClr>
            </a:outerShdw>
          </a:effectLst>
        </p:spPr>
        <p:txBody>
          <a:bodyPr>
            <a:spAutoFit/>
          </a:bodyPr>
          <a:lstStyle/>
          <a:p>
            <a:pPr>
              <a:defRPr/>
            </a:pPr>
            <a:endParaRPr lang="es-AR"/>
          </a:p>
        </p:txBody>
      </p:sp>
      <p:sp>
        <p:nvSpPr>
          <p:cNvPr id="76816" name="Line 16"/>
          <p:cNvSpPr>
            <a:spLocks noChangeShapeType="1"/>
          </p:cNvSpPr>
          <p:nvPr/>
        </p:nvSpPr>
        <p:spPr bwMode="auto">
          <a:xfrm>
            <a:off x="4140200" y="3860800"/>
            <a:ext cx="2519363" cy="73025"/>
          </a:xfrm>
          <a:prstGeom prst="line">
            <a:avLst/>
          </a:prstGeom>
          <a:noFill/>
          <a:ln w="9525">
            <a:solidFill>
              <a:srgbClr val="4A7EBB"/>
            </a:solidFill>
            <a:round/>
            <a:headEnd/>
            <a:tailEnd type="triangle" w="med" len="med"/>
          </a:ln>
          <a:effectLst>
            <a:outerShdw dist="23000" dir="5400000" rotWithShape="0">
              <a:srgbClr val="000000">
                <a:alpha val="34999"/>
              </a:srgbClr>
            </a:outerShdw>
          </a:effectLst>
        </p:spPr>
        <p:txBody>
          <a:bodyPr>
            <a:spAutoFit/>
          </a:bodyPr>
          <a:lstStyle/>
          <a:p>
            <a:pPr>
              <a:defRPr/>
            </a:pPr>
            <a:endParaRPr lang="es-AR"/>
          </a:p>
        </p:txBody>
      </p:sp>
      <p:sp>
        <p:nvSpPr>
          <p:cNvPr id="76817" name="Line 17"/>
          <p:cNvSpPr>
            <a:spLocks noChangeShapeType="1"/>
          </p:cNvSpPr>
          <p:nvPr/>
        </p:nvSpPr>
        <p:spPr bwMode="auto">
          <a:xfrm>
            <a:off x="4140200" y="3933825"/>
            <a:ext cx="576263" cy="431800"/>
          </a:xfrm>
          <a:prstGeom prst="line">
            <a:avLst/>
          </a:prstGeom>
          <a:noFill/>
          <a:ln w="9525">
            <a:solidFill>
              <a:srgbClr val="4A7EBB"/>
            </a:solidFill>
            <a:round/>
            <a:headEnd/>
            <a:tailEnd type="triangle" w="med" len="med"/>
          </a:ln>
          <a:effectLst>
            <a:outerShdw dist="23000" dir="5400000" rotWithShape="0">
              <a:srgbClr val="000000">
                <a:alpha val="34999"/>
              </a:srgbClr>
            </a:outerShdw>
          </a:effectLst>
        </p:spPr>
        <p:txBody>
          <a:bodyPr>
            <a:spAutoFit/>
          </a:bodyPr>
          <a:lstStyle/>
          <a:p>
            <a:pPr>
              <a:defRPr/>
            </a:pPr>
            <a:endParaRPr lang="es-AR"/>
          </a:p>
        </p:txBody>
      </p:sp>
      <p:sp>
        <p:nvSpPr>
          <p:cNvPr id="76818" name="Text Box 18"/>
          <p:cNvSpPr txBox="1">
            <a:spLocks noChangeArrowheads="1"/>
          </p:cNvSpPr>
          <p:nvPr/>
        </p:nvSpPr>
        <p:spPr bwMode="auto">
          <a:xfrm>
            <a:off x="4284663" y="5157788"/>
            <a:ext cx="4608512" cy="1196975"/>
          </a:xfrm>
          <a:prstGeom prst="rect">
            <a:avLst/>
          </a:prstGeom>
          <a:noFill/>
          <a:ln w="9525" algn="ctr">
            <a:solidFill>
              <a:srgbClr val="0757AF"/>
            </a:solidFill>
            <a:miter lim="800000"/>
            <a:headEnd/>
            <a:tailEnd/>
          </a:ln>
          <a:effectLst>
            <a:outerShdw dist="23000" dir="5400000" rotWithShape="0">
              <a:srgbClr val="000000">
                <a:alpha val="34999"/>
              </a:srgbClr>
            </a:outerShdw>
          </a:effectLst>
        </p:spPr>
        <p:txBody>
          <a:bodyPr>
            <a:spAutoFit/>
          </a:bodyPr>
          <a:lstStyle/>
          <a:p>
            <a:pPr marL="342900" indent="-342900">
              <a:defRPr/>
            </a:pPr>
            <a:r>
              <a:rPr lang="es-ES" sz="1200" b="0">
                <a:latin typeface="Bodoni MT" pitchFamily="18" charset="0"/>
              </a:rPr>
              <a:t>El sistema operativo posibilita que el usuario tenga una visión lógica de los archivos, aislándolo de los problemas físicos del almacenamiento, no tiene que utilizar direcciones físicas, puede actuar sobre un archivo simplemente indicando su nombre y utilizando determinadas órdenes del lenguaje de control del sistema operativo.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p:txBody>
          <a:bodyPr/>
          <a:lstStyle/>
          <a:p>
            <a:endParaRPr lang="es-ES" smtClean="0"/>
          </a:p>
        </p:txBody>
      </p:sp>
      <p:sp>
        <p:nvSpPr>
          <p:cNvPr id="41987" name="2 Marcador de contenido"/>
          <p:cNvSpPr>
            <a:spLocks noGrp="1"/>
          </p:cNvSpPr>
          <p:nvPr>
            <p:ph idx="1"/>
          </p:nvPr>
        </p:nvSpPr>
        <p:spPr/>
        <p:txBody>
          <a:bodyPr/>
          <a:lstStyle/>
          <a:p>
            <a:r>
              <a:rPr lang="es-AR" smtClean="0">
                <a:hlinkClick r:id="rId2" action="ppaction://hlinkfile"/>
              </a:rPr>
              <a:t>Ncleo y Procesos en un Sistema Operativo.mp4</a:t>
            </a:r>
            <a:endParaRPr lang="es-AR" smtClean="0"/>
          </a:p>
        </p:txBody>
      </p:sp>
      <p:sp>
        <p:nvSpPr>
          <p:cNvPr id="41988" name="3 Marcador de pie de página"/>
          <p:cNvSpPr>
            <a:spLocks noGrp="1"/>
          </p:cNvSpPr>
          <p:nvPr>
            <p:ph type="ftr" sz="quarter" idx="11"/>
          </p:nvPr>
        </p:nvSpPr>
        <p:spPr>
          <a:noFill/>
        </p:spPr>
        <p:txBody>
          <a:bodyPr/>
          <a:lstStyle/>
          <a:p>
            <a:r>
              <a:rPr lang="es-ES" smtClean="0"/>
              <a:t>Lic. Miriam Barone</a:t>
            </a:r>
          </a:p>
        </p:txBody>
      </p:sp>
      <p:sp>
        <p:nvSpPr>
          <p:cNvPr id="5" name="4 Marcador de número de diapositiva"/>
          <p:cNvSpPr>
            <a:spLocks noGrp="1"/>
          </p:cNvSpPr>
          <p:nvPr>
            <p:ph type="sldNum" sz="quarter" idx="12"/>
          </p:nvPr>
        </p:nvSpPr>
        <p:spPr/>
        <p:txBody>
          <a:bodyPr/>
          <a:lstStyle/>
          <a:p>
            <a:pPr>
              <a:defRPr/>
            </a:pPr>
            <a:fld id="{38A54254-5A50-4779-A5B2-D07AB951E5D5}" type="slidenum">
              <a:rPr lang="es-ES" smtClean="0"/>
              <a:pPr>
                <a:defRPr/>
              </a:pPr>
              <a:t>36</a:t>
            </a:fld>
            <a:endParaRPr lang="es-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ftr" sz="quarter" idx="11"/>
          </p:nvPr>
        </p:nvSpPr>
        <p:spPr>
          <a:noFill/>
        </p:spPr>
        <p:txBody>
          <a:bodyPr/>
          <a:lstStyle/>
          <a:p>
            <a:r>
              <a:rPr lang="es-ES" smtClean="0"/>
              <a:t>Lic. Miriam Barone</a:t>
            </a:r>
          </a:p>
        </p:txBody>
      </p:sp>
      <p:sp>
        <p:nvSpPr>
          <p:cNvPr id="12" name="Rectangle 10"/>
          <p:cNvSpPr>
            <a:spLocks noGrp="1" noChangeArrowheads="1"/>
          </p:cNvSpPr>
          <p:nvPr>
            <p:ph type="sldNum" sz="quarter" idx="12"/>
          </p:nvPr>
        </p:nvSpPr>
        <p:spPr/>
        <p:txBody>
          <a:bodyPr/>
          <a:lstStyle/>
          <a:p>
            <a:pPr>
              <a:defRPr/>
            </a:pPr>
            <a:fld id="{9CB5D73B-621C-4F1B-B6B8-D5C93461243F}" type="slidenum">
              <a:rPr lang="es-ES"/>
              <a:pPr>
                <a:defRPr/>
              </a:pPr>
              <a:t>37</a:t>
            </a:fld>
            <a:endParaRPr lang="es-ES"/>
          </a:p>
        </p:txBody>
      </p:sp>
      <p:sp>
        <p:nvSpPr>
          <p:cNvPr id="2" name="3 Elipse"/>
          <p:cNvSpPr/>
          <p:nvPr/>
        </p:nvSpPr>
        <p:spPr>
          <a:xfrm>
            <a:off x="971550" y="836613"/>
            <a:ext cx="3240088"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AR" sz="1800">
                <a:solidFill>
                  <a:srgbClr val="FFFFFF"/>
                </a:solidFill>
                <a:latin typeface="Calibri" pitchFamily="34" charset="0"/>
                <a:cs typeface="Arial" charset="0"/>
              </a:rPr>
              <a:t>Apoyar a otros programas</a:t>
            </a:r>
            <a:endParaRPr lang="es-AR" b="0">
              <a:solidFill>
                <a:schemeClr val="tx1"/>
              </a:solidFill>
              <a:latin typeface="FrankRuehl" pitchFamily="34" charset="-79"/>
              <a:cs typeface="FrankRuehl" pitchFamily="34" charset="-79"/>
            </a:endParaRPr>
          </a:p>
        </p:txBody>
      </p:sp>
      <p:sp>
        <p:nvSpPr>
          <p:cNvPr id="3" name="3 Elipse"/>
          <p:cNvSpPr/>
          <p:nvPr/>
        </p:nvSpPr>
        <p:spPr>
          <a:xfrm>
            <a:off x="1042988" y="3213100"/>
            <a:ext cx="3240087"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AR" sz="1800">
                <a:solidFill>
                  <a:srgbClr val="FFFFFF"/>
                </a:solidFill>
                <a:latin typeface="Calibri" pitchFamily="34" charset="0"/>
                <a:cs typeface="Arial" charset="0"/>
              </a:rPr>
              <a:t>Proteger los datos y los programas</a:t>
            </a:r>
            <a:endParaRPr lang="es-AR" b="0">
              <a:solidFill>
                <a:schemeClr val="tx1"/>
              </a:solidFill>
              <a:latin typeface="FrankRuehl" pitchFamily="34" charset="-79"/>
              <a:cs typeface="FrankRuehl" pitchFamily="34" charset="-79"/>
            </a:endParaRPr>
          </a:p>
        </p:txBody>
      </p:sp>
      <p:sp>
        <p:nvSpPr>
          <p:cNvPr id="4" name="3 Elipse"/>
          <p:cNvSpPr/>
          <p:nvPr/>
        </p:nvSpPr>
        <p:spPr>
          <a:xfrm>
            <a:off x="971550" y="5589588"/>
            <a:ext cx="3240088"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AR" sz="1800">
                <a:solidFill>
                  <a:srgbClr val="FFFFFF"/>
                </a:solidFill>
                <a:latin typeface="Calibri" pitchFamily="34" charset="0"/>
                <a:cs typeface="Arial" charset="0"/>
              </a:rPr>
              <a:t>Contabilizar el uso de los recursos</a:t>
            </a:r>
          </a:p>
        </p:txBody>
      </p:sp>
      <p:sp>
        <p:nvSpPr>
          <p:cNvPr id="77832" name="Text Box 8"/>
          <p:cNvSpPr txBox="1">
            <a:spLocks noChangeArrowheads="1"/>
          </p:cNvSpPr>
          <p:nvPr/>
        </p:nvSpPr>
        <p:spPr bwMode="auto">
          <a:xfrm>
            <a:off x="4572000" y="476250"/>
            <a:ext cx="4572000" cy="1014413"/>
          </a:xfrm>
          <a:prstGeom prst="rect">
            <a:avLst/>
          </a:prstGeom>
          <a:noFill/>
          <a:ln w="9525" algn="ctr">
            <a:solidFill>
              <a:srgbClr val="0757AF"/>
            </a:solidFill>
            <a:miter lim="800000"/>
            <a:headEnd/>
            <a:tailEnd/>
          </a:ln>
          <a:effectLst>
            <a:outerShdw dist="23000" dir="5400000" rotWithShape="0">
              <a:srgbClr val="000000">
                <a:alpha val="34999"/>
              </a:srgbClr>
            </a:outerShdw>
          </a:effectLst>
        </p:spPr>
        <p:txBody>
          <a:bodyPr>
            <a:spAutoFit/>
          </a:bodyPr>
          <a:lstStyle/>
          <a:p>
            <a:pPr marL="342900" indent="-342900">
              <a:defRPr/>
            </a:pPr>
            <a:r>
              <a:rPr lang="es-ES" sz="1200" b="0">
                <a:latin typeface="Bodoni MT" pitchFamily="18" charset="0"/>
              </a:rPr>
              <a:t>El Sistema Operativo proporciona servicios a otros programas, liberando al programador de ciertas tareas engorrosas que realiza en forma automática: transferencia de información entre soportes, revisión del espacio disponible en memoria y los soportes de información, ordenación de datos en archivos, etc.</a:t>
            </a:r>
          </a:p>
        </p:txBody>
      </p:sp>
      <p:sp>
        <p:nvSpPr>
          <p:cNvPr id="77833" name="Oval 9"/>
          <p:cNvSpPr>
            <a:spLocks noChangeArrowheads="1"/>
          </p:cNvSpPr>
          <p:nvPr/>
        </p:nvSpPr>
        <p:spPr bwMode="auto">
          <a:xfrm>
            <a:off x="4572000" y="1844675"/>
            <a:ext cx="4322763" cy="1651000"/>
          </a:xfrm>
          <a:prstGeom prst="ellipse">
            <a:avLst/>
          </a:prstGeom>
          <a:gradFill rotWithShape="1">
            <a:gsLst>
              <a:gs pos="0">
                <a:srgbClr val="2C5D98"/>
              </a:gs>
              <a:gs pos="80000">
                <a:srgbClr val="3C7BC7"/>
              </a:gs>
              <a:gs pos="100000">
                <a:srgbClr val="3A7CCB"/>
              </a:gs>
            </a:gsLst>
            <a:lin ang="16200000"/>
          </a:gradFill>
          <a:ln w="9525" algn="ctr">
            <a:solidFill>
              <a:srgbClr val="4A7EBB"/>
            </a:solidFill>
            <a:round/>
            <a:headEnd/>
            <a:tailEnd/>
          </a:ln>
          <a:effectLst>
            <a:outerShdw dist="23000" dir="5400000" rotWithShape="0">
              <a:srgbClr val="000000">
                <a:alpha val="34999"/>
              </a:srgbClr>
            </a:outerShdw>
          </a:effectLst>
        </p:spPr>
        <p:txBody>
          <a:bodyPr anchor="ctr">
            <a:spAutoFit/>
          </a:bodyPr>
          <a:lstStyle/>
          <a:p>
            <a:pPr marL="342900" indent="-342900">
              <a:defRPr/>
            </a:pPr>
            <a:r>
              <a:rPr lang="es-ES" sz="1200" b="0">
                <a:latin typeface="Bodoni MT" pitchFamily="18" charset="0"/>
              </a:rPr>
              <a:t>Errores de los programas. El S.O. debe ser capaz de detectar los errores de los programas de aplicación y diagnosticarlos, cancelando el programa y enviando el correspondiente mensaje al usuario</a:t>
            </a:r>
            <a:endParaRPr lang="es-ES" b="0"/>
          </a:p>
        </p:txBody>
      </p:sp>
      <p:sp>
        <p:nvSpPr>
          <p:cNvPr id="77834" name="Oval 10"/>
          <p:cNvSpPr>
            <a:spLocks noChangeArrowheads="1"/>
          </p:cNvSpPr>
          <p:nvPr/>
        </p:nvSpPr>
        <p:spPr bwMode="auto">
          <a:xfrm>
            <a:off x="4572000" y="4102100"/>
            <a:ext cx="4322763" cy="876300"/>
          </a:xfrm>
          <a:prstGeom prst="ellipse">
            <a:avLst/>
          </a:prstGeom>
          <a:gradFill rotWithShape="1">
            <a:gsLst>
              <a:gs pos="0">
                <a:srgbClr val="2C5D98"/>
              </a:gs>
              <a:gs pos="80000">
                <a:srgbClr val="3C7BC7"/>
              </a:gs>
              <a:gs pos="100000">
                <a:srgbClr val="3A7CCB"/>
              </a:gs>
            </a:gsLst>
            <a:lin ang="16200000"/>
          </a:gradFill>
          <a:ln w="9525" algn="ctr">
            <a:solidFill>
              <a:srgbClr val="4A7EBB"/>
            </a:solidFill>
            <a:round/>
            <a:headEnd/>
            <a:tailEnd/>
          </a:ln>
          <a:effectLst>
            <a:outerShdw dist="23000" dir="5400000" rotWithShape="0">
              <a:srgbClr val="000000">
                <a:alpha val="34999"/>
              </a:srgbClr>
            </a:outerShdw>
          </a:effectLst>
        </p:spPr>
        <p:txBody>
          <a:bodyPr anchor="ctr">
            <a:spAutoFit/>
          </a:bodyPr>
          <a:lstStyle/>
          <a:p>
            <a:pPr marL="342900" indent="-342900">
              <a:defRPr/>
            </a:pPr>
            <a:r>
              <a:rPr lang="es-ES" sz="1200" b="0">
                <a:latin typeface="Bodoni MT" pitchFamily="18" charset="0"/>
              </a:rPr>
              <a:t>Abuso intencionado de los recursos el sistema. Cuestión difícil de resolver por los sistemas operativos</a:t>
            </a:r>
          </a:p>
        </p:txBody>
      </p:sp>
      <p:sp>
        <p:nvSpPr>
          <p:cNvPr id="77835" name="Line 11"/>
          <p:cNvSpPr>
            <a:spLocks noChangeShapeType="1"/>
          </p:cNvSpPr>
          <p:nvPr/>
        </p:nvSpPr>
        <p:spPr bwMode="auto">
          <a:xfrm flipV="1">
            <a:off x="3924300" y="2708275"/>
            <a:ext cx="647700" cy="649288"/>
          </a:xfrm>
          <a:prstGeom prst="line">
            <a:avLst/>
          </a:prstGeom>
          <a:noFill/>
          <a:ln w="9525">
            <a:solidFill>
              <a:srgbClr val="4A7EBB"/>
            </a:solidFill>
            <a:round/>
            <a:headEnd/>
            <a:tailEnd type="triangle" w="med" len="med"/>
          </a:ln>
          <a:effectLst>
            <a:outerShdw dist="23000" dir="5400000" rotWithShape="0">
              <a:srgbClr val="000000">
                <a:alpha val="34999"/>
              </a:srgbClr>
            </a:outerShdw>
          </a:effectLst>
        </p:spPr>
        <p:txBody>
          <a:bodyPr>
            <a:spAutoFit/>
          </a:bodyPr>
          <a:lstStyle/>
          <a:p>
            <a:pPr>
              <a:defRPr/>
            </a:pPr>
            <a:endParaRPr lang="es-AR"/>
          </a:p>
        </p:txBody>
      </p:sp>
      <p:sp>
        <p:nvSpPr>
          <p:cNvPr id="77836" name="Line 12"/>
          <p:cNvSpPr>
            <a:spLocks noChangeShapeType="1"/>
          </p:cNvSpPr>
          <p:nvPr/>
        </p:nvSpPr>
        <p:spPr bwMode="auto">
          <a:xfrm>
            <a:off x="3851275" y="3933825"/>
            <a:ext cx="792163" cy="431800"/>
          </a:xfrm>
          <a:prstGeom prst="line">
            <a:avLst/>
          </a:prstGeom>
          <a:noFill/>
          <a:ln w="9525">
            <a:solidFill>
              <a:srgbClr val="4A7EBB"/>
            </a:solidFill>
            <a:round/>
            <a:headEnd/>
            <a:tailEnd type="triangle" w="med" len="med"/>
          </a:ln>
          <a:effectLst>
            <a:outerShdw dist="23000" dir="5400000" rotWithShape="0">
              <a:srgbClr val="000000">
                <a:alpha val="34999"/>
              </a:srgbClr>
            </a:outerShdw>
          </a:effectLst>
        </p:spPr>
        <p:txBody>
          <a:bodyPr>
            <a:spAutoFit/>
          </a:bodyPr>
          <a:lstStyle/>
          <a:p>
            <a:pPr>
              <a:defRPr/>
            </a:pPr>
            <a:endParaRPr lang="es-AR"/>
          </a:p>
        </p:txBody>
      </p:sp>
      <p:sp>
        <p:nvSpPr>
          <p:cNvPr id="77837" name="Text Box 13"/>
          <p:cNvSpPr txBox="1">
            <a:spLocks noChangeArrowheads="1"/>
          </p:cNvSpPr>
          <p:nvPr/>
        </p:nvSpPr>
        <p:spPr bwMode="auto">
          <a:xfrm>
            <a:off x="4284663" y="5445125"/>
            <a:ext cx="4535487" cy="831850"/>
          </a:xfrm>
          <a:prstGeom prst="rect">
            <a:avLst/>
          </a:prstGeom>
          <a:noFill/>
          <a:ln w="9525" algn="ctr">
            <a:solidFill>
              <a:srgbClr val="0757AF"/>
            </a:solidFill>
            <a:miter lim="800000"/>
            <a:headEnd/>
            <a:tailEnd/>
          </a:ln>
          <a:effectLst>
            <a:outerShdw dist="23000" dir="5400000" rotWithShape="0">
              <a:srgbClr val="000000">
                <a:alpha val="34999"/>
              </a:srgbClr>
            </a:outerShdw>
          </a:effectLst>
        </p:spPr>
        <p:txBody>
          <a:bodyPr>
            <a:spAutoFit/>
          </a:bodyPr>
          <a:lstStyle/>
          <a:p>
            <a:pPr marL="342900" indent="-342900">
              <a:defRPr/>
            </a:pPr>
            <a:r>
              <a:rPr lang="es-ES" sz="1200" b="0">
                <a:latin typeface="Bodoni MT" pitchFamily="18" charset="0"/>
              </a:rPr>
              <a:t>Los sistema operativos multiusuarios mantienen la contabilidad del gasto de recursos que realiza cada usuario, por ejemplo, tiempo de CPU consumido por cada proceso, uso de los soporte de almacenamiento masivo y de papel impreso por cada usuario</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ftr" sz="quarter" idx="11"/>
          </p:nvPr>
        </p:nvSpPr>
        <p:spPr>
          <a:noFill/>
        </p:spPr>
        <p:txBody>
          <a:bodyPr/>
          <a:lstStyle/>
          <a:p>
            <a:r>
              <a:rPr lang="es-ES" smtClean="0"/>
              <a:t>Lic. Miriam Barone</a:t>
            </a:r>
          </a:p>
        </p:txBody>
      </p:sp>
      <p:sp>
        <p:nvSpPr>
          <p:cNvPr id="4" name="Rectangle 10"/>
          <p:cNvSpPr>
            <a:spLocks noGrp="1" noChangeArrowheads="1"/>
          </p:cNvSpPr>
          <p:nvPr>
            <p:ph type="sldNum" sz="quarter" idx="12"/>
          </p:nvPr>
        </p:nvSpPr>
        <p:spPr/>
        <p:txBody>
          <a:bodyPr/>
          <a:lstStyle/>
          <a:p>
            <a:pPr>
              <a:defRPr/>
            </a:pPr>
            <a:fld id="{03529ED9-8B29-427C-8471-3088CE09644D}" type="slidenum">
              <a:rPr lang="es-ES"/>
              <a:pPr>
                <a:defRPr/>
              </a:pPr>
              <a:t>38</a:t>
            </a:fld>
            <a:endParaRPr lang="es-ES"/>
          </a:p>
        </p:txBody>
      </p:sp>
      <p:pic>
        <p:nvPicPr>
          <p:cNvPr id="44036" name="Picture 5" descr="figura25"/>
          <p:cNvPicPr>
            <a:picLocks noChangeAspect="1" noChangeArrowheads="1"/>
          </p:cNvPicPr>
          <p:nvPr>
            <p:ph type="body" idx="1"/>
          </p:nvPr>
        </p:nvPicPr>
        <p:blipFill>
          <a:blip r:embed="rId2" cstate="print"/>
          <a:srcRect/>
          <a:stretch>
            <a:fillRect/>
          </a:stretch>
        </p:blipFill>
        <p:spPr>
          <a:xfrm>
            <a:off x="2268538" y="188913"/>
            <a:ext cx="5737225" cy="6335712"/>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277813"/>
            <a:ext cx="8147050" cy="919162"/>
          </a:xfrm>
        </p:spPr>
        <p:txBody>
          <a:bodyPr/>
          <a:lstStyle/>
          <a:p>
            <a:r>
              <a:rPr lang="es-ES" sz="4000" smtClean="0"/>
              <a:t>Lenguajes de programación</a:t>
            </a:r>
          </a:p>
        </p:txBody>
      </p:sp>
      <p:sp>
        <p:nvSpPr>
          <p:cNvPr id="190467" name="Rectangle 3"/>
          <p:cNvSpPr>
            <a:spLocks noGrp="1" noChangeArrowheads="1"/>
          </p:cNvSpPr>
          <p:nvPr>
            <p:ph type="body" idx="1"/>
          </p:nvPr>
        </p:nvSpPr>
        <p:spPr>
          <a:xfrm>
            <a:off x="428625" y="2000250"/>
            <a:ext cx="8339138" cy="5526088"/>
          </a:xfrm>
        </p:spPr>
        <p:txBody>
          <a:bodyPr/>
          <a:lstStyle/>
          <a:p>
            <a:pPr>
              <a:buFont typeface="Wingdings" pitchFamily="2" charset="2"/>
              <a:buNone/>
            </a:pPr>
            <a:r>
              <a:rPr lang="es-ES" sz="2000" u="sng" smtClean="0"/>
              <a:t>CONJUNTO DE SIMBOLOS JUNTO A UN CONJUNTO DE REGLAS PARA COMBINAR DICHOS SIMBOLOS QUE SE USAN PARA ESCRIBIR PROGRAMAS</a:t>
            </a:r>
            <a:r>
              <a:rPr lang="es-ES" sz="1800" smtClean="0"/>
              <a:t>.</a:t>
            </a:r>
          </a:p>
          <a:p>
            <a:pPr>
              <a:buFont typeface="Wingdings" pitchFamily="2" charset="2"/>
              <a:buNone/>
            </a:pPr>
            <a:endParaRPr lang="es-ES" sz="1800" smtClean="0"/>
          </a:p>
          <a:p>
            <a:pPr>
              <a:buFont typeface="Wingdings" pitchFamily="2" charset="2"/>
              <a:buNone/>
            </a:pPr>
            <a:r>
              <a:rPr lang="es-ES" sz="2000" smtClean="0"/>
              <a:t>Se compone de un </a:t>
            </a:r>
            <a:r>
              <a:rPr lang="es-ES" sz="2000" b="1" i="1" smtClean="0"/>
              <a:t>léxico </a:t>
            </a:r>
            <a:r>
              <a:rPr lang="es-ES" sz="2000" smtClean="0"/>
              <a:t>predefinido(conjunto de símbolos permitidos), una </a:t>
            </a:r>
            <a:r>
              <a:rPr lang="es-ES" sz="2000" b="1" i="1" smtClean="0"/>
              <a:t>sintaxis</a:t>
            </a:r>
            <a:r>
              <a:rPr lang="es-ES" sz="2000" smtClean="0"/>
              <a:t> predefinida( reglas que indicas como realizar la construcción del lenguaje) y una </a:t>
            </a:r>
            <a:r>
              <a:rPr lang="es-ES" sz="2000" b="1" i="1" smtClean="0"/>
              <a:t>semántica</a:t>
            </a:r>
            <a:r>
              <a:rPr lang="es-ES" sz="2000" smtClean="0"/>
              <a:t>( reglas que permiten determinar el significado de cualquier construcción del lenguaje). </a:t>
            </a:r>
          </a:p>
          <a:p>
            <a:pPr>
              <a:buFont typeface="Wingdings" pitchFamily="2" charset="2"/>
              <a:buNone/>
            </a:pPr>
            <a:endParaRPr lang="es-ES" sz="2000" smtClean="0"/>
          </a:p>
          <a:p>
            <a:pPr>
              <a:buFont typeface="Wingdings" pitchFamily="2" charset="2"/>
              <a:buNone/>
            </a:pPr>
            <a:r>
              <a:rPr lang="es-ES" sz="2000" smtClean="0"/>
              <a:t>Es necesario primero una traducción del programa al lenguaje que entiende la computadora (lenguaje de maquina):</a:t>
            </a:r>
          </a:p>
          <a:p>
            <a:pPr>
              <a:buFont typeface="Wingdings" pitchFamily="2" charset="2"/>
              <a:buNone/>
            </a:pPr>
            <a:endParaRPr lang="es-ES" sz="2000" smtClean="0"/>
          </a:p>
          <a:p>
            <a:pPr>
              <a:buFont typeface="Wingdings" pitchFamily="2" charset="2"/>
              <a:buNone/>
            </a:pPr>
            <a:r>
              <a:rPr lang="es-ES" sz="1800" smtClean="0"/>
              <a:t> </a:t>
            </a:r>
          </a:p>
          <a:p>
            <a:pPr>
              <a:buFont typeface="Wingdings" pitchFamily="2" charset="2"/>
              <a:buNone/>
            </a:pPr>
            <a:endParaRPr lang="es-ES" sz="1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0466"/>
                                        </p:tgtEl>
                                        <p:attrNameLst>
                                          <p:attrName>style.visibility</p:attrName>
                                        </p:attrNameLst>
                                      </p:cBhvr>
                                      <p:to>
                                        <p:strVal val="visible"/>
                                      </p:to>
                                    </p:set>
                                    <p:anim calcmode="lin" valueType="num">
                                      <p:cBhvr>
                                        <p:cTn id="7" dur="1000" fill="hold"/>
                                        <p:tgtEl>
                                          <p:spTgt spid="190466"/>
                                        </p:tgtEl>
                                        <p:attrNameLst>
                                          <p:attrName>ppt_w</p:attrName>
                                        </p:attrNameLst>
                                      </p:cBhvr>
                                      <p:tavLst>
                                        <p:tav tm="0">
                                          <p:val>
                                            <p:fltVal val="0"/>
                                          </p:val>
                                        </p:tav>
                                        <p:tav tm="100000">
                                          <p:val>
                                            <p:strVal val="#ppt_w"/>
                                          </p:val>
                                        </p:tav>
                                      </p:tavLst>
                                    </p:anim>
                                    <p:anim calcmode="lin" valueType="num">
                                      <p:cBhvr>
                                        <p:cTn id="8" dur="1000" fill="hold"/>
                                        <p:tgtEl>
                                          <p:spTgt spid="190466"/>
                                        </p:tgtEl>
                                        <p:attrNameLst>
                                          <p:attrName>ppt_h</p:attrName>
                                        </p:attrNameLst>
                                      </p:cBhvr>
                                      <p:tavLst>
                                        <p:tav tm="0">
                                          <p:val>
                                            <p:fltVal val="0"/>
                                          </p:val>
                                        </p:tav>
                                        <p:tav tm="100000">
                                          <p:val>
                                            <p:strVal val="#ppt_h"/>
                                          </p:val>
                                        </p:tav>
                                      </p:tavLst>
                                    </p:anim>
                                    <p:anim calcmode="lin" valueType="num">
                                      <p:cBhvr>
                                        <p:cTn id="9" dur="1000" fill="hold"/>
                                        <p:tgtEl>
                                          <p:spTgt spid="1904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04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9" presetClass="entr" presetSubtype="10" fill="hold" nodeType="clickEffect">
                                  <p:stCondLst>
                                    <p:cond delay="0"/>
                                  </p:stCondLst>
                                  <p:childTnLst>
                                    <p:set>
                                      <p:cBhvr>
                                        <p:cTn id="14" dur="1" fill="hold">
                                          <p:stCondLst>
                                            <p:cond delay="0"/>
                                          </p:stCondLst>
                                        </p:cTn>
                                        <p:tgtEl>
                                          <p:spTgt spid="190467">
                                            <p:txEl>
                                              <p:pRg st="0" end="0"/>
                                            </p:txEl>
                                          </p:spTgt>
                                        </p:tgtEl>
                                        <p:attrNameLst>
                                          <p:attrName>style.visibility</p:attrName>
                                        </p:attrNameLst>
                                      </p:cBhvr>
                                      <p:to>
                                        <p:strVal val="visible"/>
                                      </p:to>
                                    </p:set>
                                    <p:anim calcmode="lin" valueType="num">
                                      <p:cBhvr>
                                        <p:cTn id="15" dur="5000" fill="hold"/>
                                        <p:tgtEl>
                                          <p:spTgt spid="190467">
                                            <p:txEl>
                                              <p:pRg st="0" end="0"/>
                                            </p:txEl>
                                          </p:spTgt>
                                        </p:tgtEl>
                                        <p:attrNameLst>
                                          <p:attrName>ppt_w</p:attrName>
                                        </p:attrNameLst>
                                      </p:cBhvr>
                                      <p:tavLst>
                                        <p:tav tm="0" fmla="#ppt_w*sin(2.5*pi*$)">
                                          <p:val>
                                            <p:fltVal val="0"/>
                                          </p:val>
                                        </p:tav>
                                        <p:tav tm="100000">
                                          <p:val>
                                            <p:fltVal val="1"/>
                                          </p:val>
                                        </p:tav>
                                      </p:tavLst>
                                    </p:anim>
                                    <p:anim calcmode="lin" valueType="num">
                                      <p:cBhvr>
                                        <p:cTn id="16" dur="5000" fill="hold"/>
                                        <p:tgtEl>
                                          <p:spTgt spid="19046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8" presetClass="entr" presetSubtype="0" accel="50000" fill="hold" nodeType="clickEffect">
                                  <p:stCondLst>
                                    <p:cond delay="0"/>
                                  </p:stCondLst>
                                  <p:childTnLst>
                                    <p:set>
                                      <p:cBhvr>
                                        <p:cTn id="20" dur="1" fill="hold">
                                          <p:stCondLst>
                                            <p:cond delay="0"/>
                                          </p:stCondLst>
                                        </p:cTn>
                                        <p:tgtEl>
                                          <p:spTgt spid="190467">
                                            <p:txEl>
                                              <p:pRg st="2" end="2"/>
                                            </p:txEl>
                                          </p:spTgt>
                                        </p:tgtEl>
                                        <p:attrNameLst>
                                          <p:attrName>style.visibility</p:attrName>
                                        </p:attrNameLst>
                                      </p:cBhvr>
                                      <p:to>
                                        <p:strVal val="visible"/>
                                      </p:to>
                                    </p:set>
                                    <p:anim calcmode="lin" valueType="num">
                                      <p:cBhvr>
                                        <p:cTn id="21" dur="1000" fill="hold"/>
                                        <p:tgtEl>
                                          <p:spTgt spid="190467">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2" dur="1000" fill="hold"/>
                                        <p:tgtEl>
                                          <p:spTgt spid="190467">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23" dur="1000" fill="hold"/>
                                        <p:tgtEl>
                                          <p:spTgt spid="190467">
                                            <p:txEl>
                                              <p:pRg st="2" end="2"/>
                                            </p:txEl>
                                          </p:spTgt>
                                        </p:tgtEl>
                                        <p:attrNameLst>
                                          <p:attrName>ppt_y</p:attrName>
                                        </p:attrNameLst>
                                      </p:cBhvr>
                                      <p:tavLst>
                                        <p:tav tm="0">
                                          <p:val>
                                            <p:strVal val="#ppt_y"/>
                                          </p:val>
                                        </p:tav>
                                        <p:tav tm="100000">
                                          <p:val>
                                            <p:strVal val="#ppt_y"/>
                                          </p:val>
                                        </p:tav>
                                      </p:tavLst>
                                    </p:anim>
                                    <p:animEffect transition="in" filter="fade">
                                      <p:cBhvr>
                                        <p:cTn id="24" dur="1000"/>
                                        <p:tgtEl>
                                          <p:spTgt spid="190467">
                                            <p:txEl>
                                              <p:pRg st="2" end="2"/>
                                            </p:txEl>
                                          </p:spTgt>
                                        </p:tgtEl>
                                      </p:cBhvr>
                                    </p:animEffect>
                                  </p:childTnLst>
                                </p:cTn>
                              </p:par>
                              <p:par>
                                <p:cTn id="25" presetID="48" presetClass="entr" presetSubtype="0" accel="50000" fill="hold" nodeType="with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 calcmode="lin" valueType="num">
                                      <p:cBhvr>
                                        <p:cTn id="27" dur="1000" fill="hold"/>
                                        <p:tgtEl>
                                          <p:spTgt spid="190467">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8" dur="1000" fill="hold"/>
                                        <p:tgtEl>
                                          <p:spTgt spid="190467">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29" dur="1000" fill="hold"/>
                                        <p:tgtEl>
                                          <p:spTgt spid="190467">
                                            <p:txEl>
                                              <p:pRg st="4" end="4"/>
                                            </p:txEl>
                                          </p:spTgt>
                                        </p:tgtEl>
                                        <p:attrNameLst>
                                          <p:attrName>ppt_y</p:attrName>
                                        </p:attrNameLst>
                                      </p:cBhvr>
                                      <p:tavLst>
                                        <p:tav tm="0">
                                          <p:val>
                                            <p:strVal val="#ppt_y"/>
                                          </p:val>
                                        </p:tav>
                                        <p:tav tm="100000">
                                          <p:val>
                                            <p:strVal val="#ppt_y"/>
                                          </p:val>
                                        </p:tav>
                                      </p:tavLst>
                                    </p:anim>
                                    <p:animEffect transition="in" filter="fade">
                                      <p:cBhvr>
                                        <p:cTn id="30" dur="1000"/>
                                        <p:tgtEl>
                                          <p:spTgt spid="190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ftr" sz="quarter" idx="11"/>
          </p:nvPr>
        </p:nvSpPr>
        <p:spPr>
          <a:noFill/>
        </p:spPr>
        <p:txBody>
          <a:bodyPr/>
          <a:lstStyle/>
          <a:p>
            <a:r>
              <a:rPr lang="es-ES" smtClean="0"/>
              <a:t>Lic. Miriam Barone</a:t>
            </a:r>
          </a:p>
        </p:txBody>
      </p:sp>
      <p:sp>
        <p:nvSpPr>
          <p:cNvPr id="11" name="Rectangle 10"/>
          <p:cNvSpPr>
            <a:spLocks noGrp="1" noChangeArrowheads="1"/>
          </p:cNvSpPr>
          <p:nvPr>
            <p:ph type="sldNum" sz="quarter" idx="12"/>
          </p:nvPr>
        </p:nvSpPr>
        <p:spPr/>
        <p:txBody>
          <a:bodyPr/>
          <a:lstStyle/>
          <a:p>
            <a:pPr>
              <a:defRPr/>
            </a:pPr>
            <a:fld id="{F68ED504-8903-47CA-AD8D-C3865D4AECC5}" type="slidenum">
              <a:rPr lang="es-ES"/>
              <a:pPr>
                <a:defRPr/>
              </a:pPr>
              <a:t>4</a:t>
            </a:fld>
            <a:endParaRPr lang="es-ES"/>
          </a:p>
        </p:txBody>
      </p:sp>
      <p:sp>
        <p:nvSpPr>
          <p:cNvPr id="5123" name="1 Título"/>
          <p:cNvSpPr>
            <a:spLocks noGrp="1"/>
          </p:cNvSpPr>
          <p:nvPr>
            <p:ph type="title" idx="4294967295"/>
          </p:nvPr>
        </p:nvSpPr>
        <p:spPr>
          <a:xfrm>
            <a:off x="2484438" y="333375"/>
            <a:ext cx="3892550" cy="792163"/>
          </a:xfrm>
        </p:spPr>
        <p:txBody>
          <a:bodyPr anchor="ctr"/>
          <a:lstStyle/>
          <a:p>
            <a:pPr algn="ctr" eaLnBrk="1" hangingPunct="1"/>
            <a:r>
              <a:rPr lang="es-ES" b="1" u="sng" smtClean="0"/>
              <a:t>ARCHIVOS</a:t>
            </a:r>
            <a:endParaRPr lang="es-AR" smtClean="0"/>
          </a:p>
        </p:txBody>
      </p:sp>
      <p:grpSp>
        <p:nvGrpSpPr>
          <p:cNvPr id="2" name="Group 8"/>
          <p:cNvGrpSpPr>
            <a:grpSpLocks/>
          </p:cNvGrpSpPr>
          <p:nvPr/>
        </p:nvGrpSpPr>
        <p:grpSpPr bwMode="auto">
          <a:xfrm>
            <a:off x="1762125" y="1857375"/>
            <a:ext cx="5595938" cy="2363788"/>
            <a:chOff x="930" y="754"/>
            <a:chExt cx="3780" cy="1905"/>
          </a:xfrm>
        </p:grpSpPr>
        <p:sp>
          <p:nvSpPr>
            <p:cNvPr id="8" name="7 Rectángulo"/>
            <p:cNvSpPr/>
            <p:nvPr/>
          </p:nvSpPr>
          <p:spPr>
            <a:xfrm>
              <a:off x="930" y="754"/>
              <a:ext cx="3780" cy="1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Tx/>
                <a:buSzTx/>
                <a:buFontTx/>
                <a:buNone/>
                <a:defRPr/>
              </a:pPr>
              <a:endParaRPr lang="es-AR" sz="1800" b="0"/>
            </a:p>
          </p:txBody>
        </p:sp>
        <p:pic>
          <p:nvPicPr>
            <p:cNvPr id="9225" name="Picture 4"/>
            <p:cNvPicPr>
              <a:picLocks noChangeAspect="1" noChangeArrowheads="1"/>
            </p:cNvPicPr>
            <p:nvPr/>
          </p:nvPicPr>
          <p:blipFill>
            <a:blip r:embed="rId2" cstate="print"/>
            <a:srcRect/>
            <a:stretch>
              <a:fillRect/>
            </a:stretch>
          </p:blipFill>
          <p:spPr bwMode="auto">
            <a:xfrm>
              <a:off x="1020" y="845"/>
              <a:ext cx="3606" cy="1726"/>
            </a:xfrm>
            <a:prstGeom prst="rect">
              <a:avLst/>
            </a:prstGeom>
            <a:noFill/>
            <a:ln w="9525">
              <a:noFill/>
              <a:miter lim="800000"/>
              <a:headEnd/>
              <a:tailEnd/>
            </a:ln>
          </p:spPr>
        </p:pic>
      </p:grpSp>
      <p:sp>
        <p:nvSpPr>
          <p:cNvPr id="7" name="6 Elipse"/>
          <p:cNvSpPr/>
          <p:nvPr/>
        </p:nvSpPr>
        <p:spPr>
          <a:xfrm>
            <a:off x="539750" y="4365625"/>
            <a:ext cx="7858125" cy="92868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a:spcBef>
                <a:spcPct val="0"/>
              </a:spcBef>
              <a:buClrTx/>
              <a:buSzTx/>
              <a:buFontTx/>
              <a:buNone/>
              <a:defRPr/>
            </a:pPr>
            <a:r>
              <a:rPr lang="es-ES" sz="1800" u="sng">
                <a:solidFill>
                  <a:srgbClr val="000000"/>
                </a:solidFill>
                <a:latin typeface="Calibri" pitchFamily="34" charset="0"/>
                <a:cs typeface="Arial" charset="0"/>
              </a:rPr>
              <a:t>REGISTRO LOGICO</a:t>
            </a:r>
            <a:r>
              <a:rPr lang="es-ES" sz="1800">
                <a:solidFill>
                  <a:srgbClr val="000000"/>
                </a:solidFill>
                <a:latin typeface="Calibri" pitchFamily="34" charset="0"/>
                <a:cs typeface="Arial" charset="0"/>
              </a:rPr>
              <a:t>: es el conjunto de información identificable acerca de uno de los elementos del archivo.</a:t>
            </a:r>
            <a:endParaRPr lang="es-AR" sz="1800">
              <a:solidFill>
                <a:srgbClr val="000000"/>
              </a:solidFill>
              <a:latin typeface="Calibri" pitchFamily="34" charset="0"/>
              <a:cs typeface="Arial" charset="0"/>
            </a:endParaRPr>
          </a:p>
        </p:txBody>
      </p:sp>
      <p:sp>
        <p:nvSpPr>
          <p:cNvPr id="9" name="8 Elipse"/>
          <p:cNvSpPr/>
          <p:nvPr/>
        </p:nvSpPr>
        <p:spPr>
          <a:xfrm>
            <a:off x="611188" y="5445125"/>
            <a:ext cx="7858125" cy="1223963"/>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a:spcBef>
                <a:spcPct val="0"/>
              </a:spcBef>
              <a:buClrTx/>
              <a:buSzTx/>
              <a:buFontTx/>
              <a:buNone/>
              <a:defRPr/>
            </a:pPr>
            <a:r>
              <a:rPr lang="es-ES" sz="1800" u="sng">
                <a:solidFill>
                  <a:srgbClr val="000000"/>
                </a:solidFill>
                <a:latin typeface="Calibri" pitchFamily="34" charset="0"/>
                <a:cs typeface="Arial" charset="0"/>
              </a:rPr>
              <a:t>REGISTRO FISICO</a:t>
            </a:r>
            <a:r>
              <a:rPr lang="es-ES" sz="1800">
                <a:solidFill>
                  <a:srgbClr val="000000"/>
                </a:solidFill>
                <a:latin typeface="Calibri" pitchFamily="34" charset="0"/>
                <a:cs typeface="Arial" charset="0"/>
              </a:rPr>
              <a:t>: es la cantidad de información que se transfiere físicamente en cada operación de acceso (lectura-escritura) sobre el archivo.</a:t>
            </a:r>
            <a:endParaRPr lang="es-AR" sz="1800">
              <a:solidFill>
                <a:srgbClr val="000000"/>
              </a:solidFill>
              <a:latin typeface="Calibri"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2000"/>
                                        <p:tgtEl>
                                          <p:spTgt spid="5123"/>
                                        </p:tgtEl>
                                      </p:cBhvr>
                                    </p:animEffect>
                                    <p:anim calcmode="lin" valueType="num">
                                      <p:cBhvr>
                                        <p:cTn id="8" dur="2000" fill="hold"/>
                                        <p:tgtEl>
                                          <p:spTgt spid="5123"/>
                                        </p:tgtEl>
                                        <p:attrNameLst>
                                          <p:attrName>style.rotation</p:attrName>
                                        </p:attrNameLst>
                                      </p:cBhvr>
                                      <p:tavLst>
                                        <p:tav tm="0">
                                          <p:val>
                                            <p:fltVal val="720"/>
                                          </p:val>
                                        </p:tav>
                                        <p:tav tm="100000">
                                          <p:val>
                                            <p:fltVal val="0"/>
                                          </p:val>
                                        </p:tav>
                                      </p:tavLst>
                                    </p:anim>
                                    <p:anim calcmode="lin" valueType="num">
                                      <p:cBhvr>
                                        <p:cTn id="9" dur="2000" fill="hold"/>
                                        <p:tgtEl>
                                          <p:spTgt spid="5123"/>
                                        </p:tgtEl>
                                        <p:attrNameLst>
                                          <p:attrName>ppt_h</p:attrName>
                                        </p:attrNameLst>
                                      </p:cBhvr>
                                      <p:tavLst>
                                        <p:tav tm="0">
                                          <p:val>
                                            <p:fltVal val="0"/>
                                          </p:val>
                                        </p:tav>
                                        <p:tav tm="100000">
                                          <p:val>
                                            <p:strVal val="#ppt_h"/>
                                          </p:val>
                                        </p:tav>
                                      </p:tavLst>
                                    </p:anim>
                                    <p:anim calcmode="lin" valueType="num">
                                      <p:cBhvr>
                                        <p:cTn id="10" dur="2000" fill="hold"/>
                                        <p:tgtEl>
                                          <p:spTgt spid="512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5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70" decel="100000"/>
                                        <p:tgtEl>
                                          <p:spTgt spid="2"/>
                                        </p:tgtEl>
                                      </p:cBhvr>
                                    </p:animEffect>
                                    <p:animScale>
                                      <p:cBhvr>
                                        <p:cTn id="16" dur="770" decel="100000"/>
                                        <p:tgtEl>
                                          <p:spTgt spid="2"/>
                                        </p:tgtEl>
                                      </p:cBhvr>
                                      <p:from x="10000" y="10000"/>
                                      <p:to x="200000" y="450000"/>
                                    </p:animScale>
                                    <p:animScale>
                                      <p:cBhvr>
                                        <p:cTn id="17" dur="1230" accel="100000" fill="hold">
                                          <p:stCondLst>
                                            <p:cond delay="770"/>
                                          </p:stCondLst>
                                        </p:cTn>
                                        <p:tgtEl>
                                          <p:spTgt spid="2"/>
                                        </p:tgtEl>
                                      </p:cBhvr>
                                      <p:from x="200000" y="450000"/>
                                      <p:to x="100000" y="100000"/>
                                    </p:animScale>
                                    <p:set>
                                      <p:cBhvr>
                                        <p:cTn id="18" dur="770" fill="hold"/>
                                        <p:tgtEl>
                                          <p:spTgt spid="2"/>
                                        </p:tgtEl>
                                        <p:attrNameLst>
                                          <p:attrName>ppt_x</p:attrName>
                                        </p:attrNameLst>
                                      </p:cBhvr>
                                      <p:to>
                                        <p:strVal val="(0.5)"/>
                                      </p:to>
                                    </p:set>
                                    <p:anim from="(0.5)" to="(#ppt_x)" calcmode="lin" valueType="num">
                                      <p:cBhvr>
                                        <p:cTn id="19" dur="1230" accel="100000" fill="hold">
                                          <p:stCondLst>
                                            <p:cond delay="770"/>
                                          </p:stCondLst>
                                        </p:cTn>
                                        <p:tgtEl>
                                          <p:spTgt spid="2"/>
                                        </p:tgtEl>
                                        <p:attrNameLst>
                                          <p:attrName>ppt_x</p:attrName>
                                        </p:attrNameLst>
                                      </p:cBhvr>
                                    </p:anim>
                                    <p:set>
                                      <p:cBhvr>
                                        <p:cTn id="20" dur="770" fill="hold"/>
                                        <p:tgtEl>
                                          <p:spTgt spid="2"/>
                                        </p:tgtEl>
                                        <p:attrNameLst>
                                          <p:attrName>ppt_y</p:attrName>
                                        </p:attrNameLst>
                                      </p:cBhvr>
                                      <p:to>
                                        <p:strVal val="(#ppt_y+0.4)"/>
                                      </p:to>
                                    </p:set>
                                    <p:anim from="(#ppt_y+0.4)" to="(#ppt_y)" calcmode="lin" valueType="num">
                                      <p:cBhvr>
                                        <p:cTn id="21" dur="1230" accel="100000" fill="hold">
                                          <p:stCondLst>
                                            <p:cond delay="770"/>
                                          </p:stCondLst>
                                        </p:cTn>
                                        <p:tgtEl>
                                          <p:spTgt spid="2"/>
                                        </p:tgtEl>
                                        <p:attrNameLst>
                                          <p:attrName>ppt_y</p:attrName>
                                        </p:attrNameLst>
                                      </p:cBhvr>
                                    </p:anim>
                                  </p:childTnLst>
                                </p:cTn>
                              </p:par>
                            </p:childTnLst>
                          </p:cTn>
                        </p:par>
                        <p:par>
                          <p:cTn id="22" fill="hold">
                            <p:stCondLst>
                              <p:cond delay="2000"/>
                            </p:stCondLst>
                            <p:childTnLst>
                              <p:par>
                                <p:cTn id="23" presetID="32" presetClass="emph" presetSubtype="0" fill="hold" nodeType="afterEffect">
                                  <p:stCondLst>
                                    <p:cond delay="0"/>
                                  </p:stCondLst>
                                  <p:childTnLst>
                                    <p:animClr clrSpc="rgb" dir="cw">
                                      <p:cBhvr override="childStyle">
                                        <p:cTn id="24" dur="200" fill="hold"/>
                                        <p:tgtEl>
                                          <p:spTgt spid="2"/>
                                        </p:tgtEl>
                                        <p:attrNameLst>
                                          <p:attrName>style.color</p:attrName>
                                        </p:attrNameLst>
                                      </p:cBhvr>
                                      <p:to>
                                        <a:schemeClr val="accent2"/>
                                      </p:to>
                                    </p:animClr>
                                    <p:animClr clrSpc="rgb" dir="cw">
                                      <p:cBhvr>
                                        <p:cTn id="25" dur="200" fill="hold"/>
                                        <p:tgtEl>
                                          <p:spTgt spid="2"/>
                                        </p:tgtEl>
                                        <p:attrNameLst>
                                          <p:attrName>fillcolor</p:attrName>
                                        </p:attrNameLst>
                                      </p:cBhvr>
                                      <p:to>
                                        <a:schemeClr val="accent2"/>
                                      </p:to>
                                    </p:animClr>
                                    <p:set>
                                      <p:cBhvr>
                                        <p:cTn id="26" dur="200" fill="hold"/>
                                        <p:tgtEl>
                                          <p:spTgt spid="2"/>
                                        </p:tgtEl>
                                        <p:attrNameLst>
                                          <p:attrName>fill.type</p:attrName>
                                        </p:attrNameLst>
                                      </p:cBhvr>
                                      <p:to>
                                        <p:strVal val="solid"/>
                                      </p:to>
                                    </p:set>
                                    <p:set>
                                      <p:cBhvr>
                                        <p:cTn id="27" dur="200" fill="hold"/>
                                        <p:tgtEl>
                                          <p:spTgt spid="2"/>
                                        </p:tgtEl>
                                        <p:attrNameLst>
                                          <p:attrName>fill.on</p:attrName>
                                        </p:attrNameLst>
                                      </p:cBhvr>
                                      <p:to>
                                        <p:strVal val="true"/>
                                      </p:to>
                                    </p:set>
                                    <p:animRot by="120000">
                                      <p:cBhvr>
                                        <p:cTn id="28" dur="200" fill="hold">
                                          <p:stCondLst>
                                            <p:cond delay="0"/>
                                          </p:stCondLst>
                                        </p:cTn>
                                        <p:tgtEl>
                                          <p:spTgt spid="2"/>
                                        </p:tgtEl>
                                        <p:attrNameLst>
                                          <p:attrName>r</p:attrName>
                                        </p:attrNameLst>
                                      </p:cBhvr>
                                    </p:animRot>
                                    <p:animRot by="-240000">
                                      <p:cBhvr>
                                        <p:cTn id="29" dur="400" fill="hold">
                                          <p:stCondLst>
                                            <p:cond delay="400"/>
                                          </p:stCondLst>
                                        </p:cTn>
                                        <p:tgtEl>
                                          <p:spTgt spid="2"/>
                                        </p:tgtEl>
                                        <p:attrNameLst>
                                          <p:attrName>r</p:attrName>
                                        </p:attrNameLst>
                                      </p:cBhvr>
                                    </p:animRot>
                                    <p:animRot by="240000">
                                      <p:cBhvr>
                                        <p:cTn id="30" dur="400" fill="hold">
                                          <p:stCondLst>
                                            <p:cond delay="800"/>
                                          </p:stCondLst>
                                        </p:cTn>
                                        <p:tgtEl>
                                          <p:spTgt spid="2"/>
                                        </p:tgtEl>
                                        <p:attrNameLst>
                                          <p:attrName>r</p:attrName>
                                        </p:attrNameLst>
                                      </p:cBhvr>
                                    </p:animRot>
                                    <p:animRot by="-240000">
                                      <p:cBhvr>
                                        <p:cTn id="31" dur="400" fill="hold">
                                          <p:stCondLst>
                                            <p:cond delay="1200"/>
                                          </p:stCondLst>
                                        </p:cTn>
                                        <p:tgtEl>
                                          <p:spTgt spid="2"/>
                                        </p:tgtEl>
                                        <p:attrNameLst>
                                          <p:attrName>r</p:attrName>
                                        </p:attrNameLst>
                                      </p:cBhvr>
                                    </p:animRot>
                                    <p:animRot by="120000">
                                      <p:cBhvr>
                                        <p:cTn id="32" dur="400" fill="hold">
                                          <p:stCondLst>
                                            <p:cond delay="1600"/>
                                          </p:stCondLst>
                                        </p:cTn>
                                        <p:tgtEl>
                                          <p:spTgt spid="2"/>
                                        </p:tgtEl>
                                        <p:attrNameLst>
                                          <p:attrName>r</p:attrName>
                                        </p:attrNameLst>
                                      </p:cBhvr>
                                    </p:animRot>
                                  </p:childTnLst>
                                </p:cTn>
                              </p:par>
                            </p:childTnLst>
                          </p:cTn>
                        </p:par>
                        <p:par>
                          <p:cTn id="33" fill="hold">
                            <p:stCondLst>
                              <p:cond delay="4000"/>
                            </p:stCondLst>
                            <p:childTnLst>
                              <p:par>
                                <p:cTn id="34" presetID="7"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2000" fill="hold"/>
                                        <p:tgtEl>
                                          <p:spTgt spid="7"/>
                                        </p:tgtEl>
                                        <p:attrNameLst>
                                          <p:attrName>ppt_x</p:attrName>
                                        </p:attrNameLst>
                                      </p:cBhvr>
                                      <p:tavLst>
                                        <p:tav tm="0">
                                          <p:val>
                                            <p:strVal val="#ppt_x"/>
                                          </p:val>
                                        </p:tav>
                                        <p:tav tm="100000">
                                          <p:val>
                                            <p:strVal val="#ppt_x"/>
                                          </p:val>
                                        </p:tav>
                                      </p:tavLst>
                                    </p:anim>
                                    <p:anim calcmode="lin" valueType="num">
                                      <p:cBhvr additive="base">
                                        <p:cTn id="37" dur="20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6000"/>
                            </p:stCondLst>
                            <p:childTnLst>
                              <p:par>
                                <p:cTn id="39" presetID="7" presetClass="entr" presetSubtype="4"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2000" fill="hold"/>
                                        <p:tgtEl>
                                          <p:spTgt spid="9"/>
                                        </p:tgtEl>
                                        <p:attrNameLst>
                                          <p:attrName>ppt_x</p:attrName>
                                        </p:attrNameLst>
                                      </p:cBhvr>
                                      <p:tavLst>
                                        <p:tav tm="0">
                                          <p:val>
                                            <p:strVal val="#ppt_x"/>
                                          </p:val>
                                        </p:tav>
                                        <p:tav tm="100000">
                                          <p:val>
                                            <p:strVal val="#ppt_x"/>
                                          </p:val>
                                        </p:tav>
                                      </p:tavLst>
                                    </p:anim>
                                    <p:anim calcmode="lin" valueType="num">
                                      <p:cBhvr additive="base">
                                        <p:cTn id="42"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a:xfrm>
            <a:off x="0" y="0"/>
            <a:ext cx="8923338" cy="6742113"/>
          </a:xfrm>
        </p:spPr>
        <p:txBody>
          <a:bodyPr/>
          <a:lstStyle/>
          <a:p>
            <a:pPr>
              <a:buFont typeface="Wingdings" pitchFamily="2" charset="2"/>
              <a:buNone/>
            </a:pPr>
            <a:endParaRPr lang="es-ES" u="sng" smtClean="0"/>
          </a:p>
          <a:p>
            <a:pPr>
              <a:buFont typeface="Wingdings" pitchFamily="2" charset="2"/>
              <a:buNone/>
            </a:pPr>
            <a:r>
              <a:rPr lang="es-ES" smtClean="0"/>
              <a:t>		LENGUAJE DE MÁQUINA</a:t>
            </a:r>
          </a:p>
          <a:p>
            <a:pPr>
              <a:buFont typeface="Wingdings" pitchFamily="2" charset="2"/>
              <a:buNone/>
            </a:pPr>
            <a:endParaRPr lang="es-ES" sz="1800" smtClean="0"/>
          </a:p>
          <a:p>
            <a:pPr>
              <a:buFont typeface="Wingdings" pitchFamily="2" charset="2"/>
              <a:buNone/>
            </a:pPr>
            <a:endParaRPr lang="es-ES" sz="1800" smtClean="0"/>
          </a:p>
          <a:p>
            <a:pPr>
              <a:buFont typeface="Wingdings" pitchFamily="2" charset="2"/>
              <a:buNone/>
            </a:pPr>
            <a:r>
              <a:rPr lang="es-ES" sz="1800" smtClean="0"/>
              <a:t>		</a:t>
            </a:r>
          </a:p>
          <a:p>
            <a:pPr>
              <a:buFont typeface="Wingdings" pitchFamily="2" charset="2"/>
              <a:buNone/>
            </a:pPr>
            <a:r>
              <a:rPr lang="es-ES" sz="1800" smtClean="0"/>
              <a:t>		LENGUAJE QUE ENTIENDE DIRECTAMENTE UN COMPUTADOR.</a:t>
            </a:r>
          </a:p>
          <a:p>
            <a:pPr>
              <a:buFont typeface="Wingdings" pitchFamily="2" charset="2"/>
              <a:buNone/>
            </a:pPr>
            <a:endParaRPr lang="es-ES" sz="1800" smtClean="0"/>
          </a:p>
          <a:p>
            <a:pPr>
              <a:buFont typeface="Wingdings" pitchFamily="2" charset="2"/>
              <a:buNone/>
            </a:pPr>
            <a:r>
              <a:rPr lang="es-ES" sz="2000" smtClean="0"/>
              <a:t>		</a:t>
            </a:r>
            <a:r>
              <a:rPr lang="es-ES" sz="2000" u="sng" smtClean="0"/>
              <a:t>PRINCIPALES CARACTERISTICAS</a:t>
            </a:r>
          </a:p>
          <a:p>
            <a:pPr>
              <a:buFont typeface="Wingdings" pitchFamily="2" charset="2"/>
              <a:buChar char="¯"/>
            </a:pPr>
            <a:r>
              <a:rPr lang="es-ES" sz="2400" smtClean="0"/>
              <a:t>Instrucciones expresadas en binario como cadenas de ceros y unos, pudiéndose utilizar códigos intermedios ( octal y hexadecimal).</a:t>
            </a:r>
          </a:p>
          <a:p>
            <a:pPr>
              <a:buFont typeface="Wingdings" pitchFamily="2" charset="2"/>
              <a:buChar char="¯"/>
            </a:pPr>
            <a:r>
              <a:rPr lang="es-ES" sz="2400" smtClean="0"/>
              <a:t>Los datos se reverencian por medio de las direcciones de memoria donde se encuentran.</a:t>
            </a:r>
          </a:p>
          <a:p>
            <a:pPr>
              <a:buFont typeface="Wingdings" pitchFamily="2" charset="2"/>
              <a:buChar char="¯"/>
            </a:pPr>
            <a:r>
              <a:rPr lang="es-ES" sz="2400" smtClean="0"/>
              <a:t>Las instrucciones realizan operaciones muy simples, debiendo el programador expresar cada una de las operaciones a realizar solo con las instrucciones elementales que dispone.</a:t>
            </a:r>
          </a:p>
          <a:p>
            <a:pPr>
              <a:buFont typeface="Wingdings" pitchFamily="2" charset="2"/>
              <a:buNone/>
            </a:pPr>
            <a:endParaRPr lang="es-ES" sz="2400" smtClean="0"/>
          </a:p>
        </p:txBody>
      </p:sp>
      <p:pic>
        <p:nvPicPr>
          <p:cNvPr id="46083" name="Picture 4" descr="002"/>
          <p:cNvPicPr>
            <a:picLocks noChangeAspect="1" noChangeArrowheads="1"/>
          </p:cNvPicPr>
          <p:nvPr/>
        </p:nvPicPr>
        <p:blipFill>
          <a:blip r:embed="rId2" cstate="print"/>
          <a:srcRect l="69598" t="4338" r="12540" b="75690"/>
          <a:stretch>
            <a:fillRect/>
          </a:stretch>
        </p:blipFill>
        <p:spPr bwMode="auto">
          <a:xfrm>
            <a:off x="7259638" y="188913"/>
            <a:ext cx="1471612" cy="1511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animEffect transition="in" filter="fade">
                                      <p:cBhvr>
                                        <p:cTn id="7" dur="2000"/>
                                        <p:tgtEl>
                                          <p:spTgt spid="191491">
                                            <p:txEl>
                                              <p:pRg st="1" end="1"/>
                                            </p:txEl>
                                          </p:spTgt>
                                        </p:tgtEl>
                                      </p:cBhvr>
                                    </p:animEffect>
                                    <p:anim calcmode="lin" valueType="num">
                                      <p:cBhvr>
                                        <p:cTn id="8" dur="2000" fill="hold"/>
                                        <p:tgtEl>
                                          <p:spTgt spid="191491">
                                            <p:txEl>
                                              <p:pRg st="1" end="1"/>
                                            </p:txEl>
                                          </p:spTgt>
                                        </p:tgtEl>
                                        <p:attrNameLst>
                                          <p:attrName>style.rotation</p:attrName>
                                        </p:attrNameLst>
                                      </p:cBhvr>
                                      <p:tavLst>
                                        <p:tav tm="0">
                                          <p:val>
                                            <p:fltVal val="720"/>
                                          </p:val>
                                        </p:tav>
                                        <p:tav tm="100000">
                                          <p:val>
                                            <p:fltVal val="0"/>
                                          </p:val>
                                        </p:tav>
                                      </p:tavLst>
                                    </p:anim>
                                    <p:anim calcmode="lin" valueType="num">
                                      <p:cBhvr>
                                        <p:cTn id="9" dur="2000" fill="hold"/>
                                        <p:tgtEl>
                                          <p:spTgt spid="191491">
                                            <p:txEl>
                                              <p:pRg st="1" end="1"/>
                                            </p:txEl>
                                          </p:spTgt>
                                        </p:tgtEl>
                                        <p:attrNameLst>
                                          <p:attrName>ppt_h</p:attrName>
                                        </p:attrNameLst>
                                      </p:cBhvr>
                                      <p:tavLst>
                                        <p:tav tm="0">
                                          <p:val>
                                            <p:fltVal val="0"/>
                                          </p:val>
                                        </p:tav>
                                        <p:tav tm="100000">
                                          <p:val>
                                            <p:strVal val="#ppt_h"/>
                                          </p:val>
                                        </p:tav>
                                      </p:tavLst>
                                    </p:anim>
                                    <p:anim calcmode="lin" valueType="num">
                                      <p:cBhvr>
                                        <p:cTn id="10" dur="2000" fill="hold"/>
                                        <p:tgtEl>
                                          <p:spTgt spid="191491">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191491">
                                            <p:txEl>
                                              <p:pRg st="4" end="4"/>
                                            </p:txEl>
                                          </p:spTgt>
                                        </p:tgtEl>
                                        <p:attrNameLst>
                                          <p:attrName>style.visibility</p:attrName>
                                        </p:attrNameLst>
                                      </p:cBhvr>
                                      <p:to>
                                        <p:strVal val="visible"/>
                                      </p:to>
                                    </p:set>
                                    <p:anim from="(-#ppt_w/2)" to="(#ppt_x)" calcmode="lin" valueType="num">
                                      <p:cBhvr>
                                        <p:cTn id="15" dur="600" fill="hold">
                                          <p:stCondLst>
                                            <p:cond delay="0"/>
                                          </p:stCondLst>
                                        </p:cTn>
                                        <p:tgtEl>
                                          <p:spTgt spid="191491">
                                            <p:txEl>
                                              <p:pRg st="4" end="4"/>
                                            </p:txEl>
                                          </p:spTgt>
                                        </p:tgtEl>
                                        <p:attrNameLst>
                                          <p:attrName>ppt_x</p:attrName>
                                        </p:attrNameLst>
                                      </p:cBhvr>
                                    </p:anim>
                                    <p:anim from="0" to="-1.0" calcmode="lin" valueType="num">
                                      <p:cBhvr>
                                        <p:cTn id="16" dur="200" decel="50000" autoRev="1" fill="hold">
                                          <p:stCondLst>
                                            <p:cond delay="600"/>
                                          </p:stCondLst>
                                        </p:cTn>
                                        <p:tgtEl>
                                          <p:spTgt spid="191491">
                                            <p:txEl>
                                              <p:pRg st="4" end="4"/>
                                            </p:txEl>
                                          </p:spTgt>
                                        </p:tgtEl>
                                        <p:attrNameLst>
                                          <p:attrName>xshear</p:attrName>
                                        </p:attrNameLst>
                                      </p:cBhvr>
                                    </p:anim>
                                    <p:animScale>
                                      <p:cBhvr>
                                        <p:cTn id="17" dur="200" decel="100000" autoRev="1" fill="hold">
                                          <p:stCondLst>
                                            <p:cond delay="600"/>
                                          </p:stCondLst>
                                        </p:cTn>
                                        <p:tgtEl>
                                          <p:spTgt spid="191491">
                                            <p:txEl>
                                              <p:pRg st="4" end="4"/>
                                            </p:txEl>
                                          </p:spTgt>
                                        </p:tgtEl>
                                      </p:cBhvr>
                                      <p:from x="100000" y="100000"/>
                                      <p:to x="80000" y="100000"/>
                                    </p:animScale>
                                    <p:anim by="(#ppt_h/3+#ppt_w*0.1)" calcmode="lin" valueType="num">
                                      <p:cBhvr additive="sum">
                                        <p:cTn id="18" dur="200" decel="100000" autoRev="1" fill="hold">
                                          <p:stCondLst>
                                            <p:cond delay="600"/>
                                          </p:stCondLst>
                                        </p:cTn>
                                        <p:tgtEl>
                                          <p:spTgt spid="191491">
                                            <p:txEl>
                                              <p:pRg st="4" end="4"/>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nodeType="clickEffect">
                                  <p:stCondLst>
                                    <p:cond delay="0"/>
                                  </p:stCondLst>
                                  <p:childTnLst>
                                    <p:set>
                                      <p:cBhvr>
                                        <p:cTn id="22" dur="1" fill="hold">
                                          <p:stCondLst>
                                            <p:cond delay="0"/>
                                          </p:stCondLst>
                                        </p:cTn>
                                        <p:tgtEl>
                                          <p:spTgt spid="191491">
                                            <p:txEl>
                                              <p:pRg st="5" end="5"/>
                                            </p:txEl>
                                          </p:spTgt>
                                        </p:tgtEl>
                                        <p:attrNameLst>
                                          <p:attrName>style.visibility</p:attrName>
                                        </p:attrNameLst>
                                      </p:cBhvr>
                                      <p:to>
                                        <p:strVal val="visible"/>
                                      </p:to>
                                    </p:set>
                                    <p:anim from="(-#ppt_w/2)" to="(#ppt_x)" calcmode="lin" valueType="num">
                                      <p:cBhvr>
                                        <p:cTn id="23" dur="600" fill="hold">
                                          <p:stCondLst>
                                            <p:cond delay="0"/>
                                          </p:stCondLst>
                                        </p:cTn>
                                        <p:tgtEl>
                                          <p:spTgt spid="191491">
                                            <p:txEl>
                                              <p:pRg st="5" end="5"/>
                                            </p:txEl>
                                          </p:spTgt>
                                        </p:tgtEl>
                                        <p:attrNameLst>
                                          <p:attrName>ppt_x</p:attrName>
                                        </p:attrNameLst>
                                      </p:cBhvr>
                                    </p:anim>
                                    <p:anim from="0" to="-1.0" calcmode="lin" valueType="num">
                                      <p:cBhvr>
                                        <p:cTn id="24" dur="200" decel="50000" autoRev="1" fill="hold">
                                          <p:stCondLst>
                                            <p:cond delay="600"/>
                                          </p:stCondLst>
                                        </p:cTn>
                                        <p:tgtEl>
                                          <p:spTgt spid="191491">
                                            <p:txEl>
                                              <p:pRg st="5" end="5"/>
                                            </p:txEl>
                                          </p:spTgt>
                                        </p:tgtEl>
                                        <p:attrNameLst>
                                          <p:attrName>xshear</p:attrName>
                                        </p:attrNameLst>
                                      </p:cBhvr>
                                    </p:anim>
                                    <p:animScale>
                                      <p:cBhvr>
                                        <p:cTn id="25" dur="200" decel="100000" autoRev="1" fill="hold">
                                          <p:stCondLst>
                                            <p:cond delay="600"/>
                                          </p:stCondLst>
                                        </p:cTn>
                                        <p:tgtEl>
                                          <p:spTgt spid="191491">
                                            <p:txEl>
                                              <p:pRg st="5" end="5"/>
                                            </p:txEl>
                                          </p:spTgt>
                                        </p:tgtEl>
                                      </p:cBhvr>
                                      <p:from x="100000" y="100000"/>
                                      <p:to x="80000" y="100000"/>
                                    </p:animScale>
                                    <p:anim by="(#ppt_h/3+#ppt_w*0.1)" calcmode="lin" valueType="num">
                                      <p:cBhvr additive="sum">
                                        <p:cTn id="26" dur="200" decel="100000" autoRev="1" fill="hold">
                                          <p:stCondLst>
                                            <p:cond delay="600"/>
                                          </p:stCondLst>
                                        </p:cTn>
                                        <p:tgtEl>
                                          <p:spTgt spid="191491">
                                            <p:txEl>
                                              <p:pRg st="5" end="5"/>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nodeType="clickEffect">
                                  <p:stCondLst>
                                    <p:cond delay="0"/>
                                  </p:stCondLst>
                                  <p:childTnLst>
                                    <p:set>
                                      <p:cBhvr>
                                        <p:cTn id="30" dur="1" fill="hold">
                                          <p:stCondLst>
                                            <p:cond delay="0"/>
                                          </p:stCondLst>
                                        </p:cTn>
                                        <p:tgtEl>
                                          <p:spTgt spid="191491">
                                            <p:txEl>
                                              <p:pRg st="7" end="7"/>
                                            </p:txEl>
                                          </p:spTgt>
                                        </p:tgtEl>
                                        <p:attrNameLst>
                                          <p:attrName>style.visibility</p:attrName>
                                        </p:attrNameLst>
                                      </p:cBhvr>
                                      <p:to>
                                        <p:strVal val="visible"/>
                                      </p:to>
                                    </p:set>
                                    <p:anim from="(-#ppt_w/2)" to="(#ppt_x)" calcmode="lin" valueType="num">
                                      <p:cBhvr>
                                        <p:cTn id="31" dur="600" fill="hold">
                                          <p:stCondLst>
                                            <p:cond delay="0"/>
                                          </p:stCondLst>
                                        </p:cTn>
                                        <p:tgtEl>
                                          <p:spTgt spid="191491">
                                            <p:txEl>
                                              <p:pRg st="7" end="7"/>
                                            </p:txEl>
                                          </p:spTgt>
                                        </p:tgtEl>
                                        <p:attrNameLst>
                                          <p:attrName>ppt_x</p:attrName>
                                        </p:attrNameLst>
                                      </p:cBhvr>
                                    </p:anim>
                                    <p:anim from="0" to="-1.0" calcmode="lin" valueType="num">
                                      <p:cBhvr>
                                        <p:cTn id="32" dur="200" decel="50000" autoRev="1" fill="hold">
                                          <p:stCondLst>
                                            <p:cond delay="600"/>
                                          </p:stCondLst>
                                        </p:cTn>
                                        <p:tgtEl>
                                          <p:spTgt spid="191491">
                                            <p:txEl>
                                              <p:pRg st="7" end="7"/>
                                            </p:txEl>
                                          </p:spTgt>
                                        </p:tgtEl>
                                        <p:attrNameLst>
                                          <p:attrName>xshear</p:attrName>
                                        </p:attrNameLst>
                                      </p:cBhvr>
                                    </p:anim>
                                    <p:animScale>
                                      <p:cBhvr>
                                        <p:cTn id="33" dur="200" decel="100000" autoRev="1" fill="hold">
                                          <p:stCondLst>
                                            <p:cond delay="600"/>
                                          </p:stCondLst>
                                        </p:cTn>
                                        <p:tgtEl>
                                          <p:spTgt spid="191491">
                                            <p:txEl>
                                              <p:pRg st="7" end="7"/>
                                            </p:txEl>
                                          </p:spTgt>
                                        </p:tgtEl>
                                      </p:cBhvr>
                                      <p:from x="100000" y="100000"/>
                                      <p:to x="80000" y="100000"/>
                                    </p:animScale>
                                    <p:anim by="(#ppt_h/3+#ppt_w*0.1)" calcmode="lin" valueType="num">
                                      <p:cBhvr additive="sum">
                                        <p:cTn id="34" dur="200" decel="100000" autoRev="1" fill="hold">
                                          <p:stCondLst>
                                            <p:cond delay="600"/>
                                          </p:stCondLst>
                                        </p:cTn>
                                        <p:tgtEl>
                                          <p:spTgt spid="191491">
                                            <p:txEl>
                                              <p:pRg st="7" end="7"/>
                                            </p:txEl>
                                          </p:spTgt>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nodeType="clickEffect">
                                  <p:stCondLst>
                                    <p:cond delay="0"/>
                                  </p:stCondLst>
                                  <p:childTnLst>
                                    <p:set>
                                      <p:cBhvr>
                                        <p:cTn id="38" dur="1" fill="hold">
                                          <p:stCondLst>
                                            <p:cond delay="0"/>
                                          </p:stCondLst>
                                        </p:cTn>
                                        <p:tgtEl>
                                          <p:spTgt spid="191491">
                                            <p:txEl>
                                              <p:pRg st="8" end="8"/>
                                            </p:txEl>
                                          </p:spTgt>
                                        </p:tgtEl>
                                        <p:attrNameLst>
                                          <p:attrName>style.visibility</p:attrName>
                                        </p:attrNameLst>
                                      </p:cBhvr>
                                      <p:to>
                                        <p:strVal val="visible"/>
                                      </p:to>
                                    </p:set>
                                    <p:anim from="(-#ppt_w/2)" to="(#ppt_x)" calcmode="lin" valueType="num">
                                      <p:cBhvr>
                                        <p:cTn id="39" dur="600" fill="hold">
                                          <p:stCondLst>
                                            <p:cond delay="0"/>
                                          </p:stCondLst>
                                        </p:cTn>
                                        <p:tgtEl>
                                          <p:spTgt spid="191491">
                                            <p:txEl>
                                              <p:pRg st="8" end="8"/>
                                            </p:txEl>
                                          </p:spTgt>
                                        </p:tgtEl>
                                        <p:attrNameLst>
                                          <p:attrName>ppt_x</p:attrName>
                                        </p:attrNameLst>
                                      </p:cBhvr>
                                    </p:anim>
                                    <p:anim from="0" to="-1.0" calcmode="lin" valueType="num">
                                      <p:cBhvr>
                                        <p:cTn id="40" dur="200" decel="50000" autoRev="1" fill="hold">
                                          <p:stCondLst>
                                            <p:cond delay="600"/>
                                          </p:stCondLst>
                                        </p:cTn>
                                        <p:tgtEl>
                                          <p:spTgt spid="191491">
                                            <p:txEl>
                                              <p:pRg st="8" end="8"/>
                                            </p:txEl>
                                          </p:spTgt>
                                        </p:tgtEl>
                                        <p:attrNameLst>
                                          <p:attrName>xshear</p:attrName>
                                        </p:attrNameLst>
                                      </p:cBhvr>
                                    </p:anim>
                                    <p:animScale>
                                      <p:cBhvr>
                                        <p:cTn id="41" dur="200" decel="100000" autoRev="1" fill="hold">
                                          <p:stCondLst>
                                            <p:cond delay="600"/>
                                          </p:stCondLst>
                                        </p:cTn>
                                        <p:tgtEl>
                                          <p:spTgt spid="191491">
                                            <p:txEl>
                                              <p:pRg st="8" end="8"/>
                                            </p:txEl>
                                          </p:spTgt>
                                        </p:tgtEl>
                                      </p:cBhvr>
                                      <p:from x="100000" y="100000"/>
                                      <p:to x="80000" y="100000"/>
                                    </p:animScale>
                                    <p:anim by="(#ppt_h/3+#ppt_w*0.1)" calcmode="lin" valueType="num">
                                      <p:cBhvr additive="sum">
                                        <p:cTn id="42" dur="200" decel="100000" autoRev="1" fill="hold">
                                          <p:stCondLst>
                                            <p:cond delay="600"/>
                                          </p:stCondLst>
                                        </p:cTn>
                                        <p:tgtEl>
                                          <p:spTgt spid="191491">
                                            <p:txEl>
                                              <p:pRg st="8" end="8"/>
                                            </p:txEl>
                                          </p:spTgt>
                                        </p:tgtEl>
                                        <p:attrNameLst>
                                          <p:attrName>ppt_x</p:attrName>
                                        </p:attrNameLst>
                                      </p:cBhvr>
                                    </p:anim>
                                  </p:childTnLst>
                                </p:cTn>
                              </p:par>
                              <p:par>
                                <p:cTn id="43" presetID="34" presetClass="entr" presetSubtype="0" fill="hold" nodeType="withEffect">
                                  <p:stCondLst>
                                    <p:cond delay="0"/>
                                  </p:stCondLst>
                                  <p:childTnLst>
                                    <p:set>
                                      <p:cBhvr>
                                        <p:cTn id="44" dur="1" fill="hold">
                                          <p:stCondLst>
                                            <p:cond delay="0"/>
                                          </p:stCondLst>
                                        </p:cTn>
                                        <p:tgtEl>
                                          <p:spTgt spid="191491">
                                            <p:txEl>
                                              <p:pRg st="9" end="9"/>
                                            </p:txEl>
                                          </p:spTgt>
                                        </p:tgtEl>
                                        <p:attrNameLst>
                                          <p:attrName>style.visibility</p:attrName>
                                        </p:attrNameLst>
                                      </p:cBhvr>
                                      <p:to>
                                        <p:strVal val="visible"/>
                                      </p:to>
                                    </p:set>
                                    <p:anim from="(-#ppt_w/2)" to="(#ppt_x)" calcmode="lin" valueType="num">
                                      <p:cBhvr>
                                        <p:cTn id="45" dur="600" fill="hold">
                                          <p:stCondLst>
                                            <p:cond delay="0"/>
                                          </p:stCondLst>
                                        </p:cTn>
                                        <p:tgtEl>
                                          <p:spTgt spid="191491">
                                            <p:txEl>
                                              <p:pRg st="9" end="9"/>
                                            </p:txEl>
                                          </p:spTgt>
                                        </p:tgtEl>
                                        <p:attrNameLst>
                                          <p:attrName>ppt_x</p:attrName>
                                        </p:attrNameLst>
                                      </p:cBhvr>
                                    </p:anim>
                                    <p:anim from="0" to="-1.0" calcmode="lin" valueType="num">
                                      <p:cBhvr>
                                        <p:cTn id="46" dur="200" decel="50000" autoRev="1" fill="hold">
                                          <p:stCondLst>
                                            <p:cond delay="600"/>
                                          </p:stCondLst>
                                        </p:cTn>
                                        <p:tgtEl>
                                          <p:spTgt spid="191491">
                                            <p:txEl>
                                              <p:pRg st="9" end="9"/>
                                            </p:txEl>
                                          </p:spTgt>
                                        </p:tgtEl>
                                        <p:attrNameLst>
                                          <p:attrName>xshear</p:attrName>
                                        </p:attrNameLst>
                                      </p:cBhvr>
                                    </p:anim>
                                    <p:animScale>
                                      <p:cBhvr>
                                        <p:cTn id="47" dur="200" decel="100000" autoRev="1" fill="hold">
                                          <p:stCondLst>
                                            <p:cond delay="600"/>
                                          </p:stCondLst>
                                        </p:cTn>
                                        <p:tgtEl>
                                          <p:spTgt spid="191491">
                                            <p:txEl>
                                              <p:pRg st="9" end="9"/>
                                            </p:txEl>
                                          </p:spTgt>
                                        </p:tgtEl>
                                      </p:cBhvr>
                                      <p:from x="100000" y="100000"/>
                                      <p:to x="80000" y="100000"/>
                                    </p:animScale>
                                    <p:anim by="(#ppt_h/3+#ppt_w*0.1)" calcmode="lin" valueType="num">
                                      <p:cBhvr additive="sum">
                                        <p:cTn id="48" dur="200" decel="100000" autoRev="1" fill="hold">
                                          <p:stCondLst>
                                            <p:cond delay="600"/>
                                          </p:stCondLst>
                                        </p:cTn>
                                        <p:tgtEl>
                                          <p:spTgt spid="191491">
                                            <p:txEl>
                                              <p:pRg st="9" end="9"/>
                                            </p:txEl>
                                          </p:spTgt>
                                        </p:tgtEl>
                                        <p:attrNameLst>
                                          <p:attrName>ppt_x</p:attrName>
                                        </p:attrNameLst>
                                      </p:cBhvr>
                                    </p:anim>
                                  </p:childTnLst>
                                </p:cTn>
                              </p:par>
                              <p:par>
                                <p:cTn id="49" presetID="34" presetClass="entr" presetSubtype="0" fill="hold" nodeType="withEffect">
                                  <p:stCondLst>
                                    <p:cond delay="0"/>
                                  </p:stCondLst>
                                  <p:childTnLst>
                                    <p:set>
                                      <p:cBhvr>
                                        <p:cTn id="50" dur="1" fill="hold">
                                          <p:stCondLst>
                                            <p:cond delay="0"/>
                                          </p:stCondLst>
                                        </p:cTn>
                                        <p:tgtEl>
                                          <p:spTgt spid="191491">
                                            <p:txEl>
                                              <p:pRg st="10" end="10"/>
                                            </p:txEl>
                                          </p:spTgt>
                                        </p:tgtEl>
                                        <p:attrNameLst>
                                          <p:attrName>style.visibility</p:attrName>
                                        </p:attrNameLst>
                                      </p:cBhvr>
                                      <p:to>
                                        <p:strVal val="visible"/>
                                      </p:to>
                                    </p:set>
                                    <p:anim from="(-#ppt_w/2)" to="(#ppt_x)" calcmode="lin" valueType="num">
                                      <p:cBhvr>
                                        <p:cTn id="51" dur="600" fill="hold">
                                          <p:stCondLst>
                                            <p:cond delay="0"/>
                                          </p:stCondLst>
                                        </p:cTn>
                                        <p:tgtEl>
                                          <p:spTgt spid="191491">
                                            <p:txEl>
                                              <p:pRg st="10" end="10"/>
                                            </p:txEl>
                                          </p:spTgt>
                                        </p:tgtEl>
                                        <p:attrNameLst>
                                          <p:attrName>ppt_x</p:attrName>
                                        </p:attrNameLst>
                                      </p:cBhvr>
                                    </p:anim>
                                    <p:anim from="0" to="-1.0" calcmode="lin" valueType="num">
                                      <p:cBhvr>
                                        <p:cTn id="52" dur="200" decel="50000" autoRev="1" fill="hold">
                                          <p:stCondLst>
                                            <p:cond delay="600"/>
                                          </p:stCondLst>
                                        </p:cTn>
                                        <p:tgtEl>
                                          <p:spTgt spid="191491">
                                            <p:txEl>
                                              <p:pRg st="10" end="10"/>
                                            </p:txEl>
                                          </p:spTgt>
                                        </p:tgtEl>
                                        <p:attrNameLst>
                                          <p:attrName>xshear</p:attrName>
                                        </p:attrNameLst>
                                      </p:cBhvr>
                                    </p:anim>
                                    <p:animScale>
                                      <p:cBhvr>
                                        <p:cTn id="53" dur="200" decel="100000" autoRev="1" fill="hold">
                                          <p:stCondLst>
                                            <p:cond delay="600"/>
                                          </p:stCondLst>
                                        </p:cTn>
                                        <p:tgtEl>
                                          <p:spTgt spid="191491">
                                            <p:txEl>
                                              <p:pRg st="10" end="10"/>
                                            </p:txEl>
                                          </p:spTgt>
                                        </p:tgtEl>
                                      </p:cBhvr>
                                      <p:from x="100000" y="100000"/>
                                      <p:to x="80000" y="100000"/>
                                    </p:animScale>
                                    <p:anim by="(#ppt_h/3+#ppt_w*0.1)" calcmode="lin" valueType="num">
                                      <p:cBhvr additive="sum">
                                        <p:cTn id="54" dur="200" decel="100000" autoRev="1" fill="hold">
                                          <p:stCondLst>
                                            <p:cond delay="600"/>
                                          </p:stCondLst>
                                        </p:cTn>
                                        <p:tgtEl>
                                          <p:spTgt spid="191491">
                                            <p:txEl>
                                              <p:pRg st="10" end="1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a:spLocks noGrp="1"/>
          </p:cNvSpPr>
          <p:nvPr>
            <p:ph type="title"/>
          </p:nvPr>
        </p:nvSpPr>
        <p:spPr>
          <a:xfrm>
            <a:off x="1331913" y="908050"/>
            <a:ext cx="7313612" cy="1143000"/>
          </a:xfrm>
        </p:spPr>
        <p:txBody>
          <a:bodyPr/>
          <a:lstStyle/>
          <a:p>
            <a:r>
              <a:rPr lang="es-ES" sz="3200" smtClean="0"/>
              <a:t/>
            </a:r>
            <a:br>
              <a:rPr lang="es-ES" sz="3200" smtClean="0"/>
            </a:br>
            <a:r>
              <a:rPr lang="es-ES" u="sng" smtClean="0"/>
              <a:t>PRINCIPALES CARACTERISTICAS</a:t>
            </a:r>
            <a:br>
              <a:rPr lang="es-ES" u="sng" smtClean="0"/>
            </a:br>
            <a:endParaRPr lang="es-AR" smtClean="0"/>
          </a:p>
        </p:txBody>
      </p:sp>
      <p:sp>
        <p:nvSpPr>
          <p:cNvPr id="47107" name="2 Marcador de contenido"/>
          <p:cNvSpPr>
            <a:spLocks noGrp="1"/>
          </p:cNvSpPr>
          <p:nvPr>
            <p:ph idx="1"/>
          </p:nvPr>
        </p:nvSpPr>
        <p:spPr/>
        <p:txBody>
          <a:bodyPr/>
          <a:lstStyle/>
          <a:p>
            <a:pPr>
              <a:buFont typeface="Wingdings" pitchFamily="2" charset="2"/>
              <a:buChar char="¯"/>
            </a:pPr>
            <a:r>
              <a:rPr lang="es-ES" sz="2400" smtClean="0"/>
              <a:t>Poca versatilidad para la redacción de las instrucciones, formato muy rígido en cuanto a la posición de los distintos campos.</a:t>
            </a:r>
          </a:p>
          <a:p>
            <a:pPr>
              <a:buFont typeface="Wingdings" pitchFamily="2" charset="2"/>
              <a:buChar char="¯"/>
            </a:pPr>
            <a:r>
              <a:rPr lang="es-ES" sz="2400" smtClean="0"/>
              <a:t>Poca portabilidad, un programa en lenguaje de maquina solo se puede ejecutar en el procesado para el cual esta destinado, por estar íntimamente ligado a la CPU de ordenador.</a:t>
            </a:r>
          </a:p>
          <a:p>
            <a:pPr>
              <a:buFont typeface="Wingdings" pitchFamily="2" charset="2"/>
              <a:buChar char="¯"/>
            </a:pPr>
            <a:r>
              <a:rPr lang="es-ES" sz="2400" smtClean="0"/>
              <a:t>No puede incluirse comentarios que ayuden a la lectura del mismo.</a:t>
            </a:r>
          </a:p>
          <a:p>
            <a:endParaRPr lang="es-AR" sz="2400" smtClean="0"/>
          </a:p>
        </p:txBody>
      </p:sp>
      <p:sp>
        <p:nvSpPr>
          <p:cNvPr id="47108" name="3 Marcador de pie de página"/>
          <p:cNvSpPr>
            <a:spLocks noGrp="1"/>
          </p:cNvSpPr>
          <p:nvPr>
            <p:ph type="ftr" sz="quarter" idx="11"/>
          </p:nvPr>
        </p:nvSpPr>
        <p:spPr>
          <a:noFill/>
        </p:spPr>
        <p:txBody>
          <a:bodyPr/>
          <a:lstStyle/>
          <a:p>
            <a:r>
              <a:rPr lang="es-ES" smtClean="0"/>
              <a:t>Lic. Miriam Barone</a:t>
            </a:r>
          </a:p>
        </p:txBody>
      </p:sp>
      <p:sp>
        <p:nvSpPr>
          <p:cNvPr id="5" name="4 Marcador de número de diapositiva"/>
          <p:cNvSpPr>
            <a:spLocks noGrp="1"/>
          </p:cNvSpPr>
          <p:nvPr>
            <p:ph type="sldNum" sz="quarter" idx="12"/>
          </p:nvPr>
        </p:nvSpPr>
        <p:spPr/>
        <p:txBody>
          <a:bodyPr/>
          <a:lstStyle/>
          <a:p>
            <a:pPr>
              <a:defRPr/>
            </a:pPr>
            <a:fld id="{6F6BCEB1-AD90-44FD-B9D6-C2A1A79D5E0D}" type="slidenum">
              <a:rPr lang="es-ES" smtClean="0"/>
              <a:pPr>
                <a:defRPr/>
              </a:pPr>
              <a:t>41</a:t>
            </a:fld>
            <a:endParaRPr lang="es-E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284163" y="188913"/>
            <a:ext cx="8704262" cy="6408737"/>
          </a:xfrm>
        </p:spPr>
        <p:txBody>
          <a:bodyPr/>
          <a:lstStyle/>
          <a:p>
            <a:pPr>
              <a:buFont typeface="Wingdings" pitchFamily="2" charset="2"/>
              <a:buNone/>
            </a:pPr>
            <a:endParaRPr lang="es-ES" sz="1800" smtClean="0"/>
          </a:p>
          <a:p>
            <a:pPr>
              <a:buFont typeface="Wingdings" pitchFamily="2" charset="2"/>
              <a:buNone/>
            </a:pPr>
            <a:r>
              <a:rPr lang="es-ES" sz="2800" b="1" u="sng" smtClean="0"/>
              <a:t>LENGUAJE ENSAMBLADOR O SIMBÓLICO</a:t>
            </a:r>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a:p>
            <a:pPr algn="ctr">
              <a:buFont typeface="Wingdings" pitchFamily="2" charset="2"/>
              <a:buNone/>
            </a:pPr>
            <a:r>
              <a:rPr lang="es-ES" sz="2000" smtClean="0"/>
              <a:t>PRIMER INTENTO DE SUSTITUIR EL LENGUAJE DE MAQUINA POR UNO MAS CERCANO AL HOMBRE.</a:t>
            </a:r>
          </a:p>
          <a:p>
            <a:pPr>
              <a:buFont typeface="Wingdings" pitchFamily="2" charset="2"/>
              <a:buNone/>
            </a:pPr>
            <a:endParaRPr lang="es-ES" sz="2000" smtClean="0"/>
          </a:p>
          <a:p>
            <a:pPr>
              <a:buFont typeface="Wingdings" pitchFamily="2" charset="2"/>
              <a:buNone/>
            </a:pPr>
            <a:r>
              <a:rPr lang="es-ES" sz="2000" u="sng" smtClean="0"/>
              <a:t>ventajas</a:t>
            </a:r>
            <a:r>
              <a:rPr lang="es-ES" sz="2000" smtClean="0"/>
              <a:t>:</a:t>
            </a:r>
          </a:p>
          <a:p>
            <a:pPr>
              <a:buFont typeface="Wingdings" pitchFamily="2" charset="2"/>
              <a:buNone/>
            </a:pPr>
            <a:endParaRPr lang="es-ES" sz="2000" smtClean="0"/>
          </a:p>
          <a:p>
            <a:pPr>
              <a:buFont typeface="Wingdings" pitchFamily="2" charset="2"/>
              <a:buChar char="¯"/>
            </a:pPr>
            <a:r>
              <a:rPr lang="es-ES" sz="2000" smtClean="0"/>
              <a:t>Se permite el uso de comentarios entre líneas de instrucciones.</a:t>
            </a:r>
          </a:p>
          <a:p>
            <a:pPr>
              <a:buFont typeface="Wingdings" pitchFamily="2" charset="2"/>
              <a:buChar char="¯"/>
            </a:pPr>
            <a:r>
              <a:rPr lang="es-ES" sz="2000" smtClean="0"/>
              <a:t>Evita los códigos numéricos usando una notación simbólica o nemotécnica (abreviaturas de las operaciones en ingles).</a:t>
            </a:r>
          </a:p>
          <a:p>
            <a:pPr>
              <a:buFont typeface="Wingdings" pitchFamily="2" charset="2"/>
              <a:buChar char="¯"/>
            </a:pPr>
            <a:r>
              <a:rPr lang="es-ES" sz="2000" smtClean="0"/>
              <a:t>Direccionamiento simbólico. Los datos pueden identificarse con nombres.</a:t>
            </a:r>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anim calcmode="lin" valueType="num">
                                      <p:cBhvr>
                                        <p:cTn id="7" dur="1000" fill="hold"/>
                                        <p:tgtEl>
                                          <p:spTgt spid="192515">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92515">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92515">
                                            <p:txEl>
                                              <p:pRg st="1" end="1"/>
                                            </p:txEl>
                                          </p:spTgt>
                                        </p:tgtEl>
                                        <p:attrNameLst>
                                          <p:attrName>ppt_y</p:attrName>
                                        </p:attrNameLst>
                                      </p:cBhvr>
                                      <p:tavLst>
                                        <p:tav tm="0">
                                          <p:val>
                                            <p:strVal val="#ppt_y"/>
                                          </p:val>
                                        </p:tav>
                                        <p:tav tm="100000">
                                          <p:val>
                                            <p:strVal val="#ppt_y"/>
                                          </p:val>
                                        </p:tav>
                                      </p:tavLst>
                                    </p:anim>
                                    <p:animEffect transition="in" filter="fade">
                                      <p:cBhvr>
                                        <p:cTn id="10" dur="1000"/>
                                        <p:tgtEl>
                                          <p:spTgt spid="1925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nodeType="clickEffect">
                                  <p:stCondLst>
                                    <p:cond delay="0"/>
                                  </p:stCondLst>
                                  <p:childTnLst>
                                    <p:set>
                                      <p:cBhvr>
                                        <p:cTn id="14" dur="1" fill="hold">
                                          <p:stCondLst>
                                            <p:cond delay="0"/>
                                          </p:stCondLst>
                                        </p:cTn>
                                        <p:tgtEl>
                                          <p:spTgt spid="192515">
                                            <p:txEl>
                                              <p:pRg st="5" end="5"/>
                                            </p:txEl>
                                          </p:spTgt>
                                        </p:tgtEl>
                                        <p:attrNameLst>
                                          <p:attrName>style.visibility</p:attrName>
                                        </p:attrNameLst>
                                      </p:cBhvr>
                                      <p:to>
                                        <p:strVal val="visible"/>
                                      </p:to>
                                    </p:set>
                                    <p:anim calcmode="lin" valueType="num">
                                      <p:cBhvr>
                                        <p:cTn id="15" dur="1000" fill="hold"/>
                                        <p:tgtEl>
                                          <p:spTgt spid="192515">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192515">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192515">
                                            <p:txEl>
                                              <p:pRg st="5" end="5"/>
                                            </p:txEl>
                                          </p:spTgt>
                                        </p:tgtEl>
                                        <p:attrNameLst>
                                          <p:attrName>ppt_y</p:attrName>
                                        </p:attrNameLst>
                                      </p:cBhvr>
                                      <p:tavLst>
                                        <p:tav tm="0">
                                          <p:val>
                                            <p:strVal val="#ppt_y"/>
                                          </p:val>
                                        </p:tav>
                                        <p:tav tm="100000">
                                          <p:val>
                                            <p:strVal val="#ppt_y"/>
                                          </p:val>
                                        </p:tav>
                                      </p:tavLst>
                                    </p:anim>
                                    <p:animEffect transition="in" filter="fade">
                                      <p:cBhvr>
                                        <p:cTn id="18" dur="1000"/>
                                        <p:tgtEl>
                                          <p:spTgt spid="1925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9" presetClass="entr" presetSubtype="10" fill="hold" nodeType="clickEffect">
                                  <p:stCondLst>
                                    <p:cond delay="0"/>
                                  </p:stCondLst>
                                  <p:childTnLst>
                                    <p:set>
                                      <p:cBhvr>
                                        <p:cTn id="22" dur="1" fill="hold">
                                          <p:stCondLst>
                                            <p:cond delay="0"/>
                                          </p:stCondLst>
                                        </p:cTn>
                                        <p:tgtEl>
                                          <p:spTgt spid="192515">
                                            <p:txEl>
                                              <p:pRg st="7" end="7"/>
                                            </p:txEl>
                                          </p:spTgt>
                                        </p:tgtEl>
                                        <p:attrNameLst>
                                          <p:attrName>style.visibility</p:attrName>
                                        </p:attrNameLst>
                                      </p:cBhvr>
                                      <p:to>
                                        <p:strVal val="visible"/>
                                      </p:to>
                                    </p:set>
                                    <p:anim calcmode="lin" valueType="num">
                                      <p:cBhvr>
                                        <p:cTn id="23" dur="5000" fill="hold"/>
                                        <p:tgtEl>
                                          <p:spTgt spid="192515">
                                            <p:txEl>
                                              <p:pRg st="7" end="7"/>
                                            </p:txEl>
                                          </p:spTgt>
                                        </p:tgtEl>
                                        <p:attrNameLst>
                                          <p:attrName>ppt_w</p:attrName>
                                        </p:attrNameLst>
                                      </p:cBhvr>
                                      <p:tavLst>
                                        <p:tav tm="0" fmla="#ppt_w*sin(2.5*pi*$)">
                                          <p:val>
                                            <p:fltVal val="0"/>
                                          </p:val>
                                        </p:tav>
                                        <p:tav tm="100000">
                                          <p:val>
                                            <p:fltVal val="1"/>
                                          </p:val>
                                        </p:tav>
                                      </p:tavLst>
                                    </p:anim>
                                    <p:anim calcmode="lin" valueType="num">
                                      <p:cBhvr>
                                        <p:cTn id="24" dur="5000" fill="hold"/>
                                        <p:tgtEl>
                                          <p:spTgt spid="192515">
                                            <p:txEl>
                                              <p:pRg st="7" end="7"/>
                                            </p:txEl>
                                          </p:spTgt>
                                        </p:tgtEl>
                                        <p:attrNameLst>
                                          <p:attrName>ppt_h</p:attrName>
                                        </p:attrNameLst>
                                      </p:cBhvr>
                                      <p:tavLst>
                                        <p:tav tm="0">
                                          <p:val>
                                            <p:strVal val="#ppt_h"/>
                                          </p:val>
                                        </p:tav>
                                        <p:tav tm="100000">
                                          <p:val>
                                            <p:strVal val="#ppt_h"/>
                                          </p:val>
                                        </p:tav>
                                      </p:tavLst>
                                    </p:anim>
                                  </p:childTnLst>
                                </p:cTn>
                              </p:par>
                              <p:par>
                                <p:cTn id="25" presetID="19" presetClass="entr" presetSubtype="10" fill="hold" nodeType="withEffect">
                                  <p:stCondLst>
                                    <p:cond delay="0"/>
                                  </p:stCondLst>
                                  <p:childTnLst>
                                    <p:set>
                                      <p:cBhvr>
                                        <p:cTn id="26" dur="1" fill="hold">
                                          <p:stCondLst>
                                            <p:cond delay="0"/>
                                          </p:stCondLst>
                                        </p:cTn>
                                        <p:tgtEl>
                                          <p:spTgt spid="192515">
                                            <p:txEl>
                                              <p:pRg st="9" end="9"/>
                                            </p:txEl>
                                          </p:spTgt>
                                        </p:tgtEl>
                                        <p:attrNameLst>
                                          <p:attrName>style.visibility</p:attrName>
                                        </p:attrNameLst>
                                      </p:cBhvr>
                                      <p:to>
                                        <p:strVal val="visible"/>
                                      </p:to>
                                    </p:set>
                                    <p:anim calcmode="lin" valueType="num">
                                      <p:cBhvr>
                                        <p:cTn id="27" dur="5000" fill="hold"/>
                                        <p:tgtEl>
                                          <p:spTgt spid="192515">
                                            <p:txEl>
                                              <p:pRg st="9" end="9"/>
                                            </p:txEl>
                                          </p:spTgt>
                                        </p:tgtEl>
                                        <p:attrNameLst>
                                          <p:attrName>ppt_w</p:attrName>
                                        </p:attrNameLst>
                                      </p:cBhvr>
                                      <p:tavLst>
                                        <p:tav tm="0" fmla="#ppt_w*sin(2.5*pi*$)">
                                          <p:val>
                                            <p:fltVal val="0"/>
                                          </p:val>
                                        </p:tav>
                                        <p:tav tm="100000">
                                          <p:val>
                                            <p:fltVal val="1"/>
                                          </p:val>
                                        </p:tav>
                                      </p:tavLst>
                                    </p:anim>
                                    <p:anim calcmode="lin" valueType="num">
                                      <p:cBhvr>
                                        <p:cTn id="28" dur="5000" fill="hold"/>
                                        <p:tgtEl>
                                          <p:spTgt spid="192515">
                                            <p:txEl>
                                              <p:pRg st="9" end="9"/>
                                            </p:txEl>
                                          </p:spTgt>
                                        </p:tgtEl>
                                        <p:attrNameLst>
                                          <p:attrName>ppt_h</p:attrName>
                                        </p:attrNameLst>
                                      </p:cBhvr>
                                      <p:tavLst>
                                        <p:tav tm="0">
                                          <p:val>
                                            <p:strVal val="#ppt_h"/>
                                          </p:val>
                                        </p:tav>
                                        <p:tav tm="100000">
                                          <p:val>
                                            <p:strVal val="#ppt_h"/>
                                          </p:val>
                                        </p:tav>
                                      </p:tavLst>
                                    </p:anim>
                                  </p:childTnLst>
                                </p:cTn>
                              </p:par>
                              <p:par>
                                <p:cTn id="29" presetID="19" presetClass="entr" presetSubtype="10" fill="hold" nodeType="withEffect">
                                  <p:stCondLst>
                                    <p:cond delay="0"/>
                                  </p:stCondLst>
                                  <p:childTnLst>
                                    <p:set>
                                      <p:cBhvr>
                                        <p:cTn id="30" dur="1" fill="hold">
                                          <p:stCondLst>
                                            <p:cond delay="0"/>
                                          </p:stCondLst>
                                        </p:cTn>
                                        <p:tgtEl>
                                          <p:spTgt spid="192515">
                                            <p:txEl>
                                              <p:pRg st="10" end="10"/>
                                            </p:txEl>
                                          </p:spTgt>
                                        </p:tgtEl>
                                        <p:attrNameLst>
                                          <p:attrName>style.visibility</p:attrName>
                                        </p:attrNameLst>
                                      </p:cBhvr>
                                      <p:to>
                                        <p:strVal val="visible"/>
                                      </p:to>
                                    </p:set>
                                    <p:anim calcmode="lin" valueType="num">
                                      <p:cBhvr>
                                        <p:cTn id="31" dur="5000" fill="hold"/>
                                        <p:tgtEl>
                                          <p:spTgt spid="192515">
                                            <p:txEl>
                                              <p:pRg st="10" end="10"/>
                                            </p:txEl>
                                          </p:spTgt>
                                        </p:tgtEl>
                                        <p:attrNameLst>
                                          <p:attrName>ppt_w</p:attrName>
                                        </p:attrNameLst>
                                      </p:cBhvr>
                                      <p:tavLst>
                                        <p:tav tm="0" fmla="#ppt_w*sin(2.5*pi*$)">
                                          <p:val>
                                            <p:fltVal val="0"/>
                                          </p:val>
                                        </p:tav>
                                        <p:tav tm="100000">
                                          <p:val>
                                            <p:fltVal val="1"/>
                                          </p:val>
                                        </p:tav>
                                      </p:tavLst>
                                    </p:anim>
                                    <p:anim calcmode="lin" valueType="num">
                                      <p:cBhvr>
                                        <p:cTn id="32" dur="5000" fill="hold"/>
                                        <p:tgtEl>
                                          <p:spTgt spid="192515">
                                            <p:txEl>
                                              <p:pRg st="10" end="10"/>
                                            </p:txEl>
                                          </p:spTgt>
                                        </p:tgtEl>
                                        <p:attrNameLst>
                                          <p:attrName>ppt_h</p:attrName>
                                        </p:attrNameLst>
                                      </p:cBhvr>
                                      <p:tavLst>
                                        <p:tav tm="0">
                                          <p:val>
                                            <p:strVal val="#ppt_h"/>
                                          </p:val>
                                        </p:tav>
                                        <p:tav tm="100000">
                                          <p:val>
                                            <p:strVal val="#ppt_h"/>
                                          </p:val>
                                        </p:tav>
                                      </p:tavLst>
                                    </p:anim>
                                  </p:childTnLst>
                                </p:cTn>
                              </p:par>
                              <p:par>
                                <p:cTn id="33" presetID="19" presetClass="entr" presetSubtype="10" fill="hold" nodeType="withEffect">
                                  <p:stCondLst>
                                    <p:cond delay="0"/>
                                  </p:stCondLst>
                                  <p:childTnLst>
                                    <p:set>
                                      <p:cBhvr>
                                        <p:cTn id="34" dur="1" fill="hold">
                                          <p:stCondLst>
                                            <p:cond delay="0"/>
                                          </p:stCondLst>
                                        </p:cTn>
                                        <p:tgtEl>
                                          <p:spTgt spid="192515">
                                            <p:txEl>
                                              <p:pRg st="11" end="11"/>
                                            </p:txEl>
                                          </p:spTgt>
                                        </p:tgtEl>
                                        <p:attrNameLst>
                                          <p:attrName>style.visibility</p:attrName>
                                        </p:attrNameLst>
                                      </p:cBhvr>
                                      <p:to>
                                        <p:strVal val="visible"/>
                                      </p:to>
                                    </p:set>
                                    <p:anim calcmode="lin" valueType="num">
                                      <p:cBhvr>
                                        <p:cTn id="35" dur="5000" fill="hold"/>
                                        <p:tgtEl>
                                          <p:spTgt spid="192515">
                                            <p:txEl>
                                              <p:pRg st="11" end="11"/>
                                            </p:txEl>
                                          </p:spTgt>
                                        </p:tgtEl>
                                        <p:attrNameLst>
                                          <p:attrName>ppt_w</p:attrName>
                                        </p:attrNameLst>
                                      </p:cBhvr>
                                      <p:tavLst>
                                        <p:tav tm="0" fmla="#ppt_w*sin(2.5*pi*$)">
                                          <p:val>
                                            <p:fltVal val="0"/>
                                          </p:val>
                                        </p:tav>
                                        <p:tav tm="100000">
                                          <p:val>
                                            <p:fltVal val="1"/>
                                          </p:val>
                                        </p:tav>
                                      </p:tavLst>
                                    </p:anim>
                                    <p:anim calcmode="lin" valueType="num">
                                      <p:cBhvr>
                                        <p:cTn id="36" dur="5000" fill="hold"/>
                                        <p:tgtEl>
                                          <p:spTgt spid="192515">
                                            <p:txEl>
                                              <p:pRg st="11" end="1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Título"/>
          <p:cNvSpPr>
            <a:spLocks noGrp="1"/>
          </p:cNvSpPr>
          <p:nvPr>
            <p:ph type="title"/>
          </p:nvPr>
        </p:nvSpPr>
        <p:spPr>
          <a:xfrm>
            <a:off x="1331913" y="620713"/>
            <a:ext cx="7313612" cy="1143000"/>
          </a:xfrm>
        </p:spPr>
        <p:txBody>
          <a:bodyPr/>
          <a:lstStyle/>
          <a:p>
            <a:r>
              <a:rPr lang="es-ES" u="sng" smtClean="0"/>
              <a:t/>
            </a:r>
            <a:br>
              <a:rPr lang="es-ES" u="sng" smtClean="0"/>
            </a:br>
            <a:r>
              <a:rPr lang="es-ES" u="sng" smtClean="0"/>
              <a:t/>
            </a:r>
            <a:br>
              <a:rPr lang="es-ES" u="sng" smtClean="0"/>
            </a:br>
            <a:r>
              <a:rPr lang="es-ES" u="sng" smtClean="0"/>
              <a:t/>
            </a:r>
            <a:br>
              <a:rPr lang="es-ES" u="sng" smtClean="0"/>
            </a:br>
            <a:r>
              <a:rPr lang="es-ES" u="sng" smtClean="0"/>
              <a:t/>
            </a:r>
            <a:br>
              <a:rPr lang="es-ES" u="sng" smtClean="0"/>
            </a:br>
            <a:r>
              <a:rPr lang="es-ES" u="sng" smtClean="0"/>
              <a:t/>
            </a:r>
            <a:br>
              <a:rPr lang="es-ES" u="sng" smtClean="0"/>
            </a:br>
            <a:r>
              <a:rPr lang="es-ES" u="sng" smtClean="0"/>
              <a:t/>
            </a:r>
            <a:br>
              <a:rPr lang="es-ES" u="sng" smtClean="0"/>
            </a:br>
            <a:r>
              <a:rPr lang="es-ES" u="sng" smtClean="0"/>
              <a:t/>
            </a:r>
            <a:br>
              <a:rPr lang="es-ES" u="sng" smtClean="0"/>
            </a:br>
            <a:r>
              <a:rPr lang="es-ES" u="sng" smtClean="0"/>
              <a:t/>
            </a:r>
            <a:br>
              <a:rPr lang="es-ES" u="sng" smtClean="0"/>
            </a:br>
            <a:r>
              <a:rPr lang="es-ES" u="sng" smtClean="0"/>
              <a:t>ventajas</a:t>
            </a:r>
            <a:r>
              <a:rPr lang="es-ES" smtClean="0"/>
              <a:t>:</a:t>
            </a:r>
            <a:br>
              <a:rPr lang="es-ES" smtClean="0"/>
            </a:br>
            <a:endParaRPr lang="es-AR" smtClean="0"/>
          </a:p>
        </p:txBody>
      </p:sp>
      <p:sp>
        <p:nvSpPr>
          <p:cNvPr id="49155" name="2 Marcador de contenido"/>
          <p:cNvSpPr>
            <a:spLocks noGrp="1"/>
          </p:cNvSpPr>
          <p:nvPr>
            <p:ph idx="1"/>
          </p:nvPr>
        </p:nvSpPr>
        <p:spPr/>
        <p:txBody>
          <a:bodyPr/>
          <a:lstStyle/>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Char char="¯"/>
            </a:pPr>
            <a:r>
              <a:rPr lang="es-ES" sz="2000" smtClean="0"/>
              <a:t>Hace corresponder a cada instrucción en ensamblador una instrucción en código maquina. Esta instrucción es realizada por un programa traductor llamado ensamblador.</a:t>
            </a:r>
          </a:p>
          <a:p>
            <a:pPr>
              <a:buFont typeface="Wingdings" pitchFamily="2" charset="2"/>
              <a:buChar char="¯"/>
            </a:pPr>
            <a:endParaRPr lang="es-ES" sz="2000" smtClean="0"/>
          </a:p>
          <a:p>
            <a:pPr>
              <a:buFont typeface="Wingdings" pitchFamily="2" charset="2"/>
              <a:buChar char="¯"/>
            </a:pPr>
            <a:r>
              <a:rPr lang="es-ES" sz="2000" smtClean="0"/>
              <a:t>El lenguaje ensamblador da al programador el control total de la maquina, permitiéndole generar un código compacto, rápido y eficiente.</a:t>
            </a:r>
          </a:p>
        </p:txBody>
      </p:sp>
      <p:sp>
        <p:nvSpPr>
          <p:cNvPr id="49156" name="3 Marcador de pie de página"/>
          <p:cNvSpPr>
            <a:spLocks noGrp="1"/>
          </p:cNvSpPr>
          <p:nvPr>
            <p:ph type="ftr" sz="quarter" idx="11"/>
          </p:nvPr>
        </p:nvSpPr>
        <p:spPr>
          <a:noFill/>
        </p:spPr>
        <p:txBody>
          <a:bodyPr/>
          <a:lstStyle/>
          <a:p>
            <a:r>
              <a:rPr lang="es-ES" smtClean="0"/>
              <a:t>Lic. Miriam Barone</a:t>
            </a:r>
          </a:p>
        </p:txBody>
      </p:sp>
      <p:sp>
        <p:nvSpPr>
          <p:cNvPr id="5" name="4 Marcador de número de diapositiva"/>
          <p:cNvSpPr>
            <a:spLocks noGrp="1"/>
          </p:cNvSpPr>
          <p:nvPr>
            <p:ph type="sldNum" sz="quarter" idx="12"/>
          </p:nvPr>
        </p:nvSpPr>
        <p:spPr/>
        <p:txBody>
          <a:bodyPr/>
          <a:lstStyle/>
          <a:p>
            <a:pPr>
              <a:defRPr/>
            </a:pPr>
            <a:fld id="{A8BD3748-6030-45B5-8AF7-910E8C4124DF}" type="slidenum">
              <a:rPr lang="es-ES" smtClean="0"/>
              <a:pPr>
                <a:defRPr/>
              </a:pPr>
              <a:t>43</a:t>
            </a:fld>
            <a:endParaRPr 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type="body" idx="1"/>
          </p:nvPr>
        </p:nvSpPr>
        <p:spPr>
          <a:xfrm>
            <a:off x="428625" y="0"/>
            <a:ext cx="8339138" cy="6264275"/>
          </a:xfrm>
        </p:spPr>
        <p:txBody>
          <a:bodyPr/>
          <a:lstStyle/>
          <a:p>
            <a:pPr>
              <a:buFont typeface="Wingdings" pitchFamily="2" charset="2"/>
              <a:buNone/>
            </a:pPr>
            <a:endParaRPr lang="es-ES" u="sng" smtClean="0"/>
          </a:p>
          <a:p>
            <a:pPr>
              <a:buFont typeface="Wingdings" pitchFamily="2" charset="2"/>
              <a:buNone/>
            </a:pPr>
            <a:r>
              <a:rPr lang="es-ES" smtClean="0"/>
              <a:t>   </a:t>
            </a:r>
            <a:r>
              <a:rPr lang="es-ES" u="sng" smtClean="0"/>
              <a:t>LENGUAJES DE ALTO NIVEL</a:t>
            </a:r>
          </a:p>
          <a:p>
            <a:pPr>
              <a:buFont typeface="Wingdings" pitchFamily="2" charset="2"/>
              <a:buNone/>
            </a:pPr>
            <a:endParaRPr lang="es-ES" sz="1800" smtClean="0"/>
          </a:p>
          <a:p>
            <a:pPr>
              <a:buFont typeface="Wingdings" pitchFamily="2" charset="2"/>
              <a:buNone/>
            </a:pPr>
            <a:endParaRPr lang="es-ES" sz="2000" smtClean="0"/>
          </a:p>
          <a:p>
            <a:pPr>
              <a:buFont typeface="Wingdings" pitchFamily="2" charset="2"/>
              <a:buNone/>
            </a:pPr>
            <a:endParaRPr lang="es-ES" sz="2000" u="sng" smtClean="0"/>
          </a:p>
          <a:p>
            <a:pPr algn="ctr">
              <a:buFont typeface="Wingdings" pitchFamily="2" charset="2"/>
              <a:buNone/>
            </a:pPr>
            <a:r>
              <a:rPr lang="es-ES" sz="2000" smtClean="0"/>
              <a:t>		EL ESFUERZO POR HACER LA TAREA DE PROGRAMACION INDEPENDIENTE DE LA MAQUINA CONDUJO AL DESARROLLO DE LENGUAJES DE ALTO NIVEL.</a:t>
            </a:r>
          </a:p>
          <a:p>
            <a:pPr>
              <a:buFont typeface="Wingdings" pitchFamily="2" charset="2"/>
              <a:buNone/>
            </a:pPr>
            <a:endParaRPr lang="es-ES" sz="2000" u="sng" smtClean="0"/>
          </a:p>
          <a:p>
            <a:pPr>
              <a:buFont typeface="Wingdings" pitchFamily="2" charset="2"/>
              <a:buNone/>
            </a:pPr>
            <a:r>
              <a:rPr lang="es-ES" sz="2000" u="sng" smtClean="0"/>
              <a:t>CARACTERISTICAS PRINCIPALES</a:t>
            </a:r>
            <a:r>
              <a:rPr lang="es-ES" sz="1800" smtClean="0"/>
              <a:t>:</a:t>
            </a:r>
          </a:p>
          <a:p>
            <a:pPr>
              <a:buFont typeface="Wingdings" pitchFamily="2" charset="2"/>
              <a:buChar char="¯"/>
            </a:pPr>
            <a:r>
              <a:rPr lang="es-ES" sz="1900" smtClean="0"/>
              <a:t>Permite utilizar un mismo programa en diferentes equipos( portabilidad).</a:t>
            </a:r>
          </a:p>
          <a:p>
            <a:pPr>
              <a:buFont typeface="Wingdings" pitchFamily="2" charset="2"/>
              <a:buChar char="¯"/>
            </a:pPr>
            <a:r>
              <a:rPr lang="es-ES" sz="1900" smtClean="0"/>
              <a:t>Requiere de una traducción al lenguaje de maquina de la computadora donde va a ejecutarse.</a:t>
            </a:r>
          </a:p>
          <a:p>
            <a:pPr>
              <a:buFont typeface="Wingdings" pitchFamily="2" charset="2"/>
              <a:buChar char="¯"/>
            </a:pPr>
            <a:r>
              <a:rPr lang="es-ES" sz="1900" smtClean="0"/>
              <a:t>Se aproximan al lenguaje natural, para que el programa se pueda leer y escribir de una forma mas sencilla mediante textos, permitiendo incluir comentarios.</a:t>
            </a:r>
          </a:p>
          <a:p>
            <a:pPr>
              <a:buFont typeface="Wingdings" pitchFamily="2" charset="2"/>
              <a:buNone/>
            </a:pPr>
            <a:endParaRPr lang="es-ES" sz="19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 calcmode="lin" valueType="num">
                                      <p:cBhvr>
                                        <p:cTn id="7" dur="500" fill="hold"/>
                                        <p:tgtEl>
                                          <p:spTgt spid="19353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9353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nodeType="clickEffect">
                                  <p:stCondLst>
                                    <p:cond delay="0"/>
                                  </p:stCondLst>
                                  <p:childTnLst>
                                    <p:set>
                                      <p:cBhvr>
                                        <p:cTn id="12" dur="1" fill="hold">
                                          <p:stCondLst>
                                            <p:cond delay="0"/>
                                          </p:stCondLst>
                                        </p:cTn>
                                        <p:tgtEl>
                                          <p:spTgt spid="193539">
                                            <p:txEl>
                                              <p:pRg st="5" end="5"/>
                                            </p:txEl>
                                          </p:spTgt>
                                        </p:tgtEl>
                                        <p:attrNameLst>
                                          <p:attrName>style.visibility</p:attrName>
                                        </p:attrNameLst>
                                      </p:cBhvr>
                                      <p:to>
                                        <p:strVal val="visible"/>
                                      </p:to>
                                    </p:set>
                                    <p:anim calcmode="lin" valueType="num">
                                      <p:cBhvr>
                                        <p:cTn id="13" dur="5000" fill="hold"/>
                                        <p:tgtEl>
                                          <p:spTgt spid="193539">
                                            <p:txEl>
                                              <p:pRg st="5" end="5"/>
                                            </p:txEl>
                                          </p:spTgt>
                                        </p:tgtEl>
                                        <p:attrNameLst>
                                          <p:attrName>ppt_w</p:attrName>
                                        </p:attrNameLst>
                                      </p:cBhvr>
                                      <p:tavLst>
                                        <p:tav tm="0" fmla="#ppt_w*sin(2.5*pi*$)">
                                          <p:val>
                                            <p:fltVal val="0"/>
                                          </p:val>
                                        </p:tav>
                                        <p:tav tm="100000">
                                          <p:val>
                                            <p:fltVal val="1"/>
                                          </p:val>
                                        </p:tav>
                                      </p:tavLst>
                                    </p:anim>
                                    <p:anim calcmode="lin" valueType="num">
                                      <p:cBhvr>
                                        <p:cTn id="14" dur="5000" fill="hold"/>
                                        <p:tgtEl>
                                          <p:spTgt spid="193539">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nodeType="clickEffect">
                                  <p:stCondLst>
                                    <p:cond delay="0"/>
                                  </p:stCondLst>
                                  <p:childTnLst>
                                    <p:set>
                                      <p:cBhvr>
                                        <p:cTn id="18" dur="1" fill="hold">
                                          <p:stCondLst>
                                            <p:cond delay="0"/>
                                          </p:stCondLst>
                                        </p:cTn>
                                        <p:tgtEl>
                                          <p:spTgt spid="193539">
                                            <p:txEl>
                                              <p:pRg st="7" end="7"/>
                                            </p:txEl>
                                          </p:spTgt>
                                        </p:tgtEl>
                                        <p:attrNameLst>
                                          <p:attrName>style.visibility</p:attrName>
                                        </p:attrNameLst>
                                      </p:cBhvr>
                                      <p:to>
                                        <p:strVal val="visible"/>
                                      </p:to>
                                    </p:set>
                                    <p:anim calcmode="lin" valueType="num">
                                      <p:cBhvr>
                                        <p:cTn id="19" dur="5000" fill="hold"/>
                                        <p:tgtEl>
                                          <p:spTgt spid="193539">
                                            <p:txEl>
                                              <p:pRg st="7" end="7"/>
                                            </p:txEl>
                                          </p:spTgt>
                                        </p:tgtEl>
                                        <p:attrNameLst>
                                          <p:attrName>ppt_w</p:attrName>
                                        </p:attrNameLst>
                                      </p:cBhvr>
                                      <p:tavLst>
                                        <p:tav tm="0" fmla="#ppt_w*sin(2.5*pi*$)">
                                          <p:val>
                                            <p:fltVal val="0"/>
                                          </p:val>
                                        </p:tav>
                                        <p:tav tm="100000">
                                          <p:val>
                                            <p:fltVal val="1"/>
                                          </p:val>
                                        </p:tav>
                                      </p:tavLst>
                                    </p:anim>
                                    <p:anim calcmode="lin" valueType="num">
                                      <p:cBhvr>
                                        <p:cTn id="20" dur="5000" fill="hold"/>
                                        <p:tgtEl>
                                          <p:spTgt spid="193539">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8" presetClass="entr" presetSubtype="0" accel="50000" fill="hold" nodeType="clickEffect">
                                  <p:stCondLst>
                                    <p:cond delay="0"/>
                                  </p:stCondLst>
                                  <p:childTnLst>
                                    <p:set>
                                      <p:cBhvr>
                                        <p:cTn id="24" dur="1" fill="hold">
                                          <p:stCondLst>
                                            <p:cond delay="0"/>
                                          </p:stCondLst>
                                        </p:cTn>
                                        <p:tgtEl>
                                          <p:spTgt spid="193539">
                                            <p:txEl>
                                              <p:pRg st="8" end="8"/>
                                            </p:txEl>
                                          </p:spTgt>
                                        </p:tgtEl>
                                        <p:attrNameLst>
                                          <p:attrName>style.visibility</p:attrName>
                                        </p:attrNameLst>
                                      </p:cBhvr>
                                      <p:to>
                                        <p:strVal val="visible"/>
                                      </p:to>
                                    </p:set>
                                    <p:anim calcmode="lin" valueType="num">
                                      <p:cBhvr>
                                        <p:cTn id="25" dur="1000" fill="hold"/>
                                        <p:tgtEl>
                                          <p:spTgt spid="193539">
                                            <p:txEl>
                                              <p:pRg st="8" end="8"/>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6" dur="1000" fill="hold"/>
                                        <p:tgtEl>
                                          <p:spTgt spid="193539">
                                            <p:txEl>
                                              <p:pRg st="8" end="8"/>
                                            </p:txEl>
                                          </p:spTgt>
                                        </p:tgtEl>
                                        <p:attrNameLst>
                                          <p:attrName>ppt_x</p:attrName>
                                        </p:attrNameLst>
                                      </p:cBhvr>
                                      <p:tavLst>
                                        <p:tav tm="0">
                                          <p:val>
                                            <p:fltVal val="-1"/>
                                          </p:val>
                                        </p:tav>
                                        <p:tav tm="50000">
                                          <p:val>
                                            <p:fltVal val="0.95"/>
                                          </p:val>
                                        </p:tav>
                                        <p:tav tm="100000">
                                          <p:val>
                                            <p:strVal val="#ppt_x"/>
                                          </p:val>
                                        </p:tav>
                                      </p:tavLst>
                                    </p:anim>
                                    <p:anim calcmode="lin" valueType="num">
                                      <p:cBhvr>
                                        <p:cTn id="27" dur="1000" fill="hold"/>
                                        <p:tgtEl>
                                          <p:spTgt spid="193539">
                                            <p:txEl>
                                              <p:pRg st="8" end="8"/>
                                            </p:txEl>
                                          </p:spTgt>
                                        </p:tgtEl>
                                        <p:attrNameLst>
                                          <p:attrName>ppt_y</p:attrName>
                                        </p:attrNameLst>
                                      </p:cBhvr>
                                      <p:tavLst>
                                        <p:tav tm="0">
                                          <p:val>
                                            <p:strVal val="#ppt_y"/>
                                          </p:val>
                                        </p:tav>
                                        <p:tav tm="100000">
                                          <p:val>
                                            <p:strVal val="#ppt_y"/>
                                          </p:val>
                                        </p:tav>
                                      </p:tavLst>
                                    </p:anim>
                                    <p:animEffect transition="in" filter="fade">
                                      <p:cBhvr>
                                        <p:cTn id="28" dur="1000"/>
                                        <p:tgtEl>
                                          <p:spTgt spid="193539">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4" presetClass="entr" presetSubtype="0" fill="hold" nodeType="clickEffect">
                                  <p:stCondLst>
                                    <p:cond delay="0"/>
                                  </p:stCondLst>
                                  <p:childTnLst>
                                    <p:set>
                                      <p:cBhvr>
                                        <p:cTn id="32" dur="1" fill="hold">
                                          <p:stCondLst>
                                            <p:cond delay="0"/>
                                          </p:stCondLst>
                                        </p:cTn>
                                        <p:tgtEl>
                                          <p:spTgt spid="193539">
                                            <p:txEl>
                                              <p:pRg st="9" end="9"/>
                                            </p:txEl>
                                          </p:spTgt>
                                        </p:tgtEl>
                                        <p:attrNameLst>
                                          <p:attrName>style.visibility</p:attrName>
                                        </p:attrNameLst>
                                      </p:cBhvr>
                                      <p:to>
                                        <p:strVal val="visible"/>
                                      </p:to>
                                    </p:set>
                                    <p:anim from="(-#ppt_w/2)" to="(#ppt_x)" calcmode="lin" valueType="num">
                                      <p:cBhvr>
                                        <p:cTn id="33" dur="600" fill="hold">
                                          <p:stCondLst>
                                            <p:cond delay="0"/>
                                          </p:stCondLst>
                                        </p:cTn>
                                        <p:tgtEl>
                                          <p:spTgt spid="193539">
                                            <p:txEl>
                                              <p:pRg st="9" end="9"/>
                                            </p:txEl>
                                          </p:spTgt>
                                        </p:tgtEl>
                                        <p:attrNameLst>
                                          <p:attrName>ppt_x</p:attrName>
                                        </p:attrNameLst>
                                      </p:cBhvr>
                                    </p:anim>
                                    <p:anim from="0" to="-1.0" calcmode="lin" valueType="num">
                                      <p:cBhvr>
                                        <p:cTn id="34" dur="200" decel="50000" autoRev="1" fill="hold">
                                          <p:stCondLst>
                                            <p:cond delay="600"/>
                                          </p:stCondLst>
                                        </p:cTn>
                                        <p:tgtEl>
                                          <p:spTgt spid="193539">
                                            <p:txEl>
                                              <p:pRg st="9" end="9"/>
                                            </p:txEl>
                                          </p:spTgt>
                                        </p:tgtEl>
                                        <p:attrNameLst>
                                          <p:attrName>xshear</p:attrName>
                                        </p:attrNameLst>
                                      </p:cBhvr>
                                    </p:anim>
                                    <p:animScale>
                                      <p:cBhvr>
                                        <p:cTn id="35" dur="200" decel="100000" autoRev="1" fill="hold">
                                          <p:stCondLst>
                                            <p:cond delay="600"/>
                                          </p:stCondLst>
                                        </p:cTn>
                                        <p:tgtEl>
                                          <p:spTgt spid="193539">
                                            <p:txEl>
                                              <p:pRg st="9" end="9"/>
                                            </p:txEl>
                                          </p:spTgt>
                                        </p:tgtEl>
                                      </p:cBhvr>
                                      <p:from x="100000" y="100000"/>
                                      <p:to x="80000" y="100000"/>
                                    </p:animScale>
                                    <p:anim by="(#ppt_h/3+#ppt_w*0.1)" calcmode="lin" valueType="num">
                                      <p:cBhvr additive="sum">
                                        <p:cTn id="36" dur="200" decel="100000" autoRev="1" fill="hold">
                                          <p:stCondLst>
                                            <p:cond delay="600"/>
                                          </p:stCondLst>
                                        </p:cTn>
                                        <p:tgtEl>
                                          <p:spTgt spid="193539">
                                            <p:txEl>
                                              <p:pRg st="9" end="9"/>
                                            </p:txEl>
                                          </p:spTgt>
                                        </p:tgtEl>
                                        <p:attrNameLst>
                                          <p:attrName>ppt_x</p:attrName>
                                        </p:attrNameLst>
                                      </p:cBhvr>
                                    </p:anim>
                                  </p:childTnLst>
                                </p:cTn>
                              </p:par>
                            </p:childTnLst>
                          </p:cTn>
                        </p:par>
                      </p:childTnLst>
                    </p:cTn>
                  </p:par>
                  <p:par>
                    <p:cTn id="37" fill="hold">
                      <p:stCondLst>
                        <p:cond delay="indefinite"/>
                      </p:stCondLst>
                      <p:childTnLst>
                        <p:par>
                          <p:cTn id="38" fill="hold">
                            <p:stCondLst>
                              <p:cond delay="0"/>
                            </p:stCondLst>
                            <p:childTnLst>
                              <p:par>
                                <p:cTn id="39" presetID="34" presetClass="entr" presetSubtype="0" fill="hold" nodeType="clickEffect">
                                  <p:stCondLst>
                                    <p:cond delay="0"/>
                                  </p:stCondLst>
                                  <p:childTnLst>
                                    <p:set>
                                      <p:cBhvr>
                                        <p:cTn id="40" dur="1" fill="hold">
                                          <p:stCondLst>
                                            <p:cond delay="0"/>
                                          </p:stCondLst>
                                        </p:cTn>
                                        <p:tgtEl>
                                          <p:spTgt spid="193539">
                                            <p:txEl>
                                              <p:pRg st="10" end="10"/>
                                            </p:txEl>
                                          </p:spTgt>
                                        </p:tgtEl>
                                        <p:attrNameLst>
                                          <p:attrName>style.visibility</p:attrName>
                                        </p:attrNameLst>
                                      </p:cBhvr>
                                      <p:to>
                                        <p:strVal val="visible"/>
                                      </p:to>
                                    </p:set>
                                    <p:anim from="(-#ppt_w/2)" to="(#ppt_x)" calcmode="lin" valueType="num">
                                      <p:cBhvr>
                                        <p:cTn id="41" dur="600" fill="hold">
                                          <p:stCondLst>
                                            <p:cond delay="0"/>
                                          </p:stCondLst>
                                        </p:cTn>
                                        <p:tgtEl>
                                          <p:spTgt spid="193539">
                                            <p:txEl>
                                              <p:pRg st="10" end="10"/>
                                            </p:txEl>
                                          </p:spTgt>
                                        </p:tgtEl>
                                        <p:attrNameLst>
                                          <p:attrName>ppt_x</p:attrName>
                                        </p:attrNameLst>
                                      </p:cBhvr>
                                    </p:anim>
                                    <p:anim from="0" to="-1.0" calcmode="lin" valueType="num">
                                      <p:cBhvr>
                                        <p:cTn id="42" dur="200" decel="50000" autoRev="1" fill="hold">
                                          <p:stCondLst>
                                            <p:cond delay="600"/>
                                          </p:stCondLst>
                                        </p:cTn>
                                        <p:tgtEl>
                                          <p:spTgt spid="193539">
                                            <p:txEl>
                                              <p:pRg st="10" end="10"/>
                                            </p:txEl>
                                          </p:spTgt>
                                        </p:tgtEl>
                                        <p:attrNameLst>
                                          <p:attrName>xshear</p:attrName>
                                        </p:attrNameLst>
                                      </p:cBhvr>
                                    </p:anim>
                                    <p:animScale>
                                      <p:cBhvr>
                                        <p:cTn id="43" dur="200" decel="100000" autoRev="1" fill="hold">
                                          <p:stCondLst>
                                            <p:cond delay="600"/>
                                          </p:stCondLst>
                                        </p:cTn>
                                        <p:tgtEl>
                                          <p:spTgt spid="193539">
                                            <p:txEl>
                                              <p:pRg st="10" end="10"/>
                                            </p:txEl>
                                          </p:spTgt>
                                        </p:tgtEl>
                                      </p:cBhvr>
                                      <p:from x="100000" y="100000"/>
                                      <p:to x="80000" y="100000"/>
                                    </p:animScale>
                                    <p:anim by="(#ppt_h/3+#ppt_w*0.1)" calcmode="lin" valueType="num">
                                      <p:cBhvr additive="sum">
                                        <p:cTn id="44" dur="200" decel="100000" autoRev="1" fill="hold">
                                          <p:stCondLst>
                                            <p:cond delay="600"/>
                                          </p:stCondLst>
                                        </p:cTn>
                                        <p:tgtEl>
                                          <p:spTgt spid="193539">
                                            <p:txEl>
                                              <p:pRg st="10" end="1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endParaRPr lang="es-ES" smtClean="0"/>
          </a:p>
        </p:txBody>
      </p:sp>
      <p:sp>
        <p:nvSpPr>
          <p:cNvPr id="51203" name="2 Marcador de contenido"/>
          <p:cNvSpPr>
            <a:spLocks noGrp="1"/>
          </p:cNvSpPr>
          <p:nvPr>
            <p:ph idx="1"/>
          </p:nvPr>
        </p:nvSpPr>
        <p:spPr/>
        <p:txBody>
          <a:bodyPr/>
          <a:lstStyle/>
          <a:p>
            <a:pPr>
              <a:buFont typeface="Wingdings" pitchFamily="2" charset="2"/>
              <a:buChar char="¯"/>
            </a:pPr>
            <a:r>
              <a:rPr lang="es-ES" sz="1900" smtClean="0"/>
              <a:t>El principal problema: gran cantidad de ellos que existen y sus diferentes versiones.</a:t>
            </a:r>
          </a:p>
          <a:p>
            <a:pPr>
              <a:buFont typeface="Wingdings" pitchFamily="2" charset="2"/>
              <a:buNone/>
            </a:pPr>
            <a:endParaRPr lang="es-ES" sz="1900" smtClean="0"/>
          </a:p>
          <a:p>
            <a:pPr>
              <a:buFont typeface="Wingdings" pitchFamily="2" charset="2"/>
              <a:buChar char="¯"/>
            </a:pPr>
            <a:r>
              <a:rPr lang="es-ES" sz="1900" smtClean="0"/>
              <a:t>Una sentencia da lugar, al ser traducida a varias instrucciones en lenguaje de maquina.</a:t>
            </a:r>
          </a:p>
          <a:p>
            <a:pPr>
              <a:buFont typeface="Wingdings" pitchFamily="2" charset="2"/>
              <a:buChar char="¯"/>
            </a:pPr>
            <a:r>
              <a:rPr lang="es-ES" sz="1900" smtClean="0"/>
              <a:t>Se incluyen rutinas de uso frecuente, como las de entradas/salidas, funciones matemáticas de uso frecuente, que figura en una especie de librería de lenguaje, sin necesidad de programarla cada vez.</a:t>
            </a:r>
          </a:p>
          <a:p>
            <a:pPr>
              <a:buFont typeface="Wingdings" pitchFamily="2" charset="2"/>
              <a:buChar char="¯"/>
            </a:pPr>
            <a:r>
              <a:rPr lang="es-ES" sz="1900" smtClean="0"/>
              <a:t>No permite aprovechar totalmente los recursos internos de la maquina.</a:t>
            </a:r>
          </a:p>
          <a:p>
            <a:endParaRPr lang="es-AR" smtClean="0"/>
          </a:p>
        </p:txBody>
      </p:sp>
      <p:sp>
        <p:nvSpPr>
          <p:cNvPr id="51204" name="3 Marcador de pie de página"/>
          <p:cNvSpPr>
            <a:spLocks noGrp="1"/>
          </p:cNvSpPr>
          <p:nvPr>
            <p:ph type="ftr" sz="quarter" idx="11"/>
          </p:nvPr>
        </p:nvSpPr>
        <p:spPr>
          <a:noFill/>
        </p:spPr>
        <p:txBody>
          <a:bodyPr/>
          <a:lstStyle/>
          <a:p>
            <a:r>
              <a:rPr lang="es-ES" smtClean="0"/>
              <a:t>Lic. Miriam Barone</a:t>
            </a:r>
          </a:p>
        </p:txBody>
      </p:sp>
      <p:sp>
        <p:nvSpPr>
          <p:cNvPr id="5" name="4 Marcador de número de diapositiva"/>
          <p:cNvSpPr>
            <a:spLocks noGrp="1"/>
          </p:cNvSpPr>
          <p:nvPr>
            <p:ph type="sldNum" sz="quarter" idx="12"/>
          </p:nvPr>
        </p:nvSpPr>
        <p:spPr/>
        <p:txBody>
          <a:bodyPr/>
          <a:lstStyle/>
          <a:p>
            <a:pPr>
              <a:defRPr/>
            </a:pPr>
            <a:fld id="{5B2BA5EE-0D5B-42A9-8300-09A9B558C5FE}" type="slidenum">
              <a:rPr lang="es-ES" smtClean="0"/>
              <a:pPr>
                <a:defRPr/>
              </a:pPr>
              <a:t>45</a:t>
            </a:fld>
            <a:endParaRPr lang="es-E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277813"/>
            <a:ext cx="8210550" cy="774700"/>
          </a:xfrm>
        </p:spPr>
        <p:txBody>
          <a:bodyPr/>
          <a:lstStyle/>
          <a:p>
            <a:r>
              <a:rPr lang="es-ES" smtClean="0"/>
              <a:t>Traductores: compiladores e interpretes.</a:t>
            </a:r>
          </a:p>
        </p:txBody>
      </p:sp>
      <p:sp>
        <p:nvSpPr>
          <p:cNvPr id="194563" name="Rectangle 3"/>
          <p:cNvSpPr>
            <a:spLocks noGrp="1" noChangeArrowheads="1"/>
          </p:cNvSpPr>
          <p:nvPr>
            <p:ph type="body" idx="1"/>
          </p:nvPr>
        </p:nvSpPr>
        <p:spPr>
          <a:xfrm>
            <a:off x="457200" y="1125538"/>
            <a:ext cx="8229600" cy="5472112"/>
          </a:xfrm>
        </p:spPr>
        <p:txBody>
          <a:bodyPr/>
          <a:lstStyle/>
          <a:p>
            <a:pPr>
              <a:buFont typeface="Wingdings" pitchFamily="2" charset="2"/>
              <a:buNone/>
            </a:pPr>
            <a:r>
              <a:rPr lang="es-ES" sz="1800" smtClean="0"/>
              <a:t>UN TRADUCTOR ES UN METAPROGRAMA QUE TOMA COMO ENTRADA UN PROGRAMA (O PARTE DE EL) ESCRITO EN LENGUAJE SIMBOLICO ALEJADO DE LA MAQUINA DENOMINADO PROGRAMA FUENTE Y PROPORCIONA COMO SALIDA OTRO PROGRAMA SEMANTICAMENTE EQUIVALENTE, ESCRITO EN UN LENGUAJE COMPRENSIBLE POR LA MAQUINA DENOMINADO PROGRAMA OBJETO.</a:t>
            </a:r>
          </a:p>
          <a:p>
            <a:pPr>
              <a:buFont typeface="Wingdings" pitchFamily="2" charset="2"/>
              <a:buNone/>
            </a:pPr>
            <a:r>
              <a:rPr lang="es-ES" sz="1800" smtClean="0"/>
              <a:t>Un </a:t>
            </a:r>
            <a:r>
              <a:rPr lang="es-ES" sz="1800" b="1" i="1" smtClean="0"/>
              <a:t>compilador</a:t>
            </a:r>
            <a:r>
              <a:rPr lang="es-ES" sz="1800" smtClean="0"/>
              <a:t> traduce completamente un programa fuente. Se informa al usuario de errores en el programa fuente.</a:t>
            </a:r>
          </a:p>
          <a:p>
            <a:pPr>
              <a:buFont typeface="Wingdings" pitchFamily="2" charset="2"/>
              <a:buNone/>
            </a:pPr>
            <a:r>
              <a:rPr lang="es-ES" sz="1800" smtClean="0"/>
              <a:t>Compilación y ejecución de un programa:</a:t>
            </a:r>
          </a:p>
          <a:p>
            <a:pPr>
              <a:buFont typeface="Wingdings" pitchFamily="2" charset="2"/>
              <a:buNone/>
            </a:pPr>
            <a:endParaRPr lang="es-ES" sz="1800" smtClean="0"/>
          </a:p>
          <a:p>
            <a:pPr>
              <a:buFont typeface="Wingdings" pitchFamily="2" charset="2"/>
              <a:buNone/>
            </a:pPr>
            <a:endParaRPr lang="es-ES" sz="1800" smtClean="0"/>
          </a:p>
          <a:p>
            <a:pPr>
              <a:buFont typeface="Wingdings" pitchFamily="2" charset="2"/>
              <a:buNone/>
            </a:pPr>
            <a:endParaRPr lang="es-ES" sz="1800" smtClean="0"/>
          </a:p>
          <a:p>
            <a:pPr>
              <a:buFont typeface="Wingdings" pitchFamily="2" charset="2"/>
              <a:buNone/>
            </a:pPr>
            <a:endParaRPr lang="es-ES" sz="1800" smtClean="0"/>
          </a:p>
          <a:p>
            <a:pPr>
              <a:buFont typeface="Wingdings" pitchFamily="2" charset="2"/>
              <a:buNone/>
            </a:pPr>
            <a:endParaRPr lang="es-ES" sz="1800" smtClean="0"/>
          </a:p>
          <a:p>
            <a:pPr>
              <a:buFont typeface="Wingdings" pitchFamily="2" charset="2"/>
              <a:buNone/>
            </a:pPr>
            <a:endParaRPr lang="es-ES" sz="1800" smtClean="0"/>
          </a:p>
          <a:p>
            <a:pPr>
              <a:buFont typeface="Wingdings" pitchFamily="2" charset="2"/>
              <a:buNone/>
            </a:pPr>
            <a:r>
              <a:rPr lang="es-ES" sz="1800" smtClean="0"/>
              <a:t>                              </a:t>
            </a:r>
            <a:r>
              <a:rPr lang="es-ES" sz="1600" smtClean="0"/>
              <a:t>tiempo de compilación                                     tiempo de ejecución </a:t>
            </a:r>
          </a:p>
          <a:p>
            <a:pPr>
              <a:buFont typeface="Wingdings" pitchFamily="2" charset="2"/>
              <a:buNone/>
            </a:pPr>
            <a:endParaRPr lang="es-ES" sz="1600" smtClean="0"/>
          </a:p>
          <a:p>
            <a:pPr>
              <a:buFont typeface="Wingdings" pitchFamily="2" charset="2"/>
              <a:buNone/>
            </a:pPr>
            <a:endParaRPr lang="es-ES" sz="1800" smtClean="0"/>
          </a:p>
          <a:p>
            <a:pPr>
              <a:buFont typeface="Wingdings" pitchFamily="2" charset="2"/>
              <a:buNone/>
            </a:pPr>
            <a:endParaRPr lang="es-ES" sz="1800" smtClean="0"/>
          </a:p>
          <a:p>
            <a:pPr>
              <a:buFont typeface="Wingdings" pitchFamily="2" charset="2"/>
              <a:buNone/>
            </a:pPr>
            <a:endParaRPr lang="es-ES" sz="1800" smtClean="0"/>
          </a:p>
        </p:txBody>
      </p:sp>
      <p:graphicFrame>
        <p:nvGraphicFramePr>
          <p:cNvPr id="194570" name="Group 10"/>
          <p:cNvGraphicFramePr>
            <a:graphicFrameLocks noGrp="1"/>
          </p:cNvGraphicFramePr>
          <p:nvPr/>
        </p:nvGraphicFramePr>
        <p:xfrm>
          <a:off x="284163" y="5013325"/>
          <a:ext cx="1536700" cy="579438"/>
        </p:xfrm>
        <a:graphic>
          <a:graphicData uri="http://schemas.openxmlformats.org/drawingml/2006/table">
            <a:tbl>
              <a:tblPr/>
              <a:tblGrid>
                <a:gridCol w="1536700"/>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16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Programa fuente </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4577" name="Group 17"/>
          <p:cNvGraphicFramePr>
            <a:graphicFrameLocks noGrp="1"/>
          </p:cNvGraphicFramePr>
          <p:nvPr/>
        </p:nvGraphicFramePr>
        <p:xfrm>
          <a:off x="2459038" y="5013325"/>
          <a:ext cx="1087437" cy="579438"/>
        </p:xfrm>
        <a:graphic>
          <a:graphicData uri="http://schemas.openxmlformats.org/drawingml/2006/table">
            <a:tbl>
              <a:tblPr/>
              <a:tblGrid>
                <a:gridCol w="1087966"/>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16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Compilador</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4607" name="Group 47"/>
          <p:cNvGraphicFramePr>
            <a:graphicFrameLocks noGrp="1"/>
          </p:cNvGraphicFramePr>
          <p:nvPr/>
        </p:nvGraphicFramePr>
        <p:xfrm>
          <a:off x="4251325" y="5013325"/>
          <a:ext cx="1089025" cy="579438"/>
        </p:xfrm>
        <a:graphic>
          <a:graphicData uri="http://schemas.openxmlformats.org/drawingml/2006/table">
            <a:tbl>
              <a:tblPr/>
              <a:tblGrid>
                <a:gridCol w="1089378"/>
              </a:tblGrid>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16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Programa objeto</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4592" name="Group 32"/>
          <p:cNvGraphicFramePr>
            <a:graphicFrameLocks noGrp="1"/>
          </p:cNvGraphicFramePr>
          <p:nvPr/>
        </p:nvGraphicFramePr>
        <p:xfrm>
          <a:off x="6043613" y="5084763"/>
          <a:ext cx="1022350" cy="579437"/>
        </p:xfrm>
        <a:graphic>
          <a:graphicData uri="http://schemas.openxmlformats.org/drawingml/2006/table">
            <a:tbl>
              <a:tblPr/>
              <a:tblGrid>
                <a:gridCol w="1023055"/>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16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Ejecución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4608" name="Group 48"/>
          <p:cNvGraphicFramePr>
            <a:graphicFrameLocks noGrp="1"/>
          </p:cNvGraphicFramePr>
          <p:nvPr/>
        </p:nvGraphicFramePr>
        <p:xfrm>
          <a:off x="6043613" y="3644900"/>
          <a:ext cx="1023937" cy="431800"/>
        </p:xfrm>
        <a:graphic>
          <a:graphicData uri="http://schemas.openxmlformats.org/drawingml/2006/table">
            <a:tbl>
              <a:tblPr/>
              <a:tblGrid>
                <a:gridCol w="1024467"/>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16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Datos</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4606" name="Group 46"/>
          <p:cNvGraphicFramePr>
            <a:graphicFrameLocks noGrp="1"/>
          </p:cNvGraphicFramePr>
          <p:nvPr/>
        </p:nvGraphicFramePr>
        <p:xfrm>
          <a:off x="7643813" y="5013325"/>
          <a:ext cx="1150937" cy="579438"/>
        </p:xfrm>
        <a:graphic>
          <a:graphicData uri="http://schemas.openxmlformats.org/drawingml/2006/table">
            <a:tbl>
              <a:tblPr/>
              <a:tblGrid>
                <a:gridCol w="1151467"/>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16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Resultados</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64" name="Line 49"/>
          <p:cNvSpPr>
            <a:spLocks noChangeShapeType="1"/>
          </p:cNvSpPr>
          <p:nvPr/>
        </p:nvSpPr>
        <p:spPr bwMode="auto">
          <a:xfrm>
            <a:off x="6427788" y="4076700"/>
            <a:ext cx="0" cy="1008063"/>
          </a:xfrm>
          <a:prstGeom prst="line">
            <a:avLst/>
          </a:prstGeom>
          <a:noFill/>
          <a:ln w="9525">
            <a:solidFill>
              <a:schemeClr val="tx1"/>
            </a:solidFill>
            <a:round/>
            <a:headEnd/>
            <a:tailEnd type="triangle" w="med" len="med"/>
          </a:ln>
        </p:spPr>
        <p:txBody>
          <a:bodyPr/>
          <a:lstStyle/>
          <a:p>
            <a:endParaRPr lang="es-ES"/>
          </a:p>
        </p:txBody>
      </p:sp>
      <p:sp>
        <p:nvSpPr>
          <p:cNvPr id="52265" name="Line 50"/>
          <p:cNvSpPr>
            <a:spLocks noChangeShapeType="1"/>
          </p:cNvSpPr>
          <p:nvPr/>
        </p:nvSpPr>
        <p:spPr bwMode="auto">
          <a:xfrm>
            <a:off x="1820863" y="5157788"/>
            <a:ext cx="638175" cy="0"/>
          </a:xfrm>
          <a:prstGeom prst="line">
            <a:avLst/>
          </a:prstGeom>
          <a:noFill/>
          <a:ln w="9525">
            <a:solidFill>
              <a:schemeClr val="tx1"/>
            </a:solidFill>
            <a:round/>
            <a:headEnd/>
            <a:tailEnd type="triangle" w="med" len="med"/>
          </a:ln>
        </p:spPr>
        <p:txBody>
          <a:bodyPr/>
          <a:lstStyle/>
          <a:p>
            <a:endParaRPr lang="es-ES"/>
          </a:p>
        </p:txBody>
      </p:sp>
      <p:sp>
        <p:nvSpPr>
          <p:cNvPr id="52266" name="Line 51"/>
          <p:cNvSpPr>
            <a:spLocks noChangeShapeType="1"/>
          </p:cNvSpPr>
          <p:nvPr/>
        </p:nvSpPr>
        <p:spPr bwMode="auto">
          <a:xfrm>
            <a:off x="3548063" y="5157788"/>
            <a:ext cx="703262" cy="0"/>
          </a:xfrm>
          <a:prstGeom prst="line">
            <a:avLst/>
          </a:prstGeom>
          <a:noFill/>
          <a:ln w="9525">
            <a:solidFill>
              <a:schemeClr val="tx1"/>
            </a:solidFill>
            <a:round/>
            <a:headEnd/>
            <a:tailEnd type="triangle" w="med" len="med"/>
          </a:ln>
        </p:spPr>
        <p:txBody>
          <a:bodyPr/>
          <a:lstStyle/>
          <a:p>
            <a:endParaRPr lang="es-ES"/>
          </a:p>
        </p:txBody>
      </p:sp>
      <p:sp>
        <p:nvSpPr>
          <p:cNvPr id="52267" name="Line 52"/>
          <p:cNvSpPr>
            <a:spLocks noChangeShapeType="1"/>
          </p:cNvSpPr>
          <p:nvPr/>
        </p:nvSpPr>
        <p:spPr bwMode="auto">
          <a:xfrm>
            <a:off x="5340350" y="5229225"/>
            <a:ext cx="639763" cy="0"/>
          </a:xfrm>
          <a:prstGeom prst="line">
            <a:avLst/>
          </a:prstGeom>
          <a:noFill/>
          <a:ln w="9525">
            <a:solidFill>
              <a:schemeClr val="tx1"/>
            </a:solidFill>
            <a:round/>
            <a:headEnd/>
            <a:tailEnd type="triangle" w="med" len="med"/>
          </a:ln>
        </p:spPr>
        <p:txBody>
          <a:bodyPr/>
          <a:lstStyle/>
          <a:p>
            <a:endParaRPr lang="es-ES"/>
          </a:p>
        </p:txBody>
      </p:sp>
      <p:sp>
        <p:nvSpPr>
          <p:cNvPr id="52268" name="Line 53"/>
          <p:cNvSpPr>
            <a:spLocks noChangeShapeType="1"/>
          </p:cNvSpPr>
          <p:nvPr/>
        </p:nvSpPr>
        <p:spPr bwMode="auto">
          <a:xfrm>
            <a:off x="7067550" y="5229225"/>
            <a:ext cx="512763" cy="0"/>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fade">
                                      <p:cBhvr>
                                        <p:cTn id="7" dur="2000"/>
                                        <p:tgtEl>
                                          <p:spTgt spid="194562"/>
                                        </p:tgtEl>
                                      </p:cBhvr>
                                    </p:animEffect>
                                    <p:anim calcmode="lin" valueType="num">
                                      <p:cBhvr>
                                        <p:cTn id="8" dur="2000" fill="hold"/>
                                        <p:tgtEl>
                                          <p:spTgt spid="194562"/>
                                        </p:tgtEl>
                                        <p:attrNameLst>
                                          <p:attrName>style.rotation</p:attrName>
                                        </p:attrNameLst>
                                      </p:cBhvr>
                                      <p:tavLst>
                                        <p:tav tm="0">
                                          <p:val>
                                            <p:fltVal val="720"/>
                                          </p:val>
                                        </p:tav>
                                        <p:tav tm="100000">
                                          <p:val>
                                            <p:fltVal val="0"/>
                                          </p:val>
                                        </p:tav>
                                      </p:tavLst>
                                    </p:anim>
                                    <p:anim calcmode="lin" valueType="num">
                                      <p:cBhvr>
                                        <p:cTn id="9" dur="2000" fill="hold"/>
                                        <p:tgtEl>
                                          <p:spTgt spid="194562"/>
                                        </p:tgtEl>
                                        <p:attrNameLst>
                                          <p:attrName>ppt_h</p:attrName>
                                        </p:attrNameLst>
                                      </p:cBhvr>
                                      <p:tavLst>
                                        <p:tav tm="0">
                                          <p:val>
                                            <p:fltVal val="0"/>
                                          </p:val>
                                        </p:tav>
                                        <p:tav tm="100000">
                                          <p:val>
                                            <p:strVal val="#ppt_h"/>
                                          </p:val>
                                        </p:tav>
                                      </p:tavLst>
                                    </p:anim>
                                    <p:anim calcmode="lin" valueType="num">
                                      <p:cBhvr>
                                        <p:cTn id="10" dur="2000" fill="hold"/>
                                        <p:tgtEl>
                                          <p:spTgt spid="19456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194563">
                                            <p:txEl>
                                              <p:pRg st="0" end="0"/>
                                            </p:txEl>
                                          </p:spTgt>
                                        </p:tgtEl>
                                        <p:attrNameLst>
                                          <p:attrName>style.visibility</p:attrName>
                                        </p:attrNameLst>
                                      </p:cBhvr>
                                      <p:to>
                                        <p:strVal val="visible"/>
                                      </p:to>
                                    </p:set>
                                    <p:anim from="(-#ppt_w/2)" to="(#ppt_x)" calcmode="lin" valueType="num">
                                      <p:cBhvr>
                                        <p:cTn id="15" dur="600" fill="hold">
                                          <p:stCondLst>
                                            <p:cond delay="0"/>
                                          </p:stCondLst>
                                        </p:cTn>
                                        <p:tgtEl>
                                          <p:spTgt spid="194563">
                                            <p:txEl>
                                              <p:pRg st="0" end="0"/>
                                            </p:txEl>
                                          </p:spTgt>
                                        </p:tgtEl>
                                        <p:attrNameLst>
                                          <p:attrName>ppt_x</p:attrName>
                                        </p:attrNameLst>
                                      </p:cBhvr>
                                    </p:anim>
                                    <p:anim from="0" to="-1.0" calcmode="lin" valueType="num">
                                      <p:cBhvr>
                                        <p:cTn id="16" dur="200" decel="50000" autoRev="1" fill="hold">
                                          <p:stCondLst>
                                            <p:cond delay="600"/>
                                          </p:stCondLst>
                                        </p:cTn>
                                        <p:tgtEl>
                                          <p:spTgt spid="194563">
                                            <p:txEl>
                                              <p:pRg st="0" end="0"/>
                                            </p:txEl>
                                          </p:spTgt>
                                        </p:tgtEl>
                                        <p:attrNameLst>
                                          <p:attrName>xshear</p:attrName>
                                        </p:attrNameLst>
                                      </p:cBhvr>
                                    </p:anim>
                                    <p:animScale>
                                      <p:cBhvr>
                                        <p:cTn id="17" dur="200" decel="100000" autoRev="1" fill="hold">
                                          <p:stCondLst>
                                            <p:cond delay="600"/>
                                          </p:stCondLst>
                                        </p:cTn>
                                        <p:tgtEl>
                                          <p:spTgt spid="194563">
                                            <p:txEl>
                                              <p:pRg st="0" end="0"/>
                                            </p:txEl>
                                          </p:spTgt>
                                        </p:tgtEl>
                                      </p:cBhvr>
                                      <p:from x="100000" y="100000"/>
                                      <p:to x="80000" y="100000"/>
                                    </p:animScale>
                                    <p:anim by="(#ppt_h/3+#ppt_w*0.1)" calcmode="lin" valueType="num">
                                      <p:cBhvr additive="sum">
                                        <p:cTn id="18" dur="200" decel="100000" autoRev="1" fill="hold">
                                          <p:stCondLst>
                                            <p:cond delay="600"/>
                                          </p:stCondLst>
                                        </p:cTn>
                                        <p:tgtEl>
                                          <p:spTgt spid="194563">
                                            <p:txEl>
                                              <p:pRg st="0" end="0"/>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nodeType="clickEffect">
                                  <p:stCondLst>
                                    <p:cond delay="0"/>
                                  </p:stCondLst>
                                  <p:childTnLst>
                                    <p:set>
                                      <p:cBhvr>
                                        <p:cTn id="22" dur="1" fill="hold">
                                          <p:stCondLst>
                                            <p:cond delay="0"/>
                                          </p:stCondLst>
                                        </p:cTn>
                                        <p:tgtEl>
                                          <p:spTgt spid="194563">
                                            <p:txEl>
                                              <p:pRg st="1" end="1"/>
                                            </p:txEl>
                                          </p:spTgt>
                                        </p:tgtEl>
                                        <p:attrNameLst>
                                          <p:attrName>style.visibility</p:attrName>
                                        </p:attrNameLst>
                                      </p:cBhvr>
                                      <p:to>
                                        <p:strVal val="visible"/>
                                      </p:to>
                                    </p:set>
                                    <p:anim from="(-#ppt_w/2)" to="(#ppt_x)" calcmode="lin" valueType="num">
                                      <p:cBhvr>
                                        <p:cTn id="23" dur="600" fill="hold">
                                          <p:stCondLst>
                                            <p:cond delay="0"/>
                                          </p:stCondLst>
                                        </p:cTn>
                                        <p:tgtEl>
                                          <p:spTgt spid="194563">
                                            <p:txEl>
                                              <p:pRg st="1" end="1"/>
                                            </p:txEl>
                                          </p:spTgt>
                                        </p:tgtEl>
                                        <p:attrNameLst>
                                          <p:attrName>ppt_x</p:attrName>
                                        </p:attrNameLst>
                                      </p:cBhvr>
                                    </p:anim>
                                    <p:anim from="0" to="-1.0" calcmode="lin" valueType="num">
                                      <p:cBhvr>
                                        <p:cTn id="24" dur="200" decel="50000" autoRev="1" fill="hold">
                                          <p:stCondLst>
                                            <p:cond delay="600"/>
                                          </p:stCondLst>
                                        </p:cTn>
                                        <p:tgtEl>
                                          <p:spTgt spid="194563">
                                            <p:txEl>
                                              <p:pRg st="1" end="1"/>
                                            </p:txEl>
                                          </p:spTgt>
                                        </p:tgtEl>
                                        <p:attrNameLst>
                                          <p:attrName>xshear</p:attrName>
                                        </p:attrNameLst>
                                      </p:cBhvr>
                                    </p:anim>
                                    <p:animScale>
                                      <p:cBhvr>
                                        <p:cTn id="25" dur="200" decel="100000" autoRev="1" fill="hold">
                                          <p:stCondLst>
                                            <p:cond delay="600"/>
                                          </p:stCondLst>
                                        </p:cTn>
                                        <p:tgtEl>
                                          <p:spTgt spid="194563">
                                            <p:txEl>
                                              <p:pRg st="1" end="1"/>
                                            </p:txEl>
                                          </p:spTgt>
                                        </p:tgtEl>
                                      </p:cBhvr>
                                      <p:from x="100000" y="100000"/>
                                      <p:to x="80000" y="100000"/>
                                    </p:animScale>
                                    <p:anim by="(#ppt_h/3+#ppt_w*0.1)" calcmode="lin" valueType="num">
                                      <p:cBhvr additive="sum">
                                        <p:cTn id="26" dur="200" decel="100000" autoRev="1" fill="hold">
                                          <p:stCondLst>
                                            <p:cond delay="600"/>
                                          </p:stCondLst>
                                        </p:cTn>
                                        <p:tgtEl>
                                          <p:spTgt spid="194563">
                                            <p:txEl>
                                              <p:pRg st="1" end="1"/>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194563">
                                            <p:txEl>
                                              <p:pRg st="2" end="2"/>
                                            </p:txEl>
                                          </p:spTgt>
                                        </p:tgtEl>
                                        <p:attrNameLst>
                                          <p:attrName>style.visibility</p:attrName>
                                        </p:attrNameLst>
                                      </p:cBhvr>
                                      <p:to>
                                        <p:strVal val="visible"/>
                                      </p:to>
                                    </p:set>
                                    <p:anim calcmode="lin" valueType="num">
                                      <p:cBhvr>
                                        <p:cTn id="31" dur="500" fill="hold"/>
                                        <p:tgtEl>
                                          <p:spTgt spid="19456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9456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194570"/>
                                        </p:tgtEl>
                                        <p:attrNameLst>
                                          <p:attrName>style.visibility</p:attrName>
                                        </p:attrNameLst>
                                      </p:cBhvr>
                                      <p:to>
                                        <p:strVal val="visible"/>
                                      </p:to>
                                    </p:set>
                                    <p:animEffect transition="in" filter="fade">
                                      <p:cBhvr>
                                        <p:cTn id="37" dur="1000"/>
                                        <p:tgtEl>
                                          <p:spTgt spid="194570"/>
                                        </p:tgtEl>
                                      </p:cBhvr>
                                    </p:animEffect>
                                    <p:anim calcmode="lin" valueType="num">
                                      <p:cBhvr>
                                        <p:cTn id="38" dur="1000" fill="hold"/>
                                        <p:tgtEl>
                                          <p:spTgt spid="194570"/>
                                        </p:tgtEl>
                                        <p:attrNameLst>
                                          <p:attrName>ppt_x</p:attrName>
                                        </p:attrNameLst>
                                      </p:cBhvr>
                                      <p:tavLst>
                                        <p:tav tm="0">
                                          <p:val>
                                            <p:strVal val="#ppt_x"/>
                                          </p:val>
                                        </p:tav>
                                        <p:tav tm="100000">
                                          <p:val>
                                            <p:strVal val="#ppt_x"/>
                                          </p:val>
                                        </p:tav>
                                      </p:tavLst>
                                    </p:anim>
                                    <p:anim calcmode="lin" valueType="num">
                                      <p:cBhvr>
                                        <p:cTn id="39" dur="1000" fill="hold"/>
                                        <p:tgtEl>
                                          <p:spTgt spid="19457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nodeType="clickEffect">
                                  <p:stCondLst>
                                    <p:cond delay="0"/>
                                  </p:stCondLst>
                                  <p:childTnLst>
                                    <p:set>
                                      <p:cBhvr>
                                        <p:cTn id="43" dur="1" fill="hold">
                                          <p:stCondLst>
                                            <p:cond delay="0"/>
                                          </p:stCondLst>
                                        </p:cTn>
                                        <p:tgtEl>
                                          <p:spTgt spid="194577"/>
                                        </p:tgtEl>
                                        <p:attrNameLst>
                                          <p:attrName>style.visibility</p:attrName>
                                        </p:attrNameLst>
                                      </p:cBhvr>
                                      <p:to>
                                        <p:strVal val="visible"/>
                                      </p:to>
                                    </p:set>
                                    <p:animEffect transition="in" filter="fade">
                                      <p:cBhvr>
                                        <p:cTn id="44" dur="1000"/>
                                        <p:tgtEl>
                                          <p:spTgt spid="194577"/>
                                        </p:tgtEl>
                                      </p:cBhvr>
                                    </p:animEffect>
                                    <p:anim calcmode="lin" valueType="num">
                                      <p:cBhvr>
                                        <p:cTn id="45" dur="1000" fill="hold"/>
                                        <p:tgtEl>
                                          <p:spTgt spid="194577"/>
                                        </p:tgtEl>
                                        <p:attrNameLst>
                                          <p:attrName>ppt_x</p:attrName>
                                        </p:attrNameLst>
                                      </p:cBhvr>
                                      <p:tavLst>
                                        <p:tav tm="0">
                                          <p:val>
                                            <p:strVal val="#ppt_x"/>
                                          </p:val>
                                        </p:tav>
                                        <p:tav tm="100000">
                                          <p:val>
                                            <p:strVal val="#ppt_x"/>
                                          </p:val>
                                        </p:tav>
                                      </p:tavLst>
                                    </p:anim>
                                    <p:anim calcmode="lin" valueType="num">
                                      <p:cBhvr>
                                        <p:cTn id="46" dur="1000" fill="hold"/>
                                        <p:tgtEl>
                                          <p:spTgt spid="19457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194607"/>
                                        </p:tgtEl>
                                        <p:attrNameLst>
                                          <p:attrName>style.visibility</p:attrName>
                                        </p:attrNameLst>
                                      </p:cBhvr>
                                      <p:to>
                                        <p:strVal val="visible"/>
                                      </p:to>
                                    </p:set>
                                    <p:animEffect transition="in" filter="fade">
                                      <p:cBhvr>
                                        <p:cTn id="51" dur="1000"/>
                                        <p:tgtEl>
                                          <p:spTgt spid="194607"/>
                                        </p:tgtEl>
                                      </p:cBhvr>
                                    </p:animEffect>
                                    <p:anim calcmode="lin" valueType="num">
                                      <p:cBhvr>
                                        <p:cTn id="52" dur="1000" fill="hold"/>
                                        <p:tgtEl>
                                          <p:spTgt spid="194607"/>
                                        </p:tgtEl>
                                        <p:attrNameLst>
                                          <p:attrName>ppt_x</p:attrName>
                                        </p:attrNameLst>
                                      </p:cBhvr>
                                      <p:tavLst>
                                        <p:tav tm="0">
                                          <p:val>
                                            <p:strVal val="#ppt_x"/>
                                          </p:val>
                                        </p:tav>
                                        <p:tav tm="100000">
                                          <p:val>
                                            <p:strVal val="#ppt_x"/>
                                          </p:val>
                                        </p:tav>
                                      </p:tavLst>
                                    </p:anim>
                                    <p:anim calcmode="lin" valueType="num">
                                      <p:cBhvr>
                                        <p:cTn id="53" dur="1000" fill="hold"/>
                                        <p:tgtEl>
                                          <p:spTgt spid="19460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nodeType="clickEffect">
                                  <p:stCondLst>
                                    <p:cond delay="0"/>
                                  </p:stCondLst>
                                  <p:childTnLst>
                                    <p:set>
                                      <p:cBhvr>
                                        <p:cTn id="57" dur="1" fill="hold">
                                          <p:stCondLst>
                                            <p:cond delay="0"/>
                                          </p:stCondLst>
                                        </p:cTn>
                                        <p:tgtEl>
                                          <p:spTgt spid="194608"/>
                                        </p:tgtEl>
                                        <p:attrNameLst>
                                          <p:attrName>style.visibility</p:attrName>
                                        </p:attrNameLst>
                                      </p:cBhvr>
                                      <p:to>
                                        <p:strVal val="visible"/>
                                      </p:to>
                                    </p:set>
                                    <p:animEffect transition="in" filter="fade">
                                      <p:cBhvr>
                                        <p:cTn id="58" dur="1000"/>
                                        <p:tgtEl>
                                          <p:spTgt spid="194608"/>
                                        </p:tgtEl>
                                      </p:cBhvr>
                                    </p:animEffect>
                                    <p:anim calcmode="lin" valueType="num">
                                      <p:cBhvr>
                                        <p:cTn id="59" dur="1000" fill="hold"/>
                                        <p:tgtEl>
                                          <p:spTgt spid="194608"/>
                                        </p:tgtEl>
                                        <p:attrNameLst>
                                          <p:attrName>ppt_x</p:attrName>
                                        </p:attrNameLst>
                                      </p:cBhvr>
                                      <p:tavLst>
                                        <p:tav tm="0">
                                          <p:val>
                                            <p:strVal val="#ppt_x"/>
                                          </p:val>
                                        </p:tav>
                                        <p:tav tm="100000">
                                          <p:val>
                                            <p:strVal val="#ppt_x"/>
                                          </p:val>
                                        </p:tav>
                                      </p:tavLst>
                                    </p:anim>
                                    <p:anim calcmode="lin" valueType="num">
                                      <p:cBhvr>
                                        <p:cTn id="60" dur="1000" fill="hold"/>
                                        <p:tgtEl>
                                          <p:spTgt spid="194608"/>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nodeType="clickEffect">
                                  <p:stCondLst>
                                    <p:cond delay="0"/>
                                  </p:stCondLst>
                                  <p:childTnLst>
                                    <p:set>
                                      <p:cBhvr>
                                        <p:cTn id="64" dur="1" fill="hold">
                                          <p:stCondLst>
                                            <p:cond delay="0"/>
                                          </p:stCondLst>
                                        </p:cTn>
                                        <p:tgtEl>
                                          <p:spTgt spid="194592"/>
                                        </p:tgtEl>
                                        <p:attrNameLst>
                                          <p:attrName>style.visibility</p:attrName>
                                        </p:attrNameLst>
                                      </p:cBhvr>
                                      <p:to>
                                        <p:strVal val="visible"/>
                                      </p:to>
                                    </p:set>
                                    <p:animEffect transition="in" filter="fade">
                                      <p:cBhvr>
                                        <p:cTn id="65" dur="1000"/>
                                        <p:tgtEl>
                                          <p:spTgt spid="194592"/>
                                        </p:tgtEl>
                                      </p:cBhvr>
                                    </p:animEffect>
                                    <p:anim calcmode="lin" valueType="num">
                                      <p:cBhvr>
                                        <p:cTn id="66" dur="1000" fill="hold"/>
                                        <p:tgtEl>
                                          <p:spTgt spid="194592"/>
                                        </p:tgtEl>
                                        <p:attrNameLst>
                                          <p:attrName>ppt_x</p:attrName>
                                        </p:attrNameLst>
                                      </p:cBhvr>
                                      <p:tavLst>
                                        <p:tav tm="0">
                                          <p:val>
                                            <p:strVal val="#ppt_x"/>
                                          </p:val>
                                        </p:tav>
                                        <p:tav tm="100000">
                                          <p:val>
                                            <p:strVal val="#ppt_x"/>
                                          </p:val>
                                        </p:tav>
                                      </p:tavLst>
                                    </p:anim>
                                    <p:anim calcmode="lin" valueType="num">
                                      <p:cBhvr>
                                        <p:cTn id="67" dur="1000" fill="hold"/>
                                        <p:tgtEl>
                                          <p:spTgt spid="19459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7" presetClass="entr" presetSubtype="0" fill="hold" nodeType="clickEffect">
                                  <p:stCondLst>
                                    <p:cond delay="0"/>
                                  </p:stCondLst>
                                  <p:childTnLst>
                                    <p:set>
                                      <p:cBhvr>
                                        <p:cTn id="71" dur="1" fill="hold">
                                          <p:stCondLst>
                                            <p:cond delay="0"/>
                                          </p:stCondLst>
                                        </p:cTn>
                                        <p:tgtEl>
                                          <p:spTgt spid="194606"/>
                                        </p:tgtEl>
                                        <p:attrNameLst>
                                          <p:attrName>style.visibility</p:attrName>
                                        </p:attrNameLst>
                                      </p:cBhvr>
                                      <p:to>
                                        <p:strVal val="visible"/>
                                      </p:to>
                                    </p:set>
                                    <p:animEffect transition="in" filter="fade">
                                      <p:cBhvr>
                                        <p:cTn id="72" dur="1000"/>
                                        <p:tgtEl>
                                          <p:spTgt spid="194606"/>
                                        </p:tgtEl>
                                      </p:cBhvr>
                                    </p:animEffect>
                                    <p:anim calcmode="lin" valueType="num">
                                      <p:cBhvr>
                                        <p:cTn id="73" dur="1000" fill="hold"/>
                                        <p:tgtEl>
                                          <p:spTgt spid="194606"/>
                                        </p:tgtEl>
                                        <p:attrNameLst>
                                          <p:attrName>ppt_x</p:attrName>
                                        </p:attrNameLst>
                                      </p:cBhvr>
                                      <p:tavLst>
                                        <p:tav tm="0">
                                          <p:val>
                                            <p:strVal val="#ppt_x"/>
                                          </p:val>
                                        </p:tav>
                                        <p:tav tm="100000">
                                          <p:val>
                                            <p:strVal val="#ppt_x"/>
                                          </p:val>
                                        </p:tav>
                                      </p:tavLst>
                                    </p:anim>
                                    <p:anim calcmode="lin" valueType="num">
                                      <p:cBhvr>
                                        <p:cTn id="74" dur="1000" fill="hold"/>
                                        <p:tgtEl>
                                          <p:spTgt spid="1946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155575" y="188913"/>
            <a:ext cx="8767763" cy="6480175"/>
          </a:xfrm>
        </p:spPr>
        <p:txBody>
          <a:bodyPr/>
          <a:lstStyle/>
          <a:p>
            <a:pPr>
              <a:buFont typeface="Wingdings" pitchFamily="2" charset="2"/>
              <a:buNone/>
            </a:pPr>
            <a:r>
              <a:rPr lang="es-ES" sz="2000" smtClean="0"/>
              <a:t>Un </a:t>
            </a:r>
            <a:r>
              <a:rPr lang="es-ES" sz="2000" b="1" i="1" smtClean="0"/>
              <a:t>intérprete </a:t>
            </a:r>
            <a:r>
              <a:rPr lang="es-ES" sz="2000" smtClean="0"/>
              <a:t>permite que un programa fuente escrito en un determinado lenguaje vaya traduciéndose y ejecutándose directamente sentencia a sentencia por la computadora. Capta una sentencia fuente, la analiza y la interpreta, teniendo lugar su ejecución inmediata.Cada vez que se deba ejecutar el programa, se deberá traducir.</a:t>
            </a:r>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endParaRPr lang="es-ES" sz="2000" smtClean="0"/>
          </a:p>
          <a:p>
            <a:pPr>
              <a:buFont typeface="Wingdings" pitchFamily="2" charset="2"/>
              <a:buNone/>
            </a:pPr>
            <a:r>
              <a:rPr lang="es-ES" sz="2000" u="sng" smtClean="0"/>
              <a:t>Principal ventaja</a:t>
            </a:r>
            <a:r>
              <a:rPr lang="es-ES" sz="2000" smtClean="0"/>
              <a:t>: Mas fácil depurar los programas, permite interrumpir en cualquier momento para conocer por ejemplo, los valores de las distintas variables o la instrucción fuente que acaba de ejecutarse.</a:t>
            </a:r>
          </a:p>
          <a:p>
            <a:pPr>
              <a:buFont typeface="Wingdings" pitchFamily="2" charset="2"/>
              <a:buNone/>
            </a:pPr>
            <a:endParaRPr lang="es-ES" sz="2000" smtClean="0"/>
          </a:p>
          <a:p>
            <a:pPr>
              <a:buFont typeface="Wingdings" pitchFamily="2" charset="2"/>
              <a:buNone/>
            </a:pPr>
            <a:endParaRPr lang="es-ES" sz="1800" smtClean="0"/>
          </a:p>
          <a:p>
            <a:pPr>
              <a:buFont typeface="Wingdings" pitchFamily="2" charset="2"/>
              <a:buNone/>
            </a:pPr>
            <a:endParaRPr lang="es-ES" sz="1800" b="1" i="1" smtClean="0"/>
          </a:p>
        </p:txBody>
      </p:sp>
      <p:graphicFrame>
        <p:nvGraphicFramePr>
          <p:cNvPr id="195594" name="Group 10"/>
          <p:cNvGraphicFramePr>
            <a:graphicFrameLocks noGrp="1"/>
          </p:cNvGraphicFramePr>
          <p:nvPr/>
        </p:nvGraphicFramePr>
        <p:xfrm>
          <a:off x="3292475" y="1844675"/>
          <a:ext cx="1984375" cy="720725"/>
        </p:xfrm>
        <a:graphic>
          <a:graphicData uri="http://schemas.openxmlformats.org/drawingml/2006/table">
            <a:tbl>
              <a:tblPr/>
              <a:tblGrid>
                <a:gridCol w="1984022"/>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         Datos</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601" name="Group 17"/>
          <p:cNvGraphicFramePr>
            <a:graphicFrameLocks noGrp="1"/>
          </p:cNvGraphicFramePr>
          <p:nvPr/>
        </p:nvGraphicFramePr>
        <p:xfrm>
          <a:off x="3613150" y="3213100"/>
          <a:ext cx="1473200" cy="720725"/>
        </p:xfrm>
        <a:graphic>
          <a:graphicData uri="http://schemas.openxmlformats.org/drawingml/2006/table">
            <a:tbl>
              <a:tblPr/>
              <a:tblGrid>
                <a:gridCol w="1473200"/>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   Interprete</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625" name="Group 41"/>
          <p:cNvGraphicFramePr>
            <a:graphicFrameLocks noGrp="1"/>
          </p:cNvGraphicFramePr>
          <p:nvPr/>
        </p:nvGraphicFramePr>
        <p:xfrm>
          <a:off x="539750" y="3213100"/>
          <a:ext cx="1728788" cy="701675"/>
        </p:xfrm>
        <a:graphic>
          <a:graphicData uri="http://schemas.openxmlformats.org/drawingml/2006/table">
            <a:tbl>
              <a:tblPr/>
              <a:tblGrid>
                <a:gridCol w="1728612"/>
              </a:tblGrid>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Programa                    fuente</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615" name="Group 31"/>
          <p:cNvGraphicFramePr>
            <a:graphicFrameLocks noGrp="1"/>
          </p:cNvGraphicFramePr>
          <p:nvPr/>
        </p:nvGraphicFramePr>
        <p:xfrm>
          <a:off x="6235700" y="3213100"/>
          <a:ext cx="1665288" cy="647700"/>
        </p:xfrm>
        <a:graphic>
          <a:graphicData uri="http://schemas.openxmlformats.org/drawingml/2006/table">
            <a:tbl>
              <a:tblPr/>
              <a:tblGrid>
                <a:gridCol w="1665111"/>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Resultados</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627" name="Group 43"/>
          <p:cNvGraphicFramePr>
            <a:graphicFrameLocks noGrp="1"/>
          </p:cNvGraphicFramePr>
          <p:nvPr/>
        </p:nvGraphicFramePr>
        <p:xfrm>
          <a:off x="2459038" y="4652963"/>
          <a:ext cx="3713162" cy="639762"/>
        </p:xfrm>
        <a:graphic>
          <a:graphicData uri="http://schemas.openxmlformats.org/drawingml/2006/table">
            <a:tbl>
              <a:tblPr/>
              <a:tblGrid>
                <a:gridCol w="3712633"/>
              </a:tblGrid>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1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   Entradas y salidas de un interprete</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81" name="Line 44"/>
          <p:cNvSpPr>
            <a:spLocks noChangeShapeType="1"/>
          </p:cNvSpPr>
          <p:nvPr/>
        </p:nvSpPr>
        <p:spPr bwMode="auto">
          <a:xfrm>
            <a:off x="4316413" y="2565400"/>
            <a:ext cx="0" cy="647700"/>
          </a:xfrm>
          <a:prstGeom prst="line">
            <a:avLst/>
          </a:prstGeom>
          <a:noFill/>
          <a:ln w="9525">
            <a:solidFill>
              <a:schemeClr val="tx1"/>
            </a:solidFill>
            <a:round/>
            <a:headEnd/>
            <a:tailEnd type="triangle" w="med" len="med"/>
          </a:ln>
        </p:spPr>
        <p:txBody>
          <a:bodyPr/>
          <a:lstStyle/>
          <a:p>
            <a:endParaRPr lang="es-ES"/>
          </a:p>
        </p:txBody>
      </p:sp>
      <p:sp>
        <p:nvSpPr>
          <p:cNvPr id="53282" name="Line 45"/>
          <p:cNvSpPr>
            <a:spLocks noChangeShapeType="1"/>
          </p:cNvSpPr>
          <p:nvPr/>
        </p:nvSpPr>
        <p:spPr bwMode="auto">
          <a:xfrm>
            <a:off x="2266950" y="3573463"/>
            <a:ext cx="1346200" cy="0"/>
          </a:xfrm>
          <a:prstGeom prst="line">
            <a:avLst/>
          </a:prstGeom>
          <a:noFill/>
          <a:ln w="9525">
            <a:solidFill>
              <a:schemeClr val="tx1"/>
            </a:solidFill>
            <a:round/>
            <a:headEnd/>
            <a:tailEnd type="triangle" w="med" len="med"/>
          </a:ln>
        </p:spPr>
        <p:txBody>
          <a:bodyPr/>
          <a:lstStyle/>
          <a:p>
            <a:endParaRPr lang="es-ES"/>
          </a:p>
        </p:txBody>
      </p:sp>
      <p:sp>
        <p:nvSpPr>
          <p:cNvPr id="53283" name="Line 46"/>
          <p:cNvSpPr>
            <a:spLocks noChangeShapeType="1"/>
          </p:cNvSpPr>
          <p:nvPr/>
        </p:nvSpPr>
        <p:spPr bwMode="auto">
          <a:xfrm>
            <a:off x="5084763" y="3500438"/>
            <a:ext cx="1150937" cy="0"/>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down)">
                                      <p:cBhvr>
                                        <p:cTn id="7" dur="580">
                                          <p:stCondLst>
                                            <p:cond delay="0"/>
                                          </p:stCondLst>
                                        </p:cTn>
                                        <p:tgtEl>
                                          <p:spTgt spid="195587">
                                            <p:txEl>
                                              <p:pRg st="0" end="0"/>
                                            </p:txEl>
                                          </p:spTgt>
                                        </p:tgtEl>
                                      </p:cBhvr>
                                    </p:animEffect>
                                    <p:anim calcmode="lin" valueType="num">
                                      <p:cBhvr>
                                        <p:cTn id="8" dur="1822" tmFilter="0,0; 0.14,0.36; 0.43,0.73; 0.71,0.91; 1.0,1.0">
                                          <p:stCondLst>
                                            <p:cond delay="0"/>
                                          </p:stCondLst>
                                        </p:cTn>
                                        <p:tgtEl>
                                          <p:spTgt spid="1955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55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55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55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55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5587">
                                            <p:txEl>
                                              <p:pRg st="0" end="0"/>
                                            </p:txEl>
                                          </p:spTgt>
                                        </p:tgtEl>
                                      </p:cBhvr>
                                      <p:to x="100000" y="60000"/>
                                    </p:animScale>
                                    <p:animScale>
                                      <p:cBhvr>
                                        <p:cTn id="14" dur="166" decel="50000">
                                          <p:stCondLst>
                                            <p:cond delay="676"/>
                                          </p:stCondLst>
                                        </p:cTn>
                                        <p:tgtEl>
                                          <p:spTgt spid="195587">
                                            <p:txEl>
                                              <p:pRg st="0" end="0"/>
                                            </p:txEl>
                                          </p:spTgt>
                                        </p:tgtEl>
                                      </p:cBhvr>
                                      <p:to x="100000" y="100000"/>
                                    </p:animScale>
                                    <p:animScale>
                                      <p:cBhvr>
                                        <p:cTn id="15" dur="26">
                                          <p:stCondLst>
                                            <p:cond delay="1312"/>
                                          </p:stCondLst>
                                        </p:cTn>
                                        <p:tgtEl>
                                          <p:spTgt spid="195587">
                                            <p:txEl>
                                              <p:pRg st="0" end="0"/>
                                            </p:txEl>
                                          </p:spTgt>
                                        </p:tgtEl>
                                      </p:cBhvr>
                                      <p:to x="100000" y="80000"/>
                                    </p:animScale>
                                    <p:animScale>
                                      <p:cBhvr>
                                        <p:cTn id="16" dur="166" decel="50000">
                                          <p:stCondLst>
                                            <p:cond delay="1338"/>
                                          </p:stCondLst>
                                        </p:cTn>
                                        <p:tgtEl>
                                          <p:spTgt spid="195587">
                                            <p:txEl>
                                              <p:pRg st="0" end="0"/>
                                            </p:txEl>
                                          </p:spTgt>
                                        </p:tgtEl>
                                      </p:cBhvr>
                                      <p:to x="100000" y="100000"/>
                                    </p:animScale>
                                    <p:animScale>
                                      <p:cBhvr>
                                        <p:cTn id="17" dur="26">
                                          <p:stCondLst>
                                            <p:cond delay="1642"/>
                                          </p:stCondLst>
                                        </p:cTn>
                                        <p:tgtEl>
                                          <p:spTgt spid="195587">
                                            <p:txEl>
                                              <p:pRg st="0" end="0"/>
                                            </p:txEl>
                                          </p:spTgt>
                                        </p:tgtEl>
                                      </p:cBhvr>
                                      <p:to x="100000" y="90000"/>
                                    </p:animScale>
                                    <p:animScale>
                                      <p:cBhvr>
                                        <p:cTn id="18" dur="166" decel="50000">
                                          <p:stCondLst>
                                            <p:cond delay="1668"/>
                                          </p:stCondLst>
                                        </p:cTn>
                                        <p:tgtEl>
                                          <p:spTgt spid="195587">
                                            <p:txEl>
                                              <p:pRg st="0" end="0"/>
                                            </p:txEl>
                                          </p:spTgt>
                                        </p:tgtEl>
                                      </p:cBhvr>
                                      <p:to x="100000" y="100000"/>
                                    </p:animScale>
                                    <p:animScale>
                                      <p:cBhvr>
                                        <p:cTn id="19" dur="26">
                                          <p:stCondLst>
                                            <p:cond delay="1808"/>
                                          </p:stCondLst>
                                        </p:cTn>
                                        <p:tgtEl>
                                          <p:spTgt spid="195587">
                                            <p:txEl>
                                              <p:pRg st="0" end="0"/>
                                            </p:txEl>
                                          </p:spTgt>
                                        </p:tgtEl>
                                      </p:cBhvr>
                                      <p:to x="100000" y="95000"/>
                                    </p:animScale>
                                    <p:animScale>
                                      <p:cBhvr>
                                        <p:cTn id="20" dur="166" decel="50000">
                                          <p:stCondLst>
                                            <p:cond delay="1834"/>
                                          </p:stCondLst>
                                        </p:cTn>
                                        <p:tgtEl>
                                          <p:spTgt spid="1955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4" presetClass="entr" presetSubtype="0" fill="hold" nodeType="clickEffect">
                                  <p:stCondLst>
                                    <p:cond delay="0"/>
                                  </p:stCondLst>
                                  <p:childTnLst>
                                    <p:set>
                                      <p:cBhvr>
                                        <p:cTn id="24" dur="1" fill="hold">
                                          <p:stCondLst>
                                            <p:cond delay="0"/>
                                          </p:stCondLst>
                                        </p:cTn>
                                        <p:tgtEl>
                                          <p:spTgt spid="195594"/>
                                        </p:tgtEl>
                                        <p:attrNameLst>
                                          <p:attrName>style.visibility</p:attrName>
                                        </p:attrNameLst>
                                      </p:cBhvr>
                                      <p:to>
                                        <p:strVal val="visible"/>
                                      </p:to>
                                    </p:set>
                                    <p:anim from="(-#ppt_w/2)" to="(#ppt_x)" calcmode="lin" valueType="num">
                                      <p:cBhvr>
                                        <p:cTn id="25" dur="600" fill="hold">
                                          <p:stCondLst>
                                            <p:cond delay="0"/>
                                          </p:stCondLst>
                                        </p:cTn>
                                        <p:tgtEl>
                                          <p:spTgt spid="195594"/>
                                        </p:tgtEl>
                                        <p:attrNameLst>
                                          <p:attrName>ppt_x</p:attrName>
                                        </p:attrNameLst>
                                      </p:cBhvr>
                                    </p:anim>
                                    <p:anim from="0" to="-1.0" calcmode="lin" valueType="num">
                                      <p:cBhvr>
                                        <p:cTn id="26" dur="200" decel="50000" autoRev="1" fill="hold">
                                          <p:stCondLst>
                                            <p:cond delay="600"/>
                                          </p:stCondLst>
                                        </p:cTn>
                                        <p:tgtEl>
                                          <p:spTgt spid="195594"/>
                                        </p:tgtEl>
                                        <p:attrNameLst>
                                          <p:attrName>xshear</p:attrName>
                                        </p:attrNameLst>
                                      </p:cBhvr>
                                    </p:anim>
                                    <p:animScale>
                                      <p:cBhvr>
                                        <p:cTn id="27" dur="200" decel="100000" autoRev="1" fill="hold">
                                          <p:stCondLst>
                                            <p:cond delay="600"/>
                                          </p:stCondLst>
                                        </p:cTn>
                                        <p:tgtEl>
                                          <p:spTgt spid="195594"/>
                                        </p:tgtEl>
                                      </p:cBhvr>
                                      <p:from x="100000" y="100000"/>
                                      <p:to x="80000" y="100000"/>
                                    </p:animScale>
                                    <p:anim by="(#ppt_h/3+#ppt_w*0.1)" calcmode="lin" valueType="num">
                                      <p:cBhvr additive="sum">
                                        <p:cTn id="28" dur="200" decel="100000" autoRev="1" fill="hold">
                                          <p:stCondLst>
                                            <p:cond delay="600"/>
                                          </p:stCondLst>
                                        </p:cTn>
                                        <p:tgtEl>
                                          <p:spTgt spid="195594"/>
                                        </p:tgtEl>
                                        <p:attrNameLst>
                                          <p:attrName>ppt_x</p:attrName>
                                        </p:attrNameLst>
                                      </p:cBhvr>
                                    </p:anim>
                                  </p:childTnLst>
                                </p:cTn>
                              </p:par>
                            </p:childTnLst>
                          </p:cTn>
                        </p:par>
                      </p:childTnLst>
                    </p:cTn>
                  </p:par>
                  <p:par>
                    <p:cTn id="29" fill="hold">
                      <p:stCondLst>
                        <p:cond delay="indefinite"/>
                      </p:stCondLst>
                      <p:childTnLst>
                        <p:par>
                          <p:cTn id="30" fill="hold">
                            <p:stCondLst>
                              <p:cond delay="0"/>
                            </p:stCondLst>
                            <p:childTnLst>
                              <p:par>
                                <p:cTn id="31" presetID="34" presetClass="entr" presetSubtype="0" fill="hold" nodeType="clickEffect">
                                  <p:stCondLst>
                                    <p:cond delay="0"/>
                                  </p:stCondLst>
                                  <p:childTnLst>
                                    <p:set>
                                      <p:cBhvr>
                                        <p:cTn id="32" dur="1" fill="hold">
                                          <p:stCondLst>
                                            <p:cond delay="0"/>
                                          </p:stCondLst>
                                        </p:cTn>
                                        <p:tgtEl>
                                          <p:spTgt spid="195625"/>
                                        </p:tgtEl>
                                        <p:attrNameLst>
                                          <p:attrName>style.visibility</p:attrName>
                                        </p:attrNameLst>
                                      </p:cBhvr>
                                      <p:to>
                                        <p:strVal val="visible"/>
                                      </p:to>
                                    </p:set>
                                    <p:anim from="(-#ppt_w/2)" to="(#ppt_x)" calcmode="lin" valueType="num">
                                      <p:cBhvr>
                                        <p:cTn id="33" dur="600" fill="hold">
                                          <p:stCondLst>
                                            <p:cond delay="0"/>
                                          </p:stCondLst>
                                        </p:cTn>
                                        <p:tgtEl>
                                          <p:spTgt spid="195625"/>
                                        </p:tgtEl>
                                        <p:attrNameLst>
                                          <p:attrName>ppt_x</p:attrName>
                                        </p:attrNameLst>
                                      </p:cBhvr>
                                    </p:anim>
                                    <p:anim from="0" to="-1.0" calcmode="lin" valueType="num">
                                      <p:cBhvr>
                                        <p:cTn id="34" dur="200" decel="50000" autoRev="1" fill="hold">
                                          <p:stCondLst>
                                            <p:cond delay="600"/>
                                          </p:stCondLst>
                                        </p:cTn>
                                        <p:tgtEl>
                                          <p:spTgt spid="195625"/>
                                        </p:tgtEl>
                                        <p:attrNameLst>
                                          <p:attrName>xshear</p:attrName>
                                        </p:attrNameLst>
                                      </p:cBhvr>
                                    </p:anim>
                                    <p:animScale>
                                      <p:cBhvr>
                                        <p:cTn id="35" dur="200" decel="100000" autoRev="1" fill="hold">
                                          <p:stCondLst>
                                            <p:cond delay="600"/>
                                          </p:stCondLst>
                                        </p:cTn>
                                        <p:tgtEl>
                                          <p:spTgt spid="195625"/>
                                        </p:tgtEl>
                                      </p:cBhvr>
                                      <p:from x="100000" y="100000"/>
                                      <p:to x="80000" y="100000"/>
                                    </p:animScale>
                                    <p:anim by="(#ppt_h/3+#ppt_w*0.1)" calcmode="lin" valueType="num">
                                      <p:cBhvr additive="sum">
                                        <p:cTn id="36" dur="200" decel="100000" autoRev="1" fill="hold">
                                          <p:stCondLst>
                                            <p:cond delay="600"/>
                                          </p:stCondLst>
                                        </p:cTn>
                                        <p:tgtEl>
                                          <p:spTgt spid="195625"/>
                                        </p:tgtEl>
                                        <p:attrNameLst>
                                          <p:attrName>ppt_x</p:attrName>
                                        </p:attrNameLst>
                                      </p:cBhvr>
                                    </p:anim>
                                  </p:childTnLst>
                                </p:cTn>
                              </p:par>
                            </p:childTnLst>
                          </p:cTn>
                        </p:par>
                      </p:childTnLst>
                    </p:cTn>
                  </p:par>
                  <p:par>
                    <p:cTn id="37" fill="hold">
                      <p:stCondLst>
                        <p:cond delay="indefinite"/>
                      </p:stCondLst>
                      <p:childTnLst>
                        <p:par>
                          <p:cTn id="38" fill="hold">
                            <p:stCondLst>
                              <p:cond delay="0"/>
                            </p:stCondLst>
                            <p:childTnLst>
                              <p:par>
                                <p:cTn id="39" presetID="34" presetClass="entr" presetSubtype="0" fill="hold" nodeType="clickEffect">
                                  <p:stCondLst>
                                    <p:cond delay="0"/>
                                  </p:stCondLst>
                                  <p:childTnLst>
                                    <p:set>
                                      <p:cBhvr>
                                        <p:cTn id="40" dur="1" fill="hold">
                                          <p:stCondLst>
                                            <p:cond delay="0"/>
                                          </p:stCondLst>
                                        </p:cTn>
                                        <p:tgtEl>
                                          <p:spTgt spid="195601"/>
                                        </p:tgtEl>
                                        <p:attrNameLst>
                                          <p:attrName>style.visibility</p:attrName>
                                        </p:attrNameLst>
                                      </p:cBhvr>
                                      <p:to>
                                        <p:strVal val="visible"/>
                                      </p:to>
                                    </p:set>
                                    <p:anim from="(-#ppt_w/2)" to="(#ppt_x)" calcmode="lin" valueType="num">
                                      <p:cBhvr>
                                        <p:cTn id="41" dur="600" fill="hold">
                                          <p:stCondLst>
                                            <p:cond delay="0"/>
                                          </p:stCondLst>
                                        </p:cTn>
                                        <p:tgtEl>
                                          <p:spTgt spid="195601"/>
                                        </p:tgtEl>
                                        <p:attrNameLst>
                                          <p:attrName>ppt_x</p:attrName>
                                        </p:attrNameLst>
                                      </p:cBhvr>
                                    </p:anim>
                                    <p:anim from="0" to="-1.0" calcmode="lin" valueType="num">
                                      <p:cBhvr>
                                        <p:cTn id="42" dur="200" decel="50000" autoRev="1" fill="hold">
                                          <p:stCondLst>
                                            <p:cond delay="600"/>
                                          </p:stCondLst>
                                        </p:cTn>
                                        <p:tgtEl>
                                          <p:spTgt spid="195601"/>
                                        </p:tgtEl>
                                        <p:attrNameLst>
                                          <p:attrName>xshear</p:attrName>
                                        </p:attrNameLst>
                                      </p:cBhvr>
                                    </p:anim>
                                    <p:animScale>
                                      <p:cBhvr>
                                        <p:cTn id="43" dur="200" decel="100000" autoRev="1" fill="hold">
                                          <p:stCondLst>
                                            <p:cond delay="600"/>
                                          </p:stCondLst>
                                        </p:cTn>
                                        <p:tgtEl>
                                          <p:spTgt spid="195601"/>
                                        </p:tgtEl>
                                      </p:cBhvr>
                                      <p:from x="100000" y="100000"/>
                                      <p:to x="80000" y="100000"/>
                                    </p:animScale>
                                    <p:anim by="(#ppt_h/3+#ppt_w*0.1)" calcmode="lin" valueType="num">
                                      <p:cBhvr additive="sum">
                                        <p:cTn id="44" dur="200" decel="100000" autoRev="1" fill="hold">
                                          <p:stCondLst>
                                            <p:cond delay="600"/>
                                          </p:stCondLst>
                                        </p:cTn>
                                        <p:tgtEl>
                                          <p:spTgt spid="195601"/>
                                        </p:tgtEl>
                                        <p:attrNameLst>
                                          <p:attrName>ppt_x</p:attrName>
                                        </p:attrNameLst>
                                      </p:cBhvr>
                                    </p:anim>
                                  </p:childTnLst>
                                </p:cTn>
                              </p:par>
                            </p:childTnLst>
                          </p:cTn>
                        </p:par>
                      </p:childTnLst>
                    </p:cTn>
                  </p:par>
                  <p:par>
                    <p:cTn id="45" fill="hold">
                      <p:stCondLst>
                        <p:cond delay="indefinite"/>
                      </p:stCondLst>
                      <p:childTnLst>
                        <p:par>
                          <p:cTn id="46" fill="hold">
                            <p:stCondLst>
                              <p:cond delay="0"/>
                            </p:stCondLst>
                            <p:childTnLst>
                              <p:par>
                                <p:cTn id="47" presetID="34" presetClass="entr" presetSubtype="0" fill="hold" nodeType="clickEffect">
                                  <p:stCondLst>
                                    <p:cond delay="0"/>
                                  </p:stCondLst>
                                  <p:childTnLst>
                                    <p:set>
                                      <p:cBhvr>
                                        <p:cTn id="48" dur="1" fill="hold">
                                          <p:stCondLst>
                                            <p:cond delay="0"/>
                                          </p:stCondLst>
                                        </p:cTn>
                                        <p:tgtEl>
                                          <p:spTgt spid="195615"/>
                                        </p:tgtEl>
                                        <p:attrNameLst>
                                          <p:attrName>style.visibility</p:attrName>
                                        </p:attrNameLst>
                                      </p:cBhvr>
                                      <p:to>
                                        <p:strVal val="visible"/>
                                      </p:to>
                                    </p:set>
                                    <p:anim from="(-#ppt_w/2)" to="(#ppt_x)" calcmode="lin" valueType="num">
                                      <p:cBhvr>
                                        <p:cTn id="49" dur="600" fill="hold">
                                          <p:stCondLst>
                                            <p:cond delay="0"/>
                                          </p:stCondLst>
                                        </p:cTn>
                                        <p:tgtEl>
                                          <p:spTgt spid="195615"/>
                                        </p:tgtEl>
                                        <p:attrNameLst>
                                          <p:attrName>ppt_x</p:attrName>
                                        </p:attrNameLst>
                                      </p:cBhvr>
                                    </p:anim>
                                    <p:anim from="0" to="-1.0" calcmode="lin" valueType="num">
                                      <p:cBhvr>
                                        <p:cTn id="50" dur="200" decel="50000" autoRev="1" fill="hold">
                                          <p:stCondLst>
                                            <p:cond delay="600"/>
                                          </p:stCondLst>
                                        </p:cTn>
                                        <p:tgtEl>
                                          <p:spTgt spid="195615"/>
                                        </p:tgtEl>
                                        <p:attrNameLst>
                                          <p:attrName>xshear</p:attrName>
                                        </p:attrNameLst>
                                      </p:cBhvr>
                                    </p:anim>
                                    <p:animScale>
                                      <p:cBhvr>
                                        <p:cTn id="51" dur="200" decel="100000" autoRev="1" fill="hold">
                                          <p:stCondLst>
                                            <p:cond delay="600"/>
                                          </p:stCondLst>
                                        </p:cTn>
                                        <p:tgtEl>
                                          <p:spTgt spid="195615"/>
                                        </p:tgtEl>
                                      </p:cBhvr>
                                      <p:from x="100000" y="100000"/>
                                      <p:to x="80000" y="100000"/>
                                    </p:animScale>
                                    <p:anim by="(#ppt_h/3+#ppt_w*0.1)" calcmode="lin" valueType="num">
                                      <p:cBhvr additive="sum">
                                        <p:cTn id="52" dur="200" decel="100000" autoRev="1" fill="hold">
                                          <p:stCondLst>
                                            <p:cond delay="600"/>
                                          </p:stCondLst>
                                        </p:cTn>
                                        <p:tgtEl>
                                          <p:spTgt spid="195615"/>
                                        </p:tgtEl>
                                        <p:attrNameLst>
                                          <p:attrName>ppt_x</p:attrName>
                                        </p:attrNameLst>
                                      </p:cBhvr>
                                    </p:anim>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95627"/>
                                        </p:tgtEl>
                                        <p:attrNameLst>
                                          <p:attrName>style.visibility</p:attrName>
                                        </p:attrNameLst>
                                      </p:cBhvr>
                                      <p:to>
                                        <p:strVal val="visible"/>
                                      </p:to>
                                    </p:set>
                                    <p:animEffect transition="in" filter="wipe(down)">
                                      <p:cBhvr>
                                        <p:cTn id="57" dur="580">
                                          <p:stCondLst>
                                            <p:cond delay="0"/>
                                          </p:stCondLst>
                                        </p:cTn>
                                        <p:tgtEl>
                                          <p:spTgt spid="195627"/>
                                        </p:tgtEl>
                                      </p:cBhvr>
                                    </p:animEffect>
                                    <p:anim calcmode="lin" valueType="num">
                                      <p:cBhvr>
                                        <p:cTn id="58" dur="1822" tmFilter="0,0; 0.14,0.36; 0.43,0.73; 0.71,0.91; 1.0,1.0">
                                          <p:stCondLst>
                                            <p:cond delay="0"/>
                                          </p:stCondLst>
                                        </p:cTn>
                                        <p:tgtEl>
                                          <p:spTgt spid="195627"/>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95627"/>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95627"/>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95627"/>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95627"/>
                                        </p:tgtEl>
                                        <p:attrNameLst>
                                          <p:attrName>ppt_y</p:attrName>
                                        </p:attrNameLst>
                                      </p:cBhvr>
                                      <p:tavLst>
                                        <p:tav tm="0" fmla="#ppt_y-sin(pi*$)/81">
                                          <p:val>
                                            <p:fltVal val="0"/>
                                          </p:val>
                                        </p:tav>
                                        <p:tav tm="100000">
                                          <p:val>
                                            <p:fltVal val="1"/>
                                          </p:val>
                                        </p:tav>
                                      </p:tavLst>
                                    </p:anim>
                                    <p:animScale>
                                      <p:cBhvr>
                                        <p:cTn id="63" dur="26">
                                          <p:stCondLst>
                                            <p:cond delay="650"/>
                                          </p:stCondLst>
                                        </p:cTn>
                                        <p:tgtEl>
                                          <p:spTgt spid="195627"/>
                                        </p:tgtEl>
                                      </p:cBhvr>
                                      <p:to x="100000" y="60000"/>
                                    </p:animScale>
                                    <p:animScale>
                                      <p:cBhvr>
                                        <p:cTn id="64" dur="166" decel="50000">
                                          <p:stCondLst>
                                            <p:cond delay="676"/>
                                          </p:stCondLst>
                                        </p:cTn>
                                        <p:tgtEl>
                                          <p:spTgt spid="195627"/>
                                        </p:tgtEl>
                                      </p:cBhvr>
                                      <p:to x="100000" y="100000"/>
                                    </p:animScale>
                                    <p:animScale>
                                      <p:cBhvr>
                                        <p:cTn id="65" dur="26">
                                          <p:stCondLst>
                                            <p:cond delay="1312"/>
                                          </p:stCondLst>
                                        </p:cTn>
                                        <p:tgtEl>
                                          <p:spTgt spid="195627"/>
                                        </p:tgtEl>
                                      </p:cBhvr>
                                      <p:to x="100000" y="80000"/>
                                    </p:animScale>
                                    <p:animScale>
                                      <p:cBhvr>
                                        <p:cTn id="66" dur="166" decel="50000">
                                          <p:stCondLst>
                                            <p:cond delay="1338"/>
                                          </p:stCondLst>
                                        </p:cTn>
                                        <p:tgtEl>
                                          <p:spTgt spid="195627"/>
                                        </p:tgtEl>
                                      </p:cBhvr>
                                      <p:to x="100000" y="100000"/>
                                    </p:animScale>
                                    <p:animScale>
                                      <p:cBhvr>
                                        <p:cTn id="67" dur="26">
                                          <p:stCondLst>
                                            <p:cond delay="1642"/>
                                          </p:stCondLst>
                                        </p:cTn>
                                        <p:tgtEl>
                                          <p:spTgt spid="195627"/>
                                        </p:tgtEl>
                                      </p:cBhvr>
                                      <p:to x="100000" y="90000"/>
                                    </p:animScale>
                                    <p:animScale>
                                      <p:cBhvr>
                                        <p:cTn id="68" dur="166" decel="50000">
                                          <p:stCondLst>
                                            <p:cond delay="1668"/>
                                          </p:stCondLst>
                                        </p:cTn>
                                        <p:tgtEl>
                                          <p:spTgt spid="195627"/>
                                        </p:tgtEl>
                                      </p:cBhvr>
                                      <p:to x="100000" y="100000"/>
                                    </p:animScale>
                                    <p:animScale>
                                      <p:cBhvr>
                                        <p:cTn id="69" dur="26">
                                          <p:stCondLst>
                                            <p:cond delay="1808"/>
                                          </p:stCondLst>
                                        </p:cTn>
                                        <p:tgtEl>
                                          <p:spTgt spid="195627"/>
                                        </p:tgtEl>
                                      </p:cBhvr>
                                      <p:to x="100000" y="95000"/>
                                    </p:animScale>
                                    <p:animScale>
                                      <p:cBhvr>
                                        <p:cTn id="70" dur="166" decel="50000">
                                          <p:stCondLst>
                                            <p:cond delay="1834"/>
                                          </p:stCondLst>
                                        </p:cTn>
                                        <p:tgtEl>
                                          <p:spTgt spid="195627"/>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48" presetClass="entr" presetSubtype="0" accel="50000" fill="hold" nodeType="clickEffect">
                                  <p:stCondLst>
                                    <p:cond delay="0"/>
                                  </p:stCondLst>
                                  <p:childTnLst>
                                    <p:set>
                                      <p:cBhvr>
                                        <p:cTn id="74" dur="1" fill="hold">
                                          <p:stCondLst>
                                            <p:cond delay="0"/>
                                          </p:stCondLst>
                                        </p:cTn>
                                        <p:tgtEl>
                                          <p:spTgt spid="195587">
                                            <p:txEl>
                                              <p:pRg st="11" end="11"/>
                                            </p:txEl>
                                          </p:spTgt>
                                        </p:tgtEl>
                                        <p:attrNameLst>
                                          <p:attrName>style.visibility</p:attrName>
                                        </p:attrNameLst>
                                      </p:cBhvr>
                                      <p:to>
                                        <p:strVal val="visible"/>
                                      </p:to>
                                    </p:set>
                                    <p:anim calcmode="lin" valueType="num">
                                      <p:cBhvr>
                                        <p:cTn id="75" dur="1000" fill="hold"/>
                                        <p:tgtEl>
                                          <p:spTgt spid="195587">
                                            <p:txEl>
                                              <p:pRg st="11" end="1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6" dur="1000" fill="hold"/>
                                        <p:tgtEl>
                                          <p:spTgt spid="195587">
                                            <p:txEl>
                                              <p:pRg st="11" end="11"/>
                                            </p:txEl>
                                          </p:spTgt>
                                        </p:tgtEl>
                                        <p:attrNameLst>
                                          <p:attrName>ppt_x</p:attrName>
                                        </p:attrNameLst>
                                      </p:cBhvr>
                                      <p:tavLst>
                                        <p:tav tm="0">
                                          <p:val>
                                            <p:fltVal val="-1"/>
                                          </p:val>
                                        </p:tav>
                                        <p:tav tm="50000">
                                          <p:val>
                                            <p:fltVal val="0.95"/>
                                          </p:val>
                                        </p:tav>
                                        <p:tav tm="100000">
                                          <p:val>
                                            <p:strVal val="#ppt_x"/>
                                          </p:val>
                                        </p:tav>
                                      </p:tavLst>
                                    </p:anim>
                                    <p:anim calcmode="lin" valueType="num">
                                      <p:cBhvr>
                                        <p:cTn id="77" dur="1000" fill="hold"/>
                                        <p:tgtEl>
                                          <p:spTgt spid="195587">
                                            <p:txEl>
                                              <p:pRg st="11" end="11"/>
                                            </p:txEl>
                                          </p:spTgt>
                                        </p:tgtEl>
                                        <p:attrNameLst>
                                          <p:attrName>ppt_y</p:attrName>
                                        </p:attrNameLst>
                                      </p:cBhvr>
                                      <p:tavLst>
                                        <p:tav tm="0">
                                          <p:val>
                                            <p:strVal val="#ppt_y"/>
                                          </p:val>
                                        </p:tav>
                                        <p:tav tm="100000">
                                          <p:val>
                                            <p:strVal val="#ppt_y"/>
                                          </p:val>
                                        </p:tav>
                                      </p:tavLst>
                                    </p:anim>
                                    <p:animEffect transition="in" filter="fade">
                                      <p:cBhvr>
                                        <p:cTn id="78" dur="1000"/>
                                        <p:tgtEl>
                                          <p:spTgt spid="1955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Grp="1" noChangeArrowheads="1"/>
          </p:cNvSpPr>
          <p:nvPr>
            <p:ph type="ftr" sz="quarter" idx="11"/>
          </p:nvPr>
        </p:nvSpPr>
        <p:spPr>
          <a:noFill/>
        </p:spPr>
        <p:txBody>
          <a:bodyPr/>
          <a:lstStyle/>
          <a:p>
            <a:r>
              <a:rPr lang="es-ES" smtClean="0"/>
              <a:t>Lic. Miriam Barone</a:t>
            </a:r>
          </a:p>
        </p:txBody>
      </p:sp>
      <p:sp>
        <p:nvSpPr>
          <p:cNvPr id="8" name="Rectangle 10"/>
          <p:cNvSpPr>
            <a:spLocks noGrp="1" noChangeArrowheads="1"/>
          </p:cNvSpPr>
          <p:nvPr>
            <p:ph type="sldNum" sz="quarter" idx="12"/>
          </p:nvPr>
        </p:nvSpPr>
        <p:spPr/>
        <p:txBody>
          <a:bodyPr/>
          <a:lstStyle/>
          <a:p>
            <a:pPr>
              <a:defRPr/>
            </a:pPr>
            <a:fld id="{A14ECD69-8F87-4730-A250-0FABB953A884}" type="slidenum">
              <a:rPr lang="es-ES"/>
              <a:pPr>
                <a:defRPr/>
              </a:pPr>
              <a:t>5</a:t>
            </a:fld>
            <a:endParaRPr lang="es-ES"/>
          </a:p>
        </p:txBody>
      </p:sp>
      <p:pic>
        <p:nvPicPr>
          <p:cNvPr id="6146" name="Picture 2"/>
          <p:cNvPicPr>
            <a:picLocks noChangeAspect="1" noChangeArrowheads="1"/>
          </p:cNvPicPr>
          <p:nvPr/>
        </p:nvPicPr>
        <p:blipFill>
          <a:blip r:embed="rId2" cstate="print"/>
          <a:srcRect/>
          <a:stretch>
            <a:fillRect/>
          </a:stretch>
        </p:blipFill>
        <p:spPr bwMode="auto">
          <a:xfrm>
            <a:off x="865188" y="404813"/>
            <a:ext cx="8064500" cy="1925637"/>
          </a:xfrm>
          <a:prstGeom prst="rect">
            <a:avLst/>
          </a:prstGeom>
          <a:noFill/>
          <a:ln w="9525">
            <a:noFill/>
            <a:miter lim="800000"/>
            <a:headEnd/>
            <a:tailEnd/>
          </a:ln>
        </p:spPr>
      </p:pic>
      <p:sp>
        <p:nvSpPr>
          <p:cNvPr id="5" name="4 Lágrima"/>
          <p:cNvSpPr/>
          <p:nvPr/>
        </p:nvSpPr>
        <p:spPr>
          <a:xfrm>
            <a:off x="1042988" y="2349500"/>
            <a:ext cx="7345362" cy="27368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2000">
                <a:solidFill>
                  <a:srgbClr val="FFFFFF"/>
                </a:solidFill>
                <a:latin typeface="Calibri" pitchFamily="34" charset="0"/>
                <a:cs typeface="Arial" charset="0"/>
              </a:rPr>
              <a:t>En el archivo  los registros aparecen al usuario en secuencia lógica, ordenados por su dirección lógica.</a:t>
            </a:r>
          </a:p>
          <a:p>
            <a:pPr>
              <a:spcBef>
                <a:spcPct val="0"/>
              </a:spcBef>
              <a:buClrTx/>
              <a:buSzTx/>
              <a:buFontTx/>
              <a:buNone/>
              <a:defRPr/>
            </a:pPr>
            <a:r>
              <a:rPr lang="es-ES" sz="2000">
                <a:solidFill>
                  <a:srgbClr val="FFFFFF"/>
                </a:solidFill>
                <a:latin typeface="Calibri" pitchFamily="34" charset="0"/>
                <a:cs typeface="Arial" charset="0"/>
              </a:rPr>
              <a:t>El orden físico de los registros de un fichero en el disco puede no tener ninguna relación con la información que contiene.</a:t>
            </a:r>
            <a:endParaRPr lang="es-AR" sz="2000">
              <a:solidFill>
                <a:srgbClr val="FFFFFF"/>
              </a:solidFill>
              <a:latin typeface="Calibri" pitchFamily="34" charset="0"/>
              <a:cs typeface="Arial" charset="0"/>
            </a:endParaRPr>
          </a:p>
        </p:txBody>
      </p:sp>
      <p:sp>
        <p:nvSpPr>
          <p:cNvPr id="6" name="5 Rectángulo redondeado"/>
          <p:cNvSpPr/>
          <p:nvPr/>
        </p:nvSpPr>
        <p:spPr>
          <a:xfrm>
            <a:off x="395288" y="5445125"/>
            <a:ext cx="1785937" cy="642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r>
              <a:rPr lang="es-ES" sz="1800" b="0" dirty="0"/>
              <a:t>BUFFER</a:t>
            </a:r>
            <a:endParaRPr lang="es-AR" sz="1800" b="0" dirty="0"/>
          </a:p>
        </p:txBody>
      </p:sp>
      <p:sp>
        <p:nvSpPr>
          <p:cNvPr id="6149" name="6 CuadroTexto"/>
          <p:cNvSpPr txBox="1">
            <a:spLocks noChangeArrowheads="1"/>
          </p:cNvSpPr>
          <p:nvPr/>
        </p:nvSpPr>
        <p:spPr bwMode="auto">
          <a:xfrm>
            <a:off x="2428875" y="5286375"/>
            <a:ext cx="6464300" cy="1190625"/>
          </a:xfrm>
          <a:prstGeom prst="rect">
            <a:avLst/>
          </a:prstGeom>
          <a:noFill/>
          <a:ln w="9525">
            <a:noFill/>
            <a:miter lim="800000"/>
            <a:headEnd/>
            <a:tailEnd/>
          </a:ln>
        </p:spPr>
        <p:txBody>
          <a:bodyPr>
            <a:spAutoFit/>
          </a:bodyPr>
          <a:lstStyle/>
          <a:p>
            <a:pPr>
              <a:spcBef>
                <a:spcPct val="0"/>
              </a:spcBef>
              <a:buClrTx/>
              <a:buSzTx/>
              <a:buFontTx/>
              <a:buNone/>
            </a:pPr>
            <a:r>
              <a:rPr lang="es-ES" sz="1800" b="0">
                <a:latin typeface="Arial" charset="0"/>
                <a:cs typeface="Arial" charset="0"/>
              </a:rPr>
              <a:t>ES UN ÁREA DE MEMORIA PRINCIPAL ASOCIADA A LA ENTRADA Y SALIDA DEL ARCHIVO . DESDE EL PROGRAMA SE ACCEDE AL ARCHIVO  EN UNO DE SUS REGISTROS.</a:t>
            </a:r>
            <a:endParaRPr lang="es-AR"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decel="50000" fill="hold">
                                          <p:stCondLst>
                                            <p:cond delay="0"/>
                                          </p:stCondLst>
                                        </p:cTn>
                                        <p:tgtEl>
                                          <p:spTgt spid="6146"/>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6146"/>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6146"/>
                                        </p:tgtEl>
                                        <p:attrNameLst>
                                          <p:attrName>ppt_w</p:attrName>
                                        </p:attrNameLst>
                                      </p:cBhvr>
                                      <p:tavLst>
                                        <p:tav tm="0">
                                          <p:val>
                                            <p:strVal val="#ppt_w*.05"/>
                                          </p:val>
                                        </p:tav>
                                        <p:tav tm="100000">
                                          <p:val>
                                            <p:strVal val="#ppt_w"/>
                                          </p:val>
                                        </p:tav>
                                      </p:tavLst>
                                    </p:anim>
                                    <p:anim calcmode="lin" valueType="num">
                                      <p:cBhvr>
                                        <p:cTn id="10" dur="2000" fill="hold"/>
                                        <p:tgtEl>
                                          <p:spTgt spid="6146"/>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6146"/>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6146"/>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6146"/>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6146"/>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5"/>
                                        </p:tgtEl>
                                        <p:attrNameLst>
                                          <p:attrName>ppt_w</p:attrName>
                                        </p:attrNameLst>
                                      </p:cBhvr>
                                      <p:tavLst>
                                        <p:tav tm="0">
                                          <p:val>
                                            <p:strVal val="#ppt_w*.05"/>
                                          </p:val>
                                        </p:tav>
                                        <p:tav tm="100000">
                                          <p:val>
                                            <p:strVal val="#ppt_w"/>
                                          </p:val>
                                        </p:tav>
                                      </p:tavLst>
                                    </p:anim>
                                    <p:anim calcmode="lin" valueType="num">
                                      <p:cBhvr>
                                        <p:cTn id="20" dur="2000" fill="hold"/>
                                        <p:tgtEl>
                                          <p:spTgt spid="5"/>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5"/>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5"/>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6"/>
                                        </p:tgtEl>
                                        <p:attrNameLst>
                                          <p:attrName>ppt_w</p:attrName>
                                        </p:attrNameLst>
                                      </p:cBhvr>
                                      <p:tavLst>
                                        <p:tav tm="0">
                                          <p:val>
                                            <p:strVal val="#ppt_w*.05"/>
                                          </p:val>
                                        </p:tav>
                                        <p:tav tm="100000">
                                          <p:val>
                                            <p:strVal val="#ppt_w"/>
                                          </p:val>
                                        </p:tav>
                                      </p:tavLst>
                                    </p:anim>
                                    <p:anim calcmode="lin" valueType="num">
                                      <p:cBhvr>
                                        <p:cTn id="30" dur="2000" fill="hold"/>
                                        <p:tgtEl>
                                          <p:spTgt spid="6"/>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6"/>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6"/>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6149"/>
                                        </p:tgtEl>
                                        <p:attrNameLst>
                                          <p:attrName>style.visibility</p:attrName>
                                        </p:attrNameLst>
                                      </p:cBhvr>
                                      <p:to>
                                        <p:strVal val="visible"/>
                                      </p:to>
                                    </p:set>
                                    <p:anim calcmode="lin" valueType="num">
                                      <p:cBhvr>
                                        <p:cTn id="37" dur="1000" decel="50000" fill="hold">
                                          <p:stCondLst>
                                            <p:cond delay="0"/>
                                          </p:stCondLst>
                                        </p:cTn>
                                        <p:tgtEl>
                                          <p:spTgt spid="6149"/>
                                        </p:tgtEl>
                                        <p:attrNameLst>
                                          <p:attrName>style.rotation</p:attrName>
                                        </p:attrNameLst>
                                      </p:cBhvr>
                                      <p:tavLst>
                                        <p:tav tm="0">
                                          <p:val>
                                            <p:fltVal val="-90"/>
                                          </p:val>
                                        </p:tav>
                                        <p:tav tm="100000">
                                          <p:val>
                                            <p:fltVal val="0"/>
                                          </p:val>
                                        </p:tav>
                                      </p:tavLst>
                                    </p:anim>
                                    <p:anim calcmode="lin" valueType="num">
                                      <p:cBhvr>
                                        <p:cTn id="38" dur="1000" decel="50000" fill="hold">
                                          <p:stCondLst>
                                            <p:cond delay="0"/>
                                          </p:stCondLst>
                                        </p:cTn>
                                        <p:tgtEl>
                                          <p:spTgt spid="6149"/>
                                        </p:tgtEl>
                                        <p:attrNameLst>
                                          <p:attrName>ppt_w</p:attrName>
                                        </p:attrNameLst>
                                      </p:cBhvr>
                                      <p:tavLst>
                                        <p:tav tm="0">
                                          <p:val>
                                            <p:strVal val="#ppt_w"/>
                                          </p:val>
                                        </p:tav>
                                        <p:tav tm="100000">
                                          <p:val>
                                            <p:strVal val="#ppt_w*.05"/>
                                          </p:val>
                                        </p:tav>
                                      </p:tavLst>
                                    </p:anim>
                                    <p:anim calcmode="lin" valueType="num">
                                      <p:cBhvr>
                                        <p:cTn id="39" dur="1000" accel="50000" fill="hold">
                                          <p:stCondLst>
                                            <p:cond delay="1000"/>
                                          </p:stCondLst>
                                        </p:cTn>
                                        <p:tgtEl>
                                          <p:spTgt spid="6149"/>
                                        </p:tgtEl>
                                        <p:attrNameLst>
                                          <p:attrName>ppt_w</p:attrName>
                                        </p:attrNameLst>
                                      </p:cBhvr>
                                      <p:tavLst>
                                        <p:tav tm="0">
                                          <p:val>
                                            <p:strVal val="#ppt_w*.05"/>
                                          </p:val>
                                        </p:tav>
                                        <p:tav tm="100000">
                                          <p:val>
                                            <p:strVal val="#ppt_w"/>
                                          </p:val>
                                        </p:tav>
                                      </p:tavLst>
                                    </p:anim>
                                    <p:anim calcmode="lin" valueType="num">
                                      <p:cBhvr>
                                        <p:cTn id="40" dur="2000" fill="hold"/>
                                        <p:tgtEl>
                                          <p:spTgt spid="6149"/>
                                        </p:tgtEl>
                                        <p:attrNameLst>
                                          <p:attrName>ppt_h</p:attrName>
                                        </p:attrNameLst>
                                      </p:cBhvr>
                                      <p:tavLst>
                                        <p:tav tm="0">
                                          <p:val>
                                            <p:strVal val="#ppt_h"/>
                                          </p:val>
                                        </p:tav>
                                        <p:tav tm="100000">
                                          <p:val>
                                            <p:strVal val="#ppt_h"/>
                                          </p:val>
                                        </p:tav>
                                      </p:tavLst>
                                    </p:anim>
                                    <p:anim calcmode="lin" valueType="num">
                                      <p:cBhvr>
                                        <p:cTn id="41" dur="1000" decel="50000" fill="hold">
                                          <p:stCondLst>
                                            <p:cond delay="0"/>
                                          </p:stCondLst>
                                        </p:cTn>
                                        <p:tgtEl>
                                          <p:spTgt spid="6149"/>
                                        </p:tgtEl>
                                        <p:attrNameLst>
                                          <p:attrName>ppt_x</p:attrName>
                                        </p:attrNameLst>
                                      </p:cBhvr>
                                      <p:tavLst>
                                        <p:tav tm="0">
                                          <p:val>
                                            <p:strVal val="#ppt_x+.4"/>
                                          </p:val>
                                        </p:tav>
                                        <p:tav tm="100000">
                                          <p:val>
                                            <p:strVal val="#ppt_x"/>
                                          </p:val>
                                        </p:tav>
                                      </p:tavLst>
                                    </p:anim>
                                    <p:anim calcmode="lin" valueType="num">
                                      <p:cBhvr>
                                        <p:cTn id="42" dur="1000" decel="50000" fill="hold">
                                          <p:stCondLst>
                                            <p:cond delay="0"/>
                                          </p:stCondLst>
                                        </p:cTn>
                                        <p:tgtEl>
                                          <p:spTgt spid="6149"/>
                                        </p:tgtEl>
                                        <p:attrNameLst>
                                          <p:attrName>ppt_y</p:attrName>
                                        </p:attrNameLst>
                                      </p:cBhvr>
                                      <p:tavLst>
                                        <p:tav tm="0">
                                          <p:val>
                                            <p:strVal val="#ppt_y-.2"/>
                                          </p:val>
                                        </p:tav>
                                        <p:tav tm="100000">
                                          <p:val>
                                            <p:strVal val="#ppt_y+.1"/>
                                          </p:val>
                                        </p:tav>
                                      </p:tavLst>
                                    </p:anim>
                                    <p:anim calcmode="lin" valueType="num">
                                      <p:cBhvr>
                                        <p:cTn id="43" dur="1000" accel="50000" fill="hold">
                                          <p:stCondLst>
                                            <p:cond delay="1000"/>
                                          </p:stCondLst>
                                        </p:cTn>
                                        <p:tgtEl>
                                          <p:spTgt spid="6149"/>
                                        </p:tgtEl>
                                        <p:attrNameLst>
                                          <p:attrName>ppt_y</p:attrName>
                                        </p:attrNameLst>
                                      </p:cBhvr>
                                      <p:tavLst>
                                        <p:tav tm="0">
                                          <p:val>
                                            <p:strVal val="#ppt_y+.1"/>
                                          </p:val>
                                        </p:tav>
                                        <p:tav tm="100000">
                                          <p:val>
                                            <p:strVal val="#ppt_y"/>
                                          </p:val>
                                        </p:tav>
                                      </p:tavLst>
                                    </p:anim>
                                    <p:animEffect transition="in" filter="fade">
                                      <p:cBhvr>
                                        <p:cTn id="44" dur="2000" decel="50000">
                                          <p:stCondLst>
                                            <p:cond delay="0"/>
                                          </p:stCondLst>
                                        </p:cTn>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1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ftr" sz="quarter" idx="11"/>
          </p:nvPr>
        </p:nvSpPr>
        <p:spPr>
          <a:noFill/>
        </p:spPr>
        <p:txBody>
          <a:bodyPr/>
          <a:lstStyle/>
          <a:p>
            <a:r>
              <a:rPr lang="es-ES" smtClean="0"/>
              <a:t>Lic. Miriam Barone</a:t>
            </a:r>
          </a:p>
        </p:txBody>
      </p:sp>
      <p:sp>
        <p:nvSpPr>
          <p:cNvPr id="19" name="Rectangle 10"/>
          <p:cNvSpPr>
            <a:spLocks noGrp="1" noChangeArrowheads="1"/>
          </p:cNvSpPr>
          <p:nvPr>
            <p:ph type="sldNum" sz="quarter" idx="12"/>
          </p:nvPr>
        </p:nvSpPr>
        <p:spPr/>
        <p:txBody>
          <a:bodyPr/>
          <a:lstStyle/>
          <a:p>
            <a:pPr>
              <a:defRPr/>
            </a:pPr>
            <a:fld id="{D4D14D55-BEC4-4D59-A085-4DA4F2582235}" type="slidenum">
              <a:rPr lang="es-ES"/>
              <a:pPr>
                <a:defRPr/>
              </a:pPr>
              <a:t>6</a:t>
            </a:fld>
            <a:endParaRPr lang="es-ES"/>
          </a:p>
        </p:txBody>
      </p:sp>
      <p:sp>
        <p:nvSpPr>
          <p:cNvPr id="7170" name="1 Título"/>
          <p:cNvSpPr>
            <a:spLocks noGrp="1"/>
          </p:cNvSpPr>
          <p:nvPr>
            <p:ph type="title" idx="4294967295"/>
          </p:nvPr>
        </p:nvSpPr>
        <p:spPr>
          <a:xfrm>
            <a:off x="1463675" y="333375"/>
            <a:ext cx="7680325" cy="665163"/>
          </a:xfrm>
        </p:spPr>
        <p:txBody>
          <a:bodyPr anchor="ctr"/>
          <a:lstStyle/>
          <a:p>
            <a:pPr eaLnBrk="1" hangingPunct="1"/>
            <a:r>
              <a:rPr lang="es-ES" u="sng" smtClean="0"/>
              <a:t>OPERACIONES CON ARCHIVOS</a:t>
            </a:r>
            <a:endParaRPr lang="es-AR" u="sng" smtClean="0"/>
          </a:p>
        </p:txBody>
      </p:sp>
      <p:sp>
        <p:nvSpPr>
          <p:cNvPr id="4" name="Text Box 25"/>
          <p:cNvSpPr txBox="1">
            <a:spLocks noGrp="1" noChangeArrowheads="1"/>
          </p:cNvSpPr>
          <p:nvPr>
            <p:ph idx="4294967295"/>
          </p:nvPr>
        </p:nvSpPr>
        <p:spPr>
          <a:xfrm>
            <a:off x="241300" y="1814513"/>
            <a:ext cx="2544763" cy="542925"/>
          </a:xfrm>
        </p:spPr>
        <p:style>
          <a:lnRef idx="1">
            <a:schemeClr val="accent1"/>
          </a:lnRef>
          <a:fillRef idx="3">
            <a:schemeClr val="accent1"/>
          </a:fillRef>
          <a:effectRef idx="2">
            <a:schemeClr val="accent1"/>
          </a:effectRef>
          <a:fontRef idx="minor">
            <a:schemeClr val="lt1"/>
          </a:fontRef>
        </p:style>
        <p:txBody>
          <a:bodyPr>
            <a:spAutoFit/>
          </a:bodyPr>
          <a:lstStyle/>
          <a:p>
            <a:pPr algn="ctr" eaLnBrk="1" hangingPunct="1">
              <a:spcBef>
                <a:spcPct val="50000"/>
              </a:spcBef>
              <a:buFont typeface="Wingdings" pitchFamily="2" charset="2"/>
              <a:buNone/>
              <a:defRPr/>
            </a:pPr>
            <a:r>
              <a:rPr lang="es-ES" b="1" dirty="0" smtClean="0">
                <a:solidFill>
                  <a:schemeClr val="tx1"/>
                </a:solidFill>
                <a:effectLst>
                  <a:outerShdw blurRad="38100" dist="38100" dir="2700000" algn="tl">
                    <a:srgbClr val="FFFFFF"/>
                  </a:outerShdw>
                </a:effectLst>
                <a:latin typeface="FrankRuehl" pitchFamily="34" charset="-79"/>
                <a:cs typeface="FrankRuehl" pitchFamily="34" charset="-79"/>
              </a:rPr>
              <a:t>CREACIÓN</a:t>
            </a:r>
          </a:p>
        </p:txBody>
      </p:sp>
      <p:sp>
        <p:nvSpPr>
          <p:cNvPr id="5" name="Text Box 25"/>
          <p:cNvSpPr txBox="1">
            <a:spLocks noChangeArrowheads="1"/>
          </p:cNvSpPr>
          <p:nvPr/>
        </p:nvSpPr>
        <p:spPr bwMode="auto">
          <a:xfrm>
            <a:off x="242888" y="2757488"/>
            <a:ext cx="2686050" cy="528637"/>
          </a:xfrm>
          <a:prstGeom prst="rect">
            <a:avLst/>
          </a:prstGeom>
          <a:ln w="9525" cap="flat" cmpd="sng" algn="ctr">
            <a:solidFill>
              <a:schemeClr val="accent1">
                <a:shade val="95000"/>
                <a:satMod val="105000"/>
              </a:schemeClr>
            </a:solidFill>
            <a:prstDash val="solid"/>
            <a:miter lim="800000"/>
            <a:headEnd/>
            <a:tailEnd/>
          </a:ln>
        </p:spPr>
        <p:style>
          <a:lnRef idx="1">
            <a:schemeClr val="accent1"/>
          </a:lnRef>
          <a:fillRef idx="3">
            <a:schemeClr val="accent1"/>
          </a:fillRef>
          <a:effectRef idx="2">
            <a:schemeClr val="accent1"/>
          </a:effectRef>
          <a:fontRef idx="minor">
            <a:schemeClr val="lt1"/>
          </a:fontRef>
        </p:style>
        <p:txBody>
          <a:bodyPr>
            <a:spAutoFit/>
          </a:bodyPr>
          <a:lstStyle/>
          <a:p>
            <a:pPr marL="342900" indent="-342900" eaLnBrk="0" hangingPunct="0">
              <a:buClrTx/>
              <a:buSzTx/>
              <a:buFont typeface="Arial" charset="0"/>
              <a:buNone/>
              <a:defRPr/>
            </a:pPr>
            <a:r>
              <a:rPr lang="es-ES" sz="2800" dirty="0">
                <a:solidFill>
                  <a:schemeClr val="tx1"/>
                </a:solidFill>
                <a:effectLst>
                  <a:outerShdw blurRad="38100" dist="38100" dir="2700000" algn="tl">
                    <a:srgbClr val="FFFFFF"/>
                  </a:outerShdw>
                </a:effectLst>
                <a:latin typeface="FrankRuehl" pitchFamily="34" charset="-79"/>
                <a:cs typeface="FrankRuehl" pitchFamily="34" charset="-79"/>
              </a:rPr>
              <a:t>CONSULTA</a:t>
            </a:r>
          </a:p>
        </p:txBody>
      </p:sp>
      <p:sp>
        <p:nvSpPr>
          <p:cNvPr id="6" name="Text Box 25"/>
          <p:cNvSpPr txBox="1">
            <a:spLocks noChangeArrowheads="1"/>
          </p:cNvSpPr>
          <p:nvPr/>
        </p:nvSpPr>
        <p:spPr bwMode="auto">
          <a:xfrm>
            <a:off x="250825" y="4221163"/>
            <a:ext cx="3214688" cy="528637"/>
          </a:xfrm>
          <a:prstGeom prst="rect">
            <a:avLst/>
          </a:prstGeom>
          <a:ln w="9525" cap="flat" cmpd="sng" algn="ctr">
            <a:solidFill>
              <a:schemeClr val="accent1">
                <a:shade val="95000"/>
                <a:satMod val="105000"/>
              </a:schemeClr>
            </a:solidFill>
            <a:prstDash val="solid"/>
            <a:miter lim="800000"/>
            <a:headEnd/>
            <a:tailEnd/>
          </a:ln>
        </p:spPr>
        <p:style>
          <a:lnRef idx="1">
            <a:schemeClr val="accent1"/>
          </a:lnRef>
          <a:fillRef idx="3">
            <a:schemeClr val="accent1"/>
          </a:fillRef>
          <a:effectRef idx="2">
            <a:schemeClr val="accent1"/>
          </a:effectRef>
          <a:fontRef idx="minor">
            <a:schemeClr val="lt1"/>
          </a:fontRef>
        </p:style>
        <p:txBody>
          <a:bodyPr>
            <a:spAutoFit/>
          </a:bodyPr>
          <a:lstStyle/>
          <a:p>
            <a:pPr marL="342900" indent="-342900" eaLnBrk="0" hangingPunct="0">
              <a:buClrTx/>
              <a:buSzTx/>
              <a:buFont typeface="Arial" charset="0"/>
              <a:buNone/>
              <a:defRPr/>
            </a:pPr>
            <a:r>
              <a:rPr lang="es-ES" sz="2800" dirty="0">
                <a:solidFill>
                  <a:schemeClr val="tx1"/>
                </a:solidFill>
                <a:effectLst>
                  <a:outerShdw blurRad="38100" dist="38100" dir="2700000" algn="tl">
                    <a:srgbClr val="FFFFFF"/>
                  </a:outerShdw>
                </a:effectLst>
                <a:latin typeface="FrankRuehl" pitchFamily="34" charset="-79"/>
                <a:cs typeface="FrankRuehl" pitchFamily="34" charset="-79"/>
              </a:rPr>
              <a:t>MANTENIMIENTO</a:t>
            </a:r>
          </a:p>
        </p:txBody>
      </p:sp>
      <p:sp>
        <p:nvSpPr>
          <p:cNvPr id="7" name="Text Box 25"/>
          <p:cNvSpPr txBox="1">
            <a:spLocks noChangeArrowheads="1"/>
          </p:cNvSpPr>
          <p:nvPr/>
        </p:nvSpPr>
        <p:spPr bwMode="auto">
          <a:xfrm>
            <a:off x="323850" y="5805488"/>
            <a:ext cx="2686050" cy="528637"/>
          </a:xfrm>
          <a:prstGeom prst="rect">
            <a:avLst/>
          </a:prstGeom>
          <a:ln w="9525" cap="flat" cmpd="sng" algn="ctr">
            <a:solidFill>
              <a:schemeClr val="accent1">
                <a:shade val="95000"/>
                <a:satMod val="105000"/>
              </a:schemeClr>
            </a:solidFill>
            <a:prstDash val="solid"/>
            <a:miter lim="800000"/>
            <a:headEnd/>
            <a:tailEnd/>
          </a:ln>
        </p:spPr>
        <p:style>
          <a:lnRef idx="1">
            <a:schemeClr val="accent1"/>
          </a:lnRef>
          <a:fillRef idx="3">
            <a:schemeClr val="accent1"/>
          </a:fillRef>
          <a:effectRef idx="2">
            <a:schemeClr val="accent1"/>
          </a:effectRef>
          <a:fontRef idx="minor">
            <a:schemeClr val="lt1"/>
          </a:fontRef>
        </p:style>
        <p:txBody>
          <a:bodyPr>
            <a:spAutoFit/>
          </a:bodyPr>
          <a:lstStyle/>
          <a:p>
            <a:pPr marL="342900" indent="-342900" eaLnBrk="0" hangingPunct="0">
              <a:buClrTx/>
              <a:buSzTx/>
              <a:buFont typeface="Arial" charset="0"/>
              <a:buNone/>
              <a:defRPr/>
            </a:pPr>
            <a:r>
              <a:rPr lang="es-ES" sz="2800" dirty="0">
                <a:solidFill>
                  <a:schemeClr val="tx1"/>
                </a:solidFill>
                <a:effectLst>
                  <a:outerShdw blurRad="38100" dist="38100" dir="2700000" algn="tl">
                    <a:srgbClr val="FFFFFF"/>
                  </a:outerShdw>
                </a:effectLst>
                <a:latin typeface="FrankRuehl" pitchFamily="34" charset="-79"/>
                <a:cs typeface="FrankRuehl" pitchFamily="34" charset="-79"/>
              </a:rPr>
              <a:t>BORRADO</a:t>
            </a:r>
          </a:p>
        </p:txBody>
      </p:sp>
      <p:pic>
        <p:nvPicPr>
          <p:cNvPr id="7175" name="Picture 2"/>
          <p:cNvPicPr>
            <a:picLocks noChangeAspect="1" noChangeArrowheads="1"/>
          </p:cNvPicPr>
          <p:nvPr/>
        </p:nvPicPr>
        <p:blipFill>
          <a:blip r:embed="rId2" cstate="print"/>
          <a:srcRect/>
          <a:stretch>
            <a:fillRect/>
          </a:stretch>
        </p:blipFill>
        <p:spPr bwMode="auto">
          <a:xfrm>
            <a:off x="3143250" y="1782763"/>
            <a:ext cx="5857875" cy="574675"/>
          </a:xfrm>
          <a:prstGeom prst="rect">
            <a:avLst/>
          </a:prstGeom>
          <a:noFill/>
          <a:ln w="9525">
            <a:solidFill>
              <a:schemeClr val="accent1"/>
            </a:solidFill>
            <a:prstDash val="sysDash"/>
            <a:miter lim="800000"/>
            <a:headEnd/>
            <a:tailEnd/>
          </a:ln>
        </p:spPr>
      </p:pic>
      <p:pic>
        <p:nvPicPr>
          <p:cNvPr id="7176" name="Picture 3"/>
          <p:cNvPicPr>
            <a:picLocks noChangeAspect="1" noChangeArrowheads="1"/>
          </p:cNvPicPr>
          <p:nvPr/>
        </p:nvPicPr>
        <p:blipFill>
          <a:blip r:embed="rId3" cstate="print"/>
          <a:srcRect/>
          <a:stretch>
            <a:fillRect/>
          </a:stretch>
        </p:blipFill>
        <p:spPr bwMode="auto">
          <a:xfrm>
            <a:off x="3203575" y="2636838"/>
            <a:ext cx="5761038" cy="792162"/>
          </a:xfrm>
          <a:prstGeom prst="rect">
            <a:avLst/>
          </a:prstGeom>
          <a:noFill/>
          <a:ln w="9525">
            <a:solidFill>
              <a:schemeClr val="accent1"/>
            </a:solidFill>
            <a:prstDash val="sysDash"/>
            <a:miter lim="800000"/>
            <a:headEnd/>
            <a:tailEnd/>
          </a:ln>
        </p:spPr>
      </p:pic>
      <p:grpSp>
        <p:nvGrpSpPr>
          <p:cNvPr id="2" name="Group 18"/>
          <p:cNvGrpSpPr>
            <a:grpSpLocks/>
          </p:cNvGrpSpPr>
          <p:nvPr/>
        </p:nvGrpSpPr>
        <p:grpSpPr bwMode="auto">
          <a:xfrm>
            <a:off x="4071938" y="3643313"/>
            <a:ext cx="4929187" cy="1785937"/>
            <a:chOff x="2520" y="2295"/>
            <a:chExt cx="3105" cy="1125"/>
          </a:xfrm>
        </p:grpSpPr>
        <p:pic>
          <p:nvPicPr>
            <p:cNvPr id="11281" name="Picture 4"/>
            <p:cNvPicPr>
              <a:picLocks noChangeAspect="1" noChangeArrowheads="1"/>
            </p:cNvPicPr>
            <p:nvPr/>
          </p:nvPicPr>
          <p:blipFill>
            <a:blip r:embed="rId4" cstate="print"/>
            <a:srcRect/>
            <a:stretch>
              <a:fillRect/>
            </a:stretch>
          </p:blipFill>
          <p:spPr bwMode="auto">
            <a:xfrm>
              <a:off x="2520" y="2295"/>
              <a:ext cx="3105" cy="336"/>
            </a:xfrm>
            <a:prstGeom prst="rect">
              <a:avLst/>
            </a:prstGeom>
            <a:noFill/>
            <a:ln w="9525">
              <a:solidFill>
                <a:schemeClr val="accent1"/>
              </a:solidFill>
              <a:prstDash val="sysDash"/>
              <a:miter lim="800000"/>
              <a:headEnd/>
              <a:tailEnd/>
            </a:ln>
          </p:spPr>
        </p:pic>
        <p:pic>
          <p:nvPicPr>
            <p:cNvPr id="11282" name="Picture 5"/>
            <p:cNvPicPr>
              <a:picLocks noChangeAspect="1" noChangeArrowheads="1"/>
            </p:cNvPicPr>
            <p:nvPr/>
          </p:nvPicPr>
          <p:blipFill>
            <a:blip r:embed="rId5" cstate="print"/>
            <a:srcRect/>
            <a:stretch>
              <a:fillRect/>
            </a:stretch>
          </p:blipFill>
          <p:spPr bwMode="auto">
            <a:xfrm>
              <a:off x="2520" y="2700"/>
              <a:ext cx="3096" cy="468"/>
            </a:xfrm>
            <a:prstGeom prst="rect">
              <a:avLst/>
            </a:prstGeom>
            <a:noFill/>
            <a:ln w="9525">
              <a:solidFill>
                <a:schemeClr val="accent1"/>
              </a:solidFill>
              <a:prstDash val="sysDash"/>
              <a:miter lim="800000"/>
              <a:headEnd/>
              <a:tailEnd/>
            </a:ln>
          </p:spPr>
        </p:pic>
        <p:pic>
          <p:nvPicPr>
            <p:cNvPr id="11283" name="Picture 6"/>
            <p:cNvPicPr>
              <a:picLocks noChangeAspect="1" noChangeArrowheads="1"/>
            </p:cNvPicPr>
            <p:nvPr/>
          </p:nvPicPr>
          <p:blipFill>
            <a:blip r:embed="rId6" cstate="print"/>
            <a:srcRect/>
            <a:stretch>
              <a:fillRect/>
            </a:stretch>
          </p:blipFill>
          <p:spPr bwMode="auto">
            <a:xfrm>
              <a:off x="2520" y="3240"/>
              <a:ext cx="2250" cy="180"/>
            </a:xfrm>
            <a:prstGeom prst="rect">
              <a:avLst/>
            </a:prstGeom>
            <a:noFill/>
            <a:ln w="9525">
              <a:solidFill>
                <a:schemeClr val="accent1"/>
              </a:solidFill>
              <a:prstDash val="sysDash"/>
              <a:miter lim="800000"/>
              <a:headEnd/>
              <a:tailEnd/>
            </a:ln>
          </p:spPr>
        </p:pic>
      </p:grpSp>
      <p:pic>
        <p:nvPicPr>
          <p:cNvPr id="7180" name="Picture 7"/>
          <p:cNvPicPr>
            <a:picLocks noChangeAspect="1" noChangeArrowheads="1"/>
          </p:cNvPicPr>
          <p:nvPr/>
        </p:nvPicPr>
        <p:blipFill>
          <a:blip r:embed="rId7" cstate="print"/>
          <a:srcRect/>
          <a:stretch>
            <a:fillRect/>
          </a:stretch>
        </p:blipFill>
        <p:spPr bwMode="auto">
          <a:xfrm>
            <a:off x="3276600" y="5876925"/>
            <a:ext cx="5724525" cy="500063"/>
          </a:xfrm>
          <a:prstGeom prst="rect">
            <a:avLst/>
          </a:prstGeom>
          <a:noFill/>
          <a:ln w="9525">
            <a:solidFill>
              <a:schemeClr val="accent1"/>
            </a:solidFill>
            <a:prstDash val="sysDash"/>
            <a:miter lim="800000"/>
            <a:headEnd/>
            <a:tailEnd/>
          </a:ln>
        </p:spPr>
      </p:pic>
      <p:grpSp>
        <p:nvGrpSpPr>
          <p:cNvPr id="3" name="Group 17"/>
          <p:cNvGrpSpPr>
            <a:grpSpLocks/>
          </p:cNvGrpSpPr>
          <p:nvPr/>
        </p:nvGrpSpPr>
        <p:grpSpPr bwMode="auto">
          <a:xfrm>
            <a:off x="3419475" y="3789363"/>
            <a:ext cx="530225" cy="1365250"/>
            <a:chOff x="2154" y="2387"/>
            <a:chExt cx="334" cy="860"/>
          </a:xfrm>
        </p:grpSpPr>
        <p:cxnSp>
          <p:nvCxnSpPr>
            <p:cNvPr id="11278" name="22 Conector recto de flecha"/>
            <p:cNvCxnSpPr>
              <a:cxnSpLocks noChangeShapeType="1"/>
            </p:cNvCxnSpPr>
            <p:nvPr/>
          </p:nvCxnSpPr>
          <p:spPr bwMode="auto">
            <a:xfrm flipV="1">
              <a:off x="2154" y="2387"/>
              <a:ext cx="316" cy="227"/>
            </a:xfrm>
            <a:prstGeom prst="straightConnector1">
              <a:avLst/>
            </a:prstGeom>
            <a:noFill/>
            <a:ln w="28575" algn="ctr">
              <a:solidFill>
                <a:schemeClr val="accent1"/>
              </a:solidFill>
              <a:round/>
              <a:headEnd type="oval" w="med" len="med"/>
              <a:tailEnd type="triangle" w="med" len="med"/>
            </a:ln>
          </p:spPr>
        </p:cxnSp>
        <p:cxnSp>
          <p:nvCxnSpPr>
            <p:cNvPr id="25" name="24 Conector recto de flecha"/>
            <p:cNvCxnSpPr>
              <a:stCxn id="6" idx="3"/>
              <a:endCxn id="21509" idx="1"/>
            </p:cNvCxnSpPr>
            <p:nvPr/>
          </p:nvCxnSpPr>
          <p:spPr>
            <a:xfrm>
              <a:off x="2245" y="2840"/>
              <a:ext cx="243" cy="14"/>
            </a:xfrm>
            <a:prstGeom prst="straightConnector1">
              <a:avLst/>
            </a:prstGeom>
            <a:ln w="28575">
              <a:solidFill>
                <a:schemeClr val="accent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80" name="25 Conector recto de flecha"/>
            <p:cNvCxnSpPr>
              <a:cxnSpLocks noChangeShapeType="1"/>
            </p:cNvCxnSpPr>
            <p:nvPr/>
          </p:nvCxnSpPr>
          <p:spPr bwMode="auto">
            <a:xfrm>
              <a:off x="2154" y="3067"/>
              <a:ext cx="316" cy="180"/>
            </a:xfrm>
            <a:prstGeom prst="straightConnector1">
              <a:avLst/>
            </a:prstGeom>
            <a:noFill/>
            <a:ln w="28575" algn="ctr">
              <a:solidFill>
                <a:schemeClr val="accent1"/>
              </a:solidFill>
              <a:round/>
              <a:headEnd type="oval"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0"/>
                                  </p:iterate>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strVal val="#ppt_w+.3"/>
                                          </p:val>
                                        </p:tav>
                                        <p:tav tm="100000">
                                          <p:val>
                                            <p:strVal val="#ppt_w"/>
                                          </p:val>
                                        </p:tav>
                                      </p:tavLst>
                                    </p:anim>
                                    <p:anim calcmode="lin" valueType="num">
                                      <p:cBhvr>
                                        <p:cTn id="8" dur="1000" fill="hold"/>
                                        <p:tgtEl>
                                          <p:spTgt spid="7170"/>
                                        </p:tgtEl>
                                        <p:attrNameLst>
                                          <p:attrName>ppt_h</p:attrName>
                                        </p:attrNameLst>
                                      </p:cBhvr>
                                      <p:tavLst>
                                        <p:tav tm="0">
                                          <p:val>
                                            <p:strVal val="#ppt_h"/>
                                          </p:val>
                                        </p:tav>
                                        <p:tav tm="100000">
                                          <p:val>
                                            <p:strVal val="#ppt_h"/>
                                          </p:val>
                                        </p:tav>
                                      </p:tavLst>
                                    </p:anim>
                                    <p:animEffect transition="in" filter="fade">
                                      <p:cBhvr>
                                        <p:cTn id="9" dur="1000"/>
                                        <p:tgtEl>
                                          <p:spTgt spid="7170"/>
                                        </p:tgtEl>
                                      </p:cBhvr>
                                    </p:animEffect>
                                  </p:childTnLst>
                                </p:cTn>
                              </p:par>
                            </p:childTnLst>
                          </p:cTn>
                        </p:par>
                        <p:par>
                          <p:cTn id="10" fill="hold">
                            <p:stCondLst>
                              <p:cond delay="1000"/>
                            </p:stCondLst>
                            <p:childTnLst>
                              <p:par>
                                <p:cTn id="11" presetID="15" presetClass="emph" presetSubtype="0" grpId="1" nodeType="afterEffect">
                                  <p:stCondLst>
                                    <p:cond delay="0"/>
                                  </p:stCondLst>
                                  <p:iterate type="lt">
                                    <p:tmAbs val="25"/>
                                  </p:iterate>
                                  <p:childTnLst>
                                    <p:set>
                                      <p:cBhvr override="childStyle">
                                        <p:cTn id="12" dur="indefinite"/>
                                        <p:tgtEl>
                                          <p:spTgt spid="7170"/>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50" presetClass="entr" presetSubtype="0" decel="10000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2000" fill="hold"/>
                                        <p:tgtEl>
                                          <p:spTgt spid="4"/>
                                        </p:tgtEl>
                                        <p:attrNameLst>
                                          <p:attrName>ppt_w</p:attrName>
                                        </p:attrNameLst>
                                      </p:cBhvr>
                                      <p:tavLst>
                                        <p:tav tm="0">
                                          <p:val>
                                            <p:strVal val="#ppt_w+.3"/>
                                          </p:val>
                                        </p:tav>
                                        <p:tav tm="100000">
                                          <p:val>
                                            <p:strVal val="#ppt_w"/>
                                          </p:val>
                                        </p:tav>
                                      </p:tavLst>
                                    </p:anim>
                                    <p:anim calcmode="lin" valueType="num">
                                      <p:cBhvr>
                                        <p:cTn id="18" dur="2000" fill="hold"/>
                                        <p:tgtEl>
                                          <p:spTgt spid="4"/>
                                        </p:tgtEl>
                                        <p:attrNameLst>
                                          <p:attrName>ppt_h</p:attrName>
                                        </p:attrNameLst>
                                      </p:cBhvr>
                                      <p:tavLst>
                                        <p:tav tm="0">
                                          <p:val>
                                            <p:strVal val="#ppt_h"/>
                                          </p:val>
                                        </p:tav>
                                        <p:tav tm="100000">
                                          <p:val>
                                            <p:strVal val="#ppt_h"/>
                                          </p:val>
                                        </p:tav>
                                      </p:tavLst>
                                    </p:anim>
                                    <p:animEffect transition="in" filter="fade">
                                      <p:cBhvr>
                                        <p:cTn id="19" dur="2000"/>
                                        <p:tgtEl>
                                          <p:spTgt spid="4"/>
                                        </p:tgtEl>
                                      </p:cBhvr>
                                    </p:animEffect>
                                  </p:childTnLst>
                                </p:cTn>
                              </p:par>
                            </p:childTnLst>
                          </p:cTn>
                        </p:par>
                        <p:par>
                          <p:cTn id="20" fill="hold">
                            <p:stCondLst>
                              <p:cond delay="2000"/>
                            </p:stCondLst>
                            <p:childTnLst>
                              <p:par>
                                <p:cTn id="21" presetID="50" presetClass="entr" presetSubtype="0" decel="100000" fill="hold" nodeType="afterEffect">
                                  <p:stCondLst>
                                    <p:cond delay="0"/>
                                  </p:stCondLst>
                                  <p:childTnLst>
                                    <p:set>
                                      <p:cBhvr>
                                        <p:cTn id="22" dur="1" fill="hold">
                                          <p:stCondLst>
                                            <p:cond delay="0"/>
                                          </p:stCondLst>
                                        </p:cTn>
                                        <p:tgtEl>
                                          <p:spTgt spid="7175"/>
                                        </p:tgtEl>
                                        <p:attrNameLst>
                                          <p:attrName>style.visibility</p:attrName>
                                        </p:attrNameLst>
                                      </p:cBhvr>
                                      <p:to>
                                        <p:strVal val="visible"/>
                                      </p:to>
                                    </p:set>
                                    <p:anim calcmode="lin" valueType="num">
                                      <p:cBhvr>
                                        <p:cTn id="23" dur="2000" fill="hold"/>
                                        <p:tgtEl>
                                          <p:spTgt spid="7175"/>
                                        </p:tgtEl>
                                        <p:attrNameLst>
                                          <p:attrName>ppt_w</p:attrName>
                                        </p:attrNameLst>
                                      </p:cBhvr>
                                      <p:tavLst>
                                        <p:tav tm="0">
                                          <p:val>
                                            <p:strVal val="#ppt_w+.3"/>
                                          </p:val>
                                        </p:tav>
                                        <p:tav tm="100000">
                                          <p:val>
                                            <p:strVal val="#ppt_w"/>
                                          </p:val>
                                        </p:tav>
                                      </p:tavLst>
                                    </p:anim>
                                    <p:anim calcmode="lin" valueType="num">
                                      <p:cBhvr>
                                        <p:cTn id="24" dur="2000" fill="hold"/>
                                        <p:tgtEl>
                                          <p:spTgt spid="7175"/>
                                        </p:tgtEl>
                                        <p:attrNameLst>
                                          <p:attrName>ppt_h</p:attrName>
                                        </p:attrNameLst>
                                      </p:cBhvr>
                                      <p:tavLst>
                                        <p:tav tm="0">
                                          <p:val>
                                            <p:strVal val="#ppt_h"/>
                                          </p:val>
                                        </p:tav>
                                        <p:tav tm="100000">
                                          <p:val>
                                            <p:strVal val="#ppt_h"/>
                                          </p:val>
                                        </p:tav>
                                      </p:tavLst>
                                    </p:anim>
                                    <p:animEffect transition="in" filter="fade">
                                      <p:cBhvr>
                                        <p:cTn id="25" dur="2000"/>
                                        <p:tgtEl>
                                          <p:spTgt spid="7175"/>
                                        </p:tgtEl>
                                      </p:cBhvr>
                                    </p:animEffect>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2000" fill="hold"/>
                                        <p:tgtEl>
                                          <p:spTgt spid="5"/>
                                        </p:tgtEl>
                                        <p:attrNameLst>
                                          <p:attrName>ppt_w</p:attrName>
                                        </p:attrNameLst>
                                      </p:cBhvr>
                                      <p:tavLst>
                                        <p:tav tm="0">
                                          <p:val>
                                            <p:strVal val="#ppt_w+.3"/>
                                          </p:val>
                                        </p:tav>
                                        <p:tav tm="100000">
                                          <p:val>
                                            <p:strVal val="#ppt_w"/>
                                          </p:val>
                                        </p:tav>
                                      </p:tavLst>
                                    </p:anim>
                                    <p:anim calcmode="lin" valueType="num">
                                      <p:cBhvr>
                                        <p:cTn id="31" dur="2000" fill="hold"/>
                                        <p:tgtEl>
                                          <p:spTgt spid="5"/>
                                        </p:tgtEl>
                                        <p:attrNameLst>
                                          <p:attrName>ppt_h</p:attrName>
                                        </p:attrNameLst>
                                      </p:cBhvr>
                                      <p:tavLst>
                                        <p:tav tm="0">
                                          <p:val>
                                            <p:strVal val="#ppt_h"/>
                                          </p:val>
                                        </p:tav>
                                        <p:tav tm="100000">
                                          <p:val>
                                            <p:strVal val="#ppt_h"/>
                                          </p:val>
                                        </p:tav>
                                      </p:tavLst>
                                    </p:anim>
                                    <p:animEffect transition="in" filter="fade">
                                      <p:cBhvr>
                                        <p:cTn id="32" dur="2000"/>
                                        <p:tgtEl>
                                          <p:spTgt spid="5"/>
                                        </p:tgtEl>
                                      </p:cBhvr>
                                    </p:animEffect>
                                  </p:childTnLst>
                                </p:cTn>
                              </p:par>
                            </p:childTnLst>
                          </p:cTn>
                        </p:par>
                        <p:par>
                          <p:cTn id="33" fill="hold">
                            <p:stCondLst>
                              <p:cond delay="2000"/>
                            </p:stCondLst>
                            <p:childTnLst>
                              <p:par>
                                <p:cTn id="34" presetID="50" presetClass="entr" presetSubtype="0" decel="100000" fill="hold" nodeType="afterEffect">
                                  <p:stCondLst>
                                    <p:cond delay="0"/>
                                  </p:stCondLst>
                                  <p:childTnLst>
                                    <p:set>
                                      <p:cBhvr>
                                        <p:cTn id="35" dur="1" fill="hold">
                                          <p:stCondLst>
                                            <p:cond delay="0"/>
                                          </p:stCondLst>
                                        </p:cTn>
                                        <p:tgtEl>
                                          <p:spTgt spid="7176"/>
                                        </p:tgtEl>
                                        <p:attrNameLst>
                                          <p:attrName>style.visibility</p:attrName>
                                        </p:attrNameLst>
                                      </p:cBhvr>
                                      <p:to>
                                        <p:strVal val="visible"/>
                                      </p:to>
                                    </p:set>
                                    <p:anim calcmode="lin" valueType="num">
                                      <p:cBhvr>
                                        <p:cTn id="36" dur="2000" fill="hold"/>
                                        <p:tgtEl>
                                          <p:spTgt spid="7176"/>
                                        </p:tgtEl>
                                        <p:attrNameLst>
                                          <p:attrName>ppt_w</p:attrName>
                                        </p:attrNameLst>
                                      </p:cBhvr>
                                      <p:tavLst>
                                        <p:tav tm="0">
                                          <p:val>
                                            <p:strVal val="#ppt_w+.3"/>
                                          </p:val>
                                        </p:tav>
                                        <p:tav tm="100000">
                                          <p:val>
                                            <p:strVal val="#ppt_w"/>
                                          </p:val>
                                        </p:tav>
                                      </p:tavLst>
                                    </p:anim>
                                    <p:anim calcmode="lin" valueType="num">
                                      <p:cBhvr>
                                        <p:cTn id="37" dur="2000" fill="hold"/>
                                        <p:tgtEl>
                                          <p:spTgt spid="7176"/>
                                        </p:tgtEl>
                                        <p:attrNameLst>
                                          <p:attrName>ppt_h</p:attrName>
                                        </p:attrNameLst>
                                      </p:cBhvr>
                                      <p:tavLst>
                                        <p:tav tm="0">
                                          <p:val>
                                            <p:strVal val="#ppt_h"/>
                                          </p:val>
                                        </p:tav>
                                        <p:tav tm="100000">
                                          <p:val>
                                            <p:strVal val="#ppt_h"/>
                                          </p:val>
                                        </p:tav>
                                      </p:tavLst>
                                    </p:anim>
                                    <p:animEffect transition="in" filter="fade">
                                      <p:cBhvr>
                                        <p:cTn id="38" dur="2000"/>
                                        <p:tgtEl>
                                          <p:spTgt spid="7176"/>
                                        </p:tgtEl>
                                      </p:cBhvr>
                                    </p:animEffect>
                                  </p:childTnLst>
                                </p:cTn>
                              </p:par>
                            </p:childTnLst>
                          </p:cTn>
                        </p:par>
                      </p:childTnLst>
                    </p:cTn>
                  </p:par>
                  <p:par>
                    <p:cTn id="39" fill="hold">
                      <p:stCondLst>
                        <p:cond delay="indefinite"/>
                      </p:stCondLst>
                      <p:childTnLst>
                        <p:par>
                          <p:cTn id="40" fill="hold">
                            <p:stCondLst>
                              <p:cond delay="0"/>
                            </p:stCondLst>
                            <p:childTnLst>
                              <p:par>
                                <p:cTn id="41" presetID="50" presetClass="entr" presetSubtype="0" decel="10000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2000" fill="hold"/>
                                        <p:tgtEl>
                                          <p:spTgt spid="6"/>
                                        </p:tgtEl>
                                        <p:attrNameLst>
                                          <p:attrName>ppt_w</p:attrName>
                                        </p:attrNameLst>
                                      </p:cBhvr>
                                      <p:tavLst>
                                        <p:tav tm="0">
                                          <p:val>
                                            <p:strVal val="#ppt_w+.3"/>
                                          </p:val>
                                        </p:tav>
                                        <p:tav tm="100000">
                                          <p:val>
                                            <p:strVal val="#ppt_w"/>
                                          </p:val>
                                        </p:tav>
                                      </p:tavLst>
                                    </p:anim>
                                    <p:anim calcmode="lin" valueType="num">
                                      <p:cBhvr>
                                        <p:cTn id="44" dur="2000" fill="hold"/>
                                        <p:tgtEl>
                                          <p:spTgt spid="6"/>
                                        </p:tgtEl>
                                        <p:attrNameLst>
                                          <p:attrName>ppt_h</p:attrName>
                                        </p:attrNameLst>
                                      </p:cBhvr>
                                      <p:tavLst>
                                        <p:tav tm="0">
                                          <p:val>
                                            <p:strVal val="#ppt_h"/>
                                          </p:val>
                                        </p:tav>
                                        <p:tav tm="100000">
                                          <p:val>
                                            <p:strVal val="#ppt_h"/>
                                          </p:val>
                                        </p:tav>
                                      </p:tavLst>
                                    </p:anim>
                                    <p:animEffect transition="in" filter="fade">
                                      <p:cBhvr>
                                        <p:cTn id="45" dur="2000"/>
                                        <p:tgtEl>
                                          <p:spTgt spid="6"/>
                                        </p:tgtEl>
                                      </p:cBhvr>
                                    </p:animEffect>
                                  </p:childTnLst>
                                </p:cTn>
                              </p:par>
                            </p:childTnLst>
                          </p:cTn>
                        </p:par>
                        <p:par>
                          <p:cTn id="46" fill="hold">
                            <p:stCondLst>
                              <p:cond delay="2000"/>
                            </p:stCondLst>
                            <p:childTnLst>
                              <p:par>
                                <p:cTn id="47" presetID="50" presetClass="entr" presetSubtype="0" decel="100000"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2000" fill="hold"/>
                                        <p:tgtEl>
                                          <p:spTgt spid="3"/>
                                        </p:tgtEl>
                                        <p:attrNameLst>
                                          <p:attrName>ppt_w</p:attrName>
                                        </p:attrNameLst>
                                      </p:cBhvr>
                                      <p:tavLst>
                                        <p:tav tm="0">
                                          <p:val>
                                            <p:strVal val="#ppt_w+.3"/>
                                          </p:val>
                                        </p:tav>
                                        <p:tav tm="100000">
                                          <p:val>
                                            <p:strVal val="#ppt_w"/>
                                          </p:val>
                                        </p:tav>
                                      </p:tavLst>
                                    </p:anim>
                                    <p:anim calcmode="lin" valueType="num">
                                      <p:cBhvr>
                                        <p:cTn id="50" dur="2000" fill="hold"/>
                                        <p:tgtEl>
                                          <p:spTgt spid="3"/>
                                        </p:tgtEl>
                                        <p:attrNameLst>
                                          <p:attrName>ppt_h</p:attrName>
                                        </p:attrNameLst>
                                      </p:cBhvr>
                                      <p:tavLst>
                                        <p:tav tm="0">
                                          <p:val>
                                            <p:strVal val="#ppt_h"/>
                                          </p:val>
                                        </p:tav>
                                        <p:tav tm="100000">
                                          <p:val>
                                            <p:strVal val="#ppt_h"/>
                                          </p:val>
                                        </p:tav>
                                      </p:tavLst>
                                    </p:anim>
                                    <p:animEffect transition="in" filter="fade">
                                      <p:cBhvr>
                                        <p:cTn id="51" dur="2000"/>
                                        <p:tgtEl>
                                          <p:spTgt spid="3"/>
                                        </p:tgtEl>
                                      </p:cBhvr>
                                    </p:animEffect>
                                  </p:childTnLst>
                                </p:cTn>
                              </p:par>
                            </p:childTnLst>
                          </p:cTn>
                        </p:par>
                        <p:par>
                          <p:cTn id="52" fill="hold">
                            <p:stCondLst>
                              <p:cond delay="4000"/>
                            </p:stCondLst>
                            <p:childTnLst>
                              <p:par>
                                <p:cTn id="53" presetID="50" presetClass="entr" presetSubtype="0" decel="100000"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2000" fill="hold"/>
                                        <p:tgtEl>
                                          <p:spTgt spid="2"/>
                                        </p:tgtEl>
                                        <p:attrNameLst>
                                          <p:attrName>ppt_w</p:attrName>
                                        </p:attrNameLst>
                                      </p:cBhvr>
                                      <p:tavLst>
                                        <p:tav tm="0">
                                          <p:val>
                                            <p:strVal val="#ppt_w+.3"/>
                                          </p:val>
                                        </p:tav>
                                        <p:tav tm="100000">
                                          <p:val>
                                            <p:strVal val="#ppt_w"/>
                                          </p:val>
                                        </p:tav>
                                      </p:tavLst>
                                    </p:anim>
                                    <p:anim calcmode="lin" valueType="num">
                                      <p:cBhvr>
                                        <p:cTn id="56" dur="2000" fill="hold"/>
                                        <p:tgtEl>
                                          <p:spTgt spid="2"/>
                                        </p:tgtEl>
                                        <p:attrNameLst>
                                          <p:attrName>ppt_h</p:attrName>
                                        </p:attrNameLst>
                                      </p:cBhvr>
                                      <p:tavLst>
                                        <p:tav tm="0">
                                          <p:val>
                                            <p:strVal val="#ppt_h"/>
                                          </p:val>
                                        </p:tav>
                                        <p:tav tm="100000">
                                          <p:val>
                                            <p:strVal val="#ppt_h"/>
                                          </p:val>
                                        </p:tav>
                                      </p:tavLst>
                                    </p:anim>
                                    <p:animEffect transition="in" filter="fade">
                                      <p:cBhvr>
                                        <p:cTn id="57" dur="20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50" presetClass="entr" presetSubtype="0" decel="10000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2000" fill="hold"/>
                                        <p:tgtEl>
                                          <p:spTgt spid="7"/>
                                        </p:tgtEl>
                                        <p:attrNameLst>
                                          <p:attrName>ppt_w</p:attrName>
                                        </p:attrNameLst>
                                      </p:cBhvr>
                                      <p:tavLst>
                                        <p:tav tm="0">
                                          <p:val>
                                            <p:strVal val="#ppt_w+.3"/>
                                          </p:val>
                                        </p:tav>
                                        <p:tav tm="100000">
                                          <p:val>
                                            <p:strVal val="#ppt_w"/>
                                          </p:val>
                                        </p:tav>
                                      </p:tavLst>
                                    </p:anim>
                                    <p:anim calcmode="lin" valueType="num">
                                      <p:cBhvr>
                                        <p:cTn id="63" dur="2000" fill="hold"/>
                                        <p:tgtEl>
                                          <p:spTgt spid="7"/>
                                        </p:tgtEl>
                                        <p:attrNameLst>
                                          <p:attrName>ppt_h</p:attrName>
                                        </p:attrNameLst>
                                      </p:cBhvr>
                                      <p:tavLst>
                                        <p:tav tm="0">
                                          <p:val>
                                            <p:strVal val="#ppt_h"/>
                                          </p:val>
                                        </p:tav>
                                        <p:tav tm="100000">
                                          <p:val>
                                            <p:strVal val="#ppt_h"/>
                                          </p:val>
                                        </p:tav>
                                      </p:tavLst>
                                    </p:anim>
                                    <p:animEffect transition="in" filter="fade">
                                      <p:cBhvr>
                                        <p:cTn id="64" dur="2000"/>
                                        <p:tgtEl>
                                          <p:spTgt spid="7"/>
                                        </p:tgtEl>
                                      </p:cBhvr>
                                    </p:animEffect>
                                  </p:childTnLst>
                                </p:cTn>
                              </p:par>
                            </p:childTnLst>
                          </p:cTn>
                        </p:par>
                        <p:par>
                          <p:cTn id="65" fill="hold">
                            <p:stCondLst>
                              <p:cond delay="2000"/>
                            </p:stCondLst>
                            <p:childTnLst>
                              <p:par>
                                <p:cTn id="66" presetID="50" presetClass="entr" presetSubtype="0" decel="100000" fill="hold" nodeType="afterEffect">
                                  <p:stCondLst>
                                    <p:cond delay="0"/>
                                  </p:stCondLst>
                                  <p:childTnLst>
                                    <p:set>
                                      <p:cBhvr>
                                        <p:cTn id="67" dur="1" fill="hold">
                                          <p:stCondLst>
                                            <p:cond delay="0"/>
                                          </p:stCondLst>
                                        </p:cTn>
                                        <p:tgtEl>
                                          <p:spTgt spid="7180"/>
                                        </p:tgtEl>
                                        <p:attrNameLst>
                                          <p:attrName>style.visibility</p:attrName>
                                        </p:attrNameLst>
                                      </p:cBhvr>
                                      <p:to>
                                        <p:strVal val="visible"/>
                                      </p:to>
                                    </p:set>
                                    <p:anim calcmode="lin" valueType="num">
                                      <p:cBhvr>
                                        <p:cTn id="68" dur="2000" fill="hold"/>
                                        <p:tgtEl>
                                          <p:spTgt spid="7180"/>
                                        </p:tgtEl>
                                        <p:attrNameLst>
                                          <p:attrName>ppt_w</p:attrName>
                                        </p:attrNameLst>
                                      </p:cBhvr>
                                      <p:tavLst>
                                        <p:tav tm="0">
                                          <p:val>
                                            <p:strVal val="#ppt_w+.3"/>
                                          </p:val>
                                        </p:tav>
                                        <p:tav tm="100000">
                                          <p:val>
                                            <p:strVal val="#ppt_w"/>
                                          </p:val>
                                        </p:tav>
                                      </p:tavLst>
                                    </p:anim>
                                    <p:anim calcmode="lin" valueType="num">
                                      <p:cBhvr>
                                        <p:cTn id="69" dur="2000" fill="hold"/>
                                        <p:tgtEl>
                                          <p:spTgt spid="7180"/>
                                        </p:tgtEl>
                                        <p:attrNameLst>
                                          <p:attrName>ppt_h</p:attrName>
                                        </p:attrNameLst>
                                      </p:cBhvr>
                                      <p:tavLst>
                                        <p:tav tm="0">
                                          <p:val>
                                            <p:strVal val="#ppt_h"/>
                                          </p:val>
                                        </p:tav>
                                        <p:tav tm="100000">
                                          <p:val>
                                            <p:strVal val="#ppt_h"/>
                                          </p:val>
                                        </p:tav>
                                      </p:tavLst>
                                    </p:anim>
                                    <p:animEffect transition="in" filter="fade">
                                      <p:cBhvr>
                                        <p:cTn id="70" dur="20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0" grpId="1"/>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Grp="1" noChangeArrowheads="1"/>
          </p:cNvSpPr>
          <p:nvPr>
            <p:ph type="ftr" sz="quarter" idx="11"/>
          </p:nvPr>
        </p:nvSpPr>
        <p:spPr>
          <a:noFill/>
        </p:spPr>
        <p:txBody>
          <a:bodyPr/>
          <a:lstStyle/>
          <a:p>
            <a:r>
              <a:rPr lang="es-ES" smtClean="0"/>
              <a:t>Lic. Miriam Barone</a:t>
            </a:r>
          </a:p>
        </p:txBody>
      </p:sp>
      <p:sp>
        <p:nvSpPr>
          <p:cNvPr id="7" name="Rectangle 10"/>
          <p:cNvSpPr>
            <a:spLocks noGrp="1" noChangeArrowheads="1"/>
          </p:cNvSpPr>
          <p:nvPr>
            <p:ph type="sldNum" sz="quarter" idx="12"/>
          </p:nvPr>
        </p:nvSpPr>
        <p:spPr/>
        <p:txBody>
          <a:bodyPr/>
          <a:lstStyle/>
          <a:p>
            <a:pPr>
              <a:defRPr/>
            </a:pPr>
            <a:fld id="{36B895E1-CB6B-47DB-8F88-DA7FBF9FE763}" type="slidenum">
              <a:rPr lang="es-ES"/>
              <a:pPr>
                <a:defRPr/>
              </a:pPr>
              <a:t>7</a:t>
            </a:fld>
            <a:endParaRPr lang="es-ES"/>
          </a:p>
        </p:txBody>
      </p:sp>
      <p:sp>
        <p:nvSpPr>
          <p:cNvPr id="8194" name="1 Título"/>
          <p:cNvSpPr>
            <a:spLocks noGrp="1"/>
          </p:cNvSpPr>
          <p:nvPr>
            <p:ph type="title" idx="4294967295"/>
          </p:nvPr>
        </p:nvSpPr>
        <p:spPr>
          <a:xfrm>
            <a:off x="1827213" y="317500"/>
            <a:ext cx="6572250" cy="846138"/>
          </a:xfrm>
        </p:spPr>
        <p:txBody>
          <a:bodyPr anchor="ctr"/>
          <a:lstStyle/>
          <a:p>
            <a:pPr eaLnBrk="1" hangingPunct="1"/>
            <a:r>
              <a:rPr lang="es-ES" smtClean="0"/>
              <a:t>BÚSQUEDA DE ARCHIVOS</a:t>
            </a:r>
            <a:endParaRPr lang="es-AR" smtClean="0"/>
          </a:p>
        </p:txBody>
      </p:sp>
      <p:pic>
        <p:nvPicPr>
          <p:cNvPr id="22531" name="Picture 3"/>
          <p:cNvPicPr>
            <a:picLocks noGrp="1" noChangeAspect="1" noChangeArrowheads="1"/>
          </p:cNvPicPr>
          <p:nvPr>
            <p:ph idx="4294967295"/>
          </p:nvPr>
        </p:nvPicPr>
        <p:blipFill>
          <a:blip r:embed="rId2" cstate="print"/>
          <a:srcRect/>
          <a:stretch>
            <a:fillRect/>
          </a:stretch>
        </p:blipFill>
        <p:spPr>
          <a:xfrm>
            <a:off x="331902" y="1635019"/>
            <a:ext cx="8554751" cy="1127307"/>
          </a:xfrm>
          <a:effectLst>
            <a:innerShdw blurRad="114300">
              <a:prstClr val="black"/>
            </a:innerShdw>
          </a:effectLst>
        </p:spPr>
      </p:pic>
      <p:pic>
        <p:nvPicPr>
          <p:cNvPr id="22533" name="Picture 5"/>
          <p:cNvPicPr>
            <a:picLocks noChangeAspect="1" noChangeArrowheads="1"/>
          </p:cNvPicPr>
          <p:nvPr/>
        </p:nvPicPr>
        <p:blipFill>
          <a:blip r:embed="rId3" cstate="print"/>
          <a:srcRect/>
          <a:stretch>
            <a:fillRect/>
          </a:stretch>
        </p:blipFill>
        <p:spPr bwMode="auto">
          <a:xfrm>
            <a:off x="327070" y="3072607"/>
            <a:ext cx="8558007" cy="1714658"/>
          </a:xfrm>
          <a:prstGeom prst="rect">
            <a:avLst/>
          </a:prstGeom>
          <a:noFill/>
          <a:ln w="9525">
            <a:noFill/>
            <a:miter lim="800000"/>
            <a:headEnd/>
            <a:tailEnd/>
          </a:ln>
          <a:effectLst>
            <a:innerShdw blurRad="114300">
              <a:prstClr val="black"/>
            </a:innerShdw>
          </a:effectLst>
        </p:spPr>
      </p:pic>
      <p:pic>
        <p:nvPicPr>
          <p:cNvPr id="22534" name="Picture 6"/>
          <p:cNvPicPr>
            <a:picLocks noChangeAspect="1" noChangeArrowheads="1"/>
          </p:cNvPicPr>
          <p:nvPr/>
        </p:nvPicPr>
        <p:blipFill>
          <a:blip r:embed="rId4" cstate="print"/>
          <a:srcRect/>
          <a:stretch>
            <a:fillRect/>
          </a:stretch>
        </p:blipFill>
        <p:spPr bwMode="auto">
          <a:xfrm>
            <a:off x="331894" y="5016990"/>
            <a:ext cx="8558092" cy="1390498"/>
          </a:xfrm>
          <a:prstGeom prst="rect">
            <a:avLst/>
          </a:prstGeom>
          <a:noFill/>
          <a:ln w="9525">
            <a:noFill/>
            <a:miter lim="800000"/>
            <a:headEnd/>
            <a:tailEnd/>
          </a:ln>
          <a:effectLst>
            <a:innerShdw blurRad="114300">
              <a:prstClr val="black"/>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from="(-#ppt_w/2)" to="(#ppt_x)" calcmode="lin" valueType="num">
                                      <p:cBhvr>
                                        <p:cTn id="7" dur="1200" fill="hold">
                                          <p:stCondLst>
                                            <p:cond delay="0"/>
                                          </p:stCondLst>
                                        </p:cTn>
                                        <p:tgtEl>
                                          <p:spTgt spid="8194"/>
                                        </p:tgtEl>
                                        <p:attrNameLst>
                                          <p:attrName>ppt_x</p:attrName>
                                        </p:attrNameLst>
                                      </p:cBhvr>
                                    </p:anim>
                                    <p:anim from="0" to="-1.0" calcmode="lin" valueType="num">
                                      <p:cBhvr>
                                        <p:cTn id="8" dur="400" decel="50000" autoRev="1" fill="hold">
                                          <p:stCondLst>
                                            <p:cond delay="1200"/>
                                          </p:stCondLst>
                                        </p:cTn>
                                        <p:tgtEl>
                                          <p:spTgt spid="8194"/>
                                        </p:tgtEl>
                                        <p:attrNameLst>
                                          <p:attrName>xshear</p:attrName>
                                        </p:attrNameLst>
                                      </p:cBhvr>
                                    </p:anim>
                                    <p:animScale>
                                      <p:cBhvr>
                                        <p:cTn id="9" dur="400" decel="100000" autoRev="1" fill="hold">
                                          <p:stCondLst>
                                            <p:cond delay="1200"/>
                                          </p:stCondLst>
                                        </p:cTn>
                                        <p:tgtEl>
                                          <p:spTgt spid="8194"/>
                                        </p:tgtEl>
                                      </p:cBhvr>
                                      <p:from x="100000" y="100000"/>
                                      <p:to x="80000" y="100000"/>
                                    </p:animScale>
                                    <p:anim by="(#ppt_h/3+#ppt_w*0.1)" calcmode="lin" valueType="num">
                                      <p:cBhvr additive="sum">
                                        <p:cTn id="10" dur="400" decel="100000" autoRev="1" fill="hold">
                                          <p:stCondLst>
                                            <p:cond delay="1200"/>
                                          </p:stCondLst>
                                        </p:cTn>
                                        <p:tgtEl>
                                          <p:spTgt spid="8194"/>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7" presetClass="entr" presetSubtype="4" fill="hold" nodeType="clickEffect">
                                  <p:stCondLst>
                                    <p:cond delay="0"/>
                                  </p:stCondLst>
                                  <p:childTnLst>
                                    <p:set>
                                      <p:cBhvr>
                                        <p:cTn id="14" dur="1" fill="hold">
                                          <p:stCondLst>
                                            <p:cond delay="0"/>
                                          </p:stCondLst>
                                        </p:cTn>
                                        <p:tgtEl>
                                          <p:spTgt spid="22531"/>
                                        </p:tgtEl>
                                        <p:attrNameLst>
                                          <p:attrName>style.visibility</p:attrName>
                                        </p:attrNameLst>
                                      </p:cBhvr>
                                      <p:to>
                                        <p:strVal val="visible"/>
                                      </p:to>
                                    </p:set>
                                    <p:anim calcmode="lin" valueType="num">
                                      <p:cBhvr additive="base">
                                        <p:cTn id="15" dur="2000" fill="hold"/>
                                        <p:tgtEl>
                                          <p:spTgt spid="22531"/>
                                        </p:tgtEl>
                                        <p:attrNameLst>
                                          <p:attrName>ppt_x</p:attrName>
                                        </p:attrNameLst>
                                      </p:cBhvr>
                                      <p:tavLst>
                                        <p:tav tm="0">
                                          <p:val>
                                            <p:strVal val="#ppt_x"/>
                                          </p:val>
                                        </p:tav>
                                        <p:tav tm="100000">
                                          <p:val>
                                            <p:strVal val="#ppt_x"/>
                                          </p:val>
                                        </p:tav>
                                      </p:tavLst>
                                    </p:anim>
                                    <p:anim calcmode="lin" valueType="num">
                                      <p:cBhvr additive="base">
                                        <p:cTn id="16" dur="2000" fill="hold"/>
                                        <p:tgtEl>
                                          <p:spTgt spid="22531"/>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7" presetClass="entr" presetSubtype="4" fill="hold" nodeType="afterEffect">
                                  <p:stCondLst>
                                    <p:cond delay="0"/>
                                  </p:stCondLst>
                                  <p:childTnLst>
                                    <p:set>
                                      <p:cBhvr>
                                        <p:cTn id="19" dur="1" fill="hold">
                                          <p:stCondLst>
                                            <p:cond delay="0"/>
                                          </p:stCondLst>
                                        </p:cTn>
                                        <p:tgtEl>
                                          <p:spTgt spid="22533"/>
                                        </p:tgtEl>
                                        <p:attrNameLst>
                                          <p:attrName>style.visibility</p:attrName>
                                        </p:attrNameLst>
                                      </p:cBhvr>
                                      <p:to>
                                        <p:strVal val="visible"/>
                                      </p:to>
                                    </p:set>
                                    <p:anim calcmode="lin" valueType="num">
                                      <p:cBhvr additive="base">
                                        <p:cTn id="20" dur="2000" fill="hold"/>
                                        <p:tgtEl>
                                          <p:spTgt spid="22533"/>
                                        </p:tgtEl>
                                        <p:attrNameLst>
                                          <p:attrName>ppt_x</p:attrName>
                                        </p:attrNameLst>
                                      </p:cBhvr>
                                      <p:tavLst>
                                        <p:tav tm="0">
                                          <p:val>
                                            <p:strVal val="#ppt_x"/>
                                          </p:val>
                                        </p:tav>
                                        <p:tav tm="100000">
                                          <p:val>
                                            <p:strVal val="#ppt_x"/>
                                          </p:val>
                                        </p:tav>
                                      </p:tavLst>
                                    </p:anim>
                                    <p:anim calcmode="lin" valueType="num">
                                      <p:cBhvr additive="base">
                                        <p:cTn id="21" dur="2000" fill="hold"/>
                                        <p:tgtEl>
                                          <p:spTgt spid="22533"/>
                                        </p:tgtEl>
                                        <p:attrNameLst>
                                          <p:attrName>ppt_y</p:attrName>
                                        </p:attrNameLst>
                                      </p:cBhvr>
                                      <p:tavLst>
                                        <p:tav tm="0">
                                          <p:val>
                                            <p:strVal val="1+#ppt_h/2"/>
                                          </p:val>
                                        </p:tav>
                                        <p:tav tm="100000">
                                          <p:val>
                                            <p:strVal val="#ppt_y"/>
                                          </p:val>
                                        </p:tav>
                                      </p:tavLst>
                                    </p:anim>
                                  </p:childTnLst>
                                </p:cTn>
                              </p:par>
                            </p:childTnLst>
                          </p:cTn>
                        </p:par>
                        <p:par>
                          <p:cTn id="22" fill="hold">
                            <p:stCondLst>
                              <p:cond delay="4000"/>
                            </p:stCondLst>
                            <p:childTnLst>
                              <p:par>
                                <p:cTn id="23" presetID="7" presetClass="entr" presetSubtype="4" fill="hold" nodeType="afterEffect">
                                  <p:stCondLst>
                                    <p:cond delay="0"/>
                                  </p:stCondLst>
                                  <p:childTnLst>
                                    <p:set>
                                      <p:cBhvr>
                                        <p:cTn id="24" dur="1" fill="hold">
                                          <p:stCondLst>
                                            <p:cond delay="0"/>
                                          </p:stCondLst>
                                        </p:cTn>
                                        <p:tgtEl>
                                          <p:spTgt spid="22534"/>
                                        </p:tgtEl>
                                        <p:attrNameLst>
                                          <p:attrName>style.visibility</p:attrName>
                                        </p:attrNameLst>
                                      </p:cBhvr>
                                      <p:to>
                                        <p:strVal val="visible"/>
                                      </p:to>
                                    </p:set>
                                    <p:anim calcmode="lin" valueType="num">
                                      <p:cBhvr additive="base">
                                        <p:cTn id="25" dur="2000" fill="hold"/>
                                        <p:tgtEl>
                                          <p:spTgt spid="22534"/>
                                        </p:tgtEl>
                                        <p:attrNameLst>
                                          <p:attrName>ppt_x</p:attrName>
                                        </p:attrNameLst>
                                      </p:cBhvr>
                                      <p:tavLst>
                                        <p:tav tm="0">
                                          <p:val>
                                            <p:strVal val="#ppt_x"/>
                                          </p:val>
                                        </p:tav>
                                        <p:tav tm="100000">
                                          <p:val>
                                            <p:strVal val="#ppt_x"/>
                                          </p:val>
                                        </p:tav>
                                      </p:tavLst>
                                    </p:anim>
                                    <p:anim calcmode="lin" valueType="num">
                                      <p:cBhvr additive="base">
                                        <p:cTn id="26" dur="2000" fill="hold"/>
                                        <p:tgtEl>
                                          <p:spTgt spid="22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ftr" sz="quarter" idx="11"/>
          </p:nvPr>
        </p:nvSpPr>
        <p:spPr>
          <a:noFill/>
        </p:spPr>
        <p:txBody>
          <a:bodyPr/>
          <a:lstStyle/>
          <a:p>
            <a:r>
              <a:rPr lang="es-ES" smtClean="0"/>
              <a:t>Lic. Miriam Barone</a:t>
            </a:r>
          </a:p>
        </p:txBody>
      </p:sp>
      <p:sp>
        <p:nvSpPr>
          <p:cNvPr id="9" name="Rectangle 10"/>
          <p:cNvSpPr>
            <a:spLocks noGrp="1" noChangeArrowheads="1"/>
          </p:cNvSpPr>
          <p:nvPr>
            <p:ph type="sldNum" sz="quarter" idx="12"/>
          </p:nvPr>
        </p:nvSpPr>
        <p:spPr/>
        <p:txBody>
          <a:bodyPr/>
          <a:lstStyle/>
          <a:p>
            <a:pPr>
              <a:defRPr/>
            </a:pPr>
            <a:fld id="{DFFA0280-50A1-4B79-BD9F-CE4453BF9C8E}" type="slidenum">
              <a:rPr lang="es-ES"/>
              <a:pPr>
                <a:defRPr/>
              </a:pPr>
              <a:t>8</a:t>
            </a:fld>
            <a:endParaRPr lang="es-ES"/>
          </a:p>
        </p:txBody>
      </p:sp>
      <p:sp>
        <p:nvSpPr>
          <p:cNvPr id="9218" name="1 Título"/>
          <p:cNvSpPr>
            <a:spLocks noGrp="1"/>
          </p:cNvSpPr>
          <p:nvPr>
            <p:ph type="title" idx="4294967295"/>
          </p:nvPr>
        </p:nvSpPr>
        <p:spPr>
          <a:xfrm>
            <a:off x="611188" y="277813"/>
            <a:ext cx="8532812" cy="990600"/>
          </a:xfrm>
        </p:spPr>
        <p:txBody>
          <a:bodyPr anchor="ctr"/>
          <a:lstStyle/>
          <a:p>
            <a:pPr eaLnBrk="1" hangingPunct="1"/>
            <a:r>
              <a:rPr lang="es-ES" sz="3400" u="sng" smtClean="0"/>
              <a:t>OPERACIONES SOBRE ARCHIVOS</a:t>
            </a:r>
            <a:endParaRPr lang="es-AR" sz="3400" u="sng" smtClean="0"/>
          </a:p>
        </p:txBody>
      </p:sp>
      <p:pic>
        <p:nvPicPr>
          <p:cNvPr id="23557" name="Picture 5"/>
          <p:cNvPicPr>
            <a:picLocks noChangeAspect="1" noChangeArrowheads="1"/>
          </p:cNvPicPr>
          <p:nvPr/>
        </p:nvPicPr>
        <p:blipFill>
          <a:blip r:embed="rId2" cstate="print"/>
          <a:srcRect/>
          <a:stretch>
            <a:fillRect/>
          </a:stretch>
        </p:blipFill>
        <p:spPr bwMode="auto">
          <a:xfrm>
            <a:off x="344117" y="2873858"/>
            <a:ext cx="8600037" cy="696816"/>
          </a:xfrm>
          <a:prstGeom prst="rect">
            <a:avLst/>
          </a:prstGeom>
          <a:noFill/>
          <a:ln w="9525">
            <a:noFill/>
            <a:miter lim="800000"/>
            <a:headEnd/>
            <a:tailEnd/>
          </a:ln>
          <a:scene3d>
            <a:camera prst="orthographicFront"/>
            <a:lightRig rig="threePt" dir="t"/>
          </a:scene3d>
          <a:sp3d>
            <a:bevelT w="165100" prst="coolSlant"/>
          </a:sp3d>
        </p:spPr>
      </p:pic>
      <p:pic>
        <p:nvPicPr>
          <p:cNvPr id="23558" name="Picture 6"/>
          <p:cNvPicPr>
            <a:picLocks noChangeAspect="1" noChangeArrowheads="1"/>
          </p:cNvPicPr>
          <p:nvPr/>
        </p:nvPicPr>
        <p:blipFill>
          <a:blip r:embed="rId3" cstate="print"/>
          <a:srcRect/>
          <a:stretch>
            <a:fillRect/>
          </a:stretch>
        </p:blipFill>
        <p:spPr bwMode="auto">
          <a:xfrm>
            <a:off x="344051" y="3810655"/>
            <a:ext cx="8609637" cy="649114"/>
          </a:xfrm>
          <a:prstGeom prst="rect">
            <a:avLst/>
          </a:prstGeom>
          <a:noFill/>
          <a:ln w="9525">
            <a:noFill/>
            <a:miter lim="800000"/>
            <a:headEnd/>
            <a:tailEnd/>
          </a:ln>
          <a:scene3d>
            <a:camera prst="orthographicFront"/>
            <a:lightRig rig="threePt" dir="t"/>
          </a:scene3d>
          <a:sp3d>
            <a:bevelT w="165100" prst="coolSlant"/>
          </a:sp3d>
        </p:spPr>
      </p:pic>
      <p:pic>
        <p:nvPicPr>
          <p:cNvPr id="23559" name="Picture 7"/>
          <p:cNvPicPr>
            <a:picLocks noChangeAspect="1" noChangeArrowheads="1"/>
          </p:cNvPicPr>
          <p:nvPr/>
        </p:nvPicPr>
        <p:blipFill>
          <a:blip r:embed="rId4" cstate="print"/>
          <a:srcRect/>
          <a:stretch>
            <a:fillRect/>
          </a:stretch>
        </p:blipFill>
        <p:spPr bwMode="auto">
          <a:xfrm>
            <a:off x="343817" y="4676086"/>
            <a:ext cx="8551261" cy="629232"/>
          </a:xfrm>
          <a:prstGeom prst="rect">
            <a:avLst/>
          </a:prstGeom>
          <a:noFill/>
          <a:ln w="9525">
            <a:noFill/>
            <a:miter lim="800000"/>
            <a:headEnd/>
            <a:tailEnd/>
          </a:ln>
          <a:scene3d>
            <a:camera prst="orthographicFront"/>
            <a:lightRig rig="threePt" dir="t"/>
          </a:scene3d>
          <a:sp3d>
            <a:bevelT w="165100" prst="coolSlant"/>
          </a:sp3d>
        </p:spPr>
      </p:pic>
      <p:pic>
        <p:nvPicPr>
          <p:cNvPr id="23560" name="Picture 8"/>
          <p:cNvPicPr>
            <a:picLocks noChangeAspect="1" noChangeArrowheads="1"/>
          </p:cNvPicPr>
          <p:nvPr/>
        </p:nvPicPr>
        <p:blipFill>
          <a:blip r:embed="rId5" cstate="print"/>
          <a:srcRect/>
          <a:stretch>
            <a:fillRect/>
          </a:stretch>
        </p:blipFill>
        <p:spPr bwMode="auto">
          <a:xfrm>
            <a:off x="343985" y="5532105"/>
            <a:ext cx="8590761" cy="973426"/>
          </a:xfrm>
          <a:prstGeom prst="rect">
            <a:avLst/>
          </a:prstGeom>
          <a:noFill/>
          <a:ln w="9525">
            <a:noFill/>
            <a:miter lim="800000"/>
            <a:headEnd/>
            <a:tailEnd/>
          </a:ln>
          <a:scene3d>
            <a:camera prst="orthographicFront"/>
            <a:lightRig rig="threePt" dir="t"/>
          </a:scene3d>
          <a:sp3d>
            <a:bevelT w="165100" prst="coolSlant"/>
          </a:sp3d>
        </p:spPr>
      </p:pic>
      <p:pic>
        <p:nvPicPr>
          <p:cNvPr id="9231" name="Picture 15"/>
          <p:cNvPicPr>
            <a:picLocks noChangeAspect="1" noChangeArrowheads="1"/>
          </p:cNvPicPr>
          <p:nvPr/>
        </p:nvPicPr>
        <p:blipFill>
          <a:blip r:embed="rId6" cstate="print"/>
          <a:srcRect/>
          <a:stretch>
            <a:fillRect/>
          </a:stretch>
        </p:blipFill>
        <p:spPr bwMode="auto">
          <a:xfrm>
            <a:off x="323850" y="1628775"/>
            <a:ext cx="8640763" cy="996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par>
                          <p:cTn id="21" fill="hold">
                            <p:stCondLst>
                              <p:cond delay="2000"/>
                            </p:stCondLst>
                            <p:childTnLst>
                              <p:par>
                                <p:cTn id="22" presetID="35" presetClass="entr" presetSubtype="0" fill="hold" nodeType="afterEffect">
                                  <p:stCondLst>
                                    <p:cond delay="0"/>
                                  </p:stCondLst>
                                  <p:childTnLst>
                                    <p:set>
                                      <p:cBhvr>
                                        <p:cTn id="23" dur="1" fill="hold">
                                          <p:stCondLst>
                                            <p:cond delay="0"/>
                                          </p:stCondLst>
                                        </p:cTn>
                                        <p:tgtEl>
                                          <p:spTgt spid="9231"/>
                                        </p:tgtEl>
                                        <p:attrNameLst>
                                          <p:attrName>style.visibility</p:attrName>
                                        </p:attrNameLst>
                                      </p:cBhvr>
                                      <p:to>
                                        <p:strVal val="visible"/>
                                      </p:to>
                                    </p:set>
                                    <p:animEffect transition="in" filter="fade">
                                      <p:cBhvr>
                                        <p:cTn id="24" dur="2000"/>
                                        <p:tgtEl>
                                          <p:spTgt spid="9231"/>
                                        </p:tgtEl>
                                      </p:cBhvr>
                                    </p:animEffect>
                                    <p:anim calcmode="lin" valueType="num">
                                      <p:cBhvr>
                                        <p:cTn id="25" dur="2000" fill="hold"/>
                                        <p:tgtEl>
                                          <p:spTgt spid="9231"/>
                                        </p:tgtEl>
                                        <p:attrNameLst>
                                          <p:attrName>style.rotation</p:attrName>
                                        </p:attrNameLst>
                                      </p:cBhvr>
                                      <p:tavLst>
                                        <p:tav tm="0">
                                          <p:val>
                                            <p:fltVal val="720"/>
                                          </p:val>
                                        </p:tav>
                                        <p:tav tm="100000">
                                          <p:val>
                                            <p:fltVal val="0"/>
                                          </p:val>
                                        </p:tav>
                                      </p:tavLst>
                                    </p:anim>
                                    <p:anim calcmode="lin" valueType="num">
                                      <p:cBhvr>
                                        <p:cTn id="26" dur="2000" fill="hold"/>
                                        <p:tgtEl>
                                          <p:spTgt spid="9231"/>
                                        </p:tgtEl>
                                        <p:attrNameLst>
                                          <p:attrName>ppt_h</p:attrName>
                                        </p:attrNameLst>
                                      </p:cBhvr>
                                      <p:tavLst>
                                        <p:tav tm="0">
                                          <p:val>
                                            <p:fltVal val="0"/>
                                          </p:val>
                                        </p:tav>
                                        <p:tav tm="100000">
                                          <p:val>
                                            <p:strVal val="#ppt_h"/>
                                          </p:val>
                                        </p:tav>
                                      </p:tavLst>
                                    </p:anim>
                                    <p:anim calcmode="lin" valueType="num">
                                      <p:cBhvr>
                                        <p:cTn id="27" dur="2000" fill="hold"/>
                                        <p:tgtEl>
                                          <p:spTgt spid="9231"/>
                                        </p:tgtEl>
                                        <p:attrNameLst>
                                          <p:attrName>ppt_w</p:attrName>
                                        </p:attrNameLst>
                                      </p:cBhvr>
                                      <p:tavLst>
                                        <p:tav tm="0">
                                          <p:val>
                                            <p:fltVal val="0"/>
                                          </p:val>
                                        </p:tav>
                                        <p:tav tm="100000">
                                          <p:val>
                                            <p:strVal val="#ppt_w"/>
                                          </p:val>
                                        </p:tav>
                                      </p:tavLst>
                                    </p:anim>
                                  </p:childTnLst>
                                </p:cTn>
                              </p:par>
                            </p:childTnLst>
                          </p:cTn>
                        </p:par>
                        <p:par>
                          <p:cTn id="28" fill="hold">
                            <p:stCondLst>
                              <p:cond delay="4000"/>
                            </p:stCondLst>
                            <p:childTnLst>
                              <p:par>
                                <p:cTn id="29" presetID="35" presetClass="entr" presetSubtype="0" fill="hold" nodeType="afterEffect">
                                  <p:stCondLst>
                                    <p:cond delay="0"/>
                                  </p:stCondLst>
                                  <p:childTnLst>
                                    <p:set>
                                      <p:cBhvr>
                                        <p:cTn id="30" dur="1" fill="hold">
                                          <p:stCondLst>
                                            <p:cond delay="0"/>
                                          </p:stCondLst>
                                        </p:cTn>
                                        <p:tgtEl>
                                          <p:spTgt spid="23557"/>
                                        </p:tgtEl>
                                        <p:attrNameLst>
                                          <p:attrName>style.visibility</p:attrName>
                                        </p:attrNameLst>
                                      </p:cBhvr>
                                      <p:to>
                                        <p:strVal val="visible"/>
                                      </p:to>
                                    </p:set>
                                    <p:animEffect transition="in" filter="fade">
                                      <p:cBhvr>
                                        <p:cTn id="31" dur="2000"/>
                                        <p:tgtEl>
                                          <p:spTgt spid="23557"/>
                                        </p:tgtEl>
                                      </p:cBhvr>
                                    </p:animEffect>
                                    <p:anim calcmode="lin" valueType="num">
                                      <p:cBhvr>
                                        <p:cTn id="32" dur="2000" fill="hold"/>
                                        <p:tgtEl>
                                          <p:spTgt spid="23557"/>
                                        </p:tgtEl>
                                        <p:attrNameLst>
                                          <p:attrName>style.rotation</p:attrName>
                                        </p:attrNameLst>
                                      </p:cBhvr>
                                      <p:tavLst>
                                        <p:tav tm="0">
                                          <p:val>
                                            <p:fltVal val="720"/>
                                          </p:val>
                                        </p:tav>
                                        <p:tav tm="100000">
                                          <p:val>
                                            <p:fltVal val="0"/>
                                          </p:val>
                                        </p:tav>
                                      </p:tavLst>
                                    </p:anim>
                                    <p:anim calcmode="lin" valueType="num">
                                      <p:cBhvr>
                                        <p:cTn id="33" dur="2000" fill="hold"/>
                                        <p:tgtEl>
                                          <p:spTgt spid="23557"/>
                                        </p:tgtEl>
                                        <p:attrNameLst>
                                          <p:attrName>ppt_h</p:attrName>
                                        </p:attrNameLst>
                                      </p:cBhvr>
                                      <p:tavLst>
                                        <p:tav tm="0">
                                          <p:val>
                                            <p:fltVal val="0"/>
                                          </p:val>
                                        </p:tav>
                                        <p:tav tm="100000">
                                          <p:val>
                                            <p:strVal val="#ppt_h"/>
                                          </p:val>
                                        </p:tav>
                                      </p:tavLst>
                                    </p:anim>
                                    <p:anim calcmode="lin" valueType="num">
                                      <p:cBhvr>
                                        <p:cTn id="34" dur="2000" fill="hold"/>
                                        <p:tgtEl>
                                          <p:spTgt spid="23557"/>
                                        </p:tgtEl>
                                        <p:attrNameLst>
                                          <p:attrName>ppt_w</p:attrName>
                                        </p:attrNameLst>
                                      </p:cBhvr>
                                      <p:tavLst>
                                        <p:tav tm="0">
                                          <p:val>
                                            <p:fltVal val="0"/>
                                          </p:val>
                                        </p:tav>
                                        <p:tav tm="100000">
                                          <p:val>
                                            <p:strVal val="#ppt_w"/>
                                          </p:val>
                                        </p:tav>
                                      </p:tavLst>
                                    </p:anim>
                                  </p:childTnLst>
                                </p:cTn>
                              </p:par>
                            </p:childTnLst>
                          </p:cTn>
                        </p:par>
                        <p:par>
                          <p:cTn id="35" fill="hold">
                            <p:stCondLst>
                              <p:cond delay="6000"/>
                            </p:stCondLst>
                            <p:childTnLst>
                              <p:par>
                                <p:cTn id="36" presetID="35" presetClass="entr" presetSubtype="0" fill="hold" nodeType="afterEffect">
                                  <p:stCondLst>
                                    <p:cond delay="0"/>
                                  </p:stCondLst>
                                  <p:childTnLst>
                                    <p:set>
                                      <p:cBhvr>
                                        <p:cTn id="37" dur="1" fill="hold">
                                          <p:stCondLst>
                                            <p:cond delay="0"/>
                                          </p:stCondLst>
                                        </p:cTn>
                                        <p:tgtEl>
                                          <p:spTgt spid="23558"/>
                                        </p:tgtEl>
                                        <p:attrNameLst>
                                          <p:attrName>style.visibility</p:attrName>
                                        </p:attrNameLst>
                                      </p:cBhvr>
                                      <p:to>
                                        <p:strVal val="visible"/>
                                      </p:to>
                                    </p:set>
                                    <p:animEffect transition="in" filter="fade">
                                      <p:cBhvr>
                                        <p:cTn id="38" dur="2000"/>
                                        <p:tgtEl>
                                          <p:spTgt spid="23558"/>
                                        </p:tgtEl>
                                      </p:cBhvr>
                                    </p:animEffect>
                                    <p:anim calcmode="lin" valueType="num">
                                      <p:cBhvr>
                                        <p:cTn id="39" dur="2000" fill="hold"/>
                                        <p:tgtEl>
                                          <p:spTgt spid="23558"/>
                                        </p:tgtEl>
                                        <p:attrNameLst>
                                          <p:attrName>style.rotation</p:attrName>
                                        </p:attrNameLst>
                                      </p:cBhvr>
                                      <p:tavLst>
                                        <p:tav tm="0">
                                          <p:val>
                                            <p:fltVal val="720"/>
                                          </p:val>
                                        </p:tav>
                                        <p:tav tm="100000">
                                          <p:val>
                                            <p:fltVal val="0"/>
                                          </p:val>
                                        </p:tav>
                                      </p:tavLst>
                                    </p:anim>
                                    <p:anim calcmode="lin" valueType="num">
                                      <p:cBhvr>
                                        <p:cTn id="40" dur="2000" fill="hold"/>
                                        <p:tgtEl>
                                          <p:spTgt spid="23558"/>
                                        </p:tgtEl>
                                        <p:attrNameLst>
                                          <p:attrName>ppt_h</p:attrName>
                                        </p:attrNameLst>
                                      </p:cBhvr>
                                      <p:tavLst>
                                        <p:tav tm="0">
                                          <p:val>
                                            <p:fltVal val="0"/>
                                          </p:val>
                                        </p:tav>
                                        <p:tav tm="100000">
                                          <p:val>
                                            <p:strVal val="#ppt_h"/>
                                          </p:val>
                                        </p:tav>
                                      </p:tavLst>
                                    </p:anim>
                                    <p:anim calcmode="lin" valueType="num">
                                      <p:cBhvr>
                                        <p:cTn id="41" dur="2000" fill="hold"/>
                                        <p:tgtEl>
                                          <p:spTgt spid="23558"/>
                                        </p:tgtEl>
                                        <p:attrNameLst>
                                          <p:attrName>ppt_w</p:attrName>
                                        </p:attrNameLst>
                                      </p:cBhvr>
                                      <p:tavLst>
                                        <p:tav tm="0">
                                          <p:val>
                                            <p:fltVal val="0"/>
                                          </p:val>
                                        </p:tav>
                                        <p:tav tm="100000">
                                          <p:val>
                                            <p:strVal val="#ppt_w"/>
                                          </p:val>
                                        </p:tav>
                                      </p:tavLst>
                                    </p:anim>
                                  </p:childTnLst>
                                </p:cTn>
                              </p:par>
                            </p:childTnLst>
                          </p:cTn>
                        </p:par>
                        <p:par>
                          <p:cTn id="42" fill="hold">
                            <p:stCondLst>
                              <p:cond delay="8000"/>
                            </p:stCondLst>
                            <p:childTnLst>
                              <p:par>
                                <p:cTn id="43" presetID="35" presetClass="entr" presetSubtype="0" fill="hold" nodeType="after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fade">
                                      <p:cBhvr>
                                        <p:cTn id="45" dur="2000"/>
                                        <p:tgtEl>
                                          <p:spTgt spid="23559"/>
                                        </p:tgtEl>
                                      </p:cBhvr>
                                    </p:animEffect>
                                    <p:anim calcmode="lin" valueType="num">
                                      <p:cBhvr>
                                        <p:cTn id="46" dur="2000" fill="hold"/>
                                        <p:tgtEl>
                                          <p:spTgt spid="23559"/>
                                        </p:tgtEl>
                                        <p:attrNameLst>
                                          <p:attrName>style.rotation</p:attrName>
                                        </p:attrNameLst>
                                      </p:cBhvr>
                                      <p:tavLst>
                                        <p:tav tm="0">
                                          <p:val>
                                            <p:fltVal val="720"/>
                                          </p:val>
                                        </p:tav>
                                        <p:tav tm="100000">
                                          <p:val>
                                            <p:fltVal val="0"/>
                                          </p:val>
                                        </p:tav>
                                      </p:tavLst>
                                    </p:anim>
                                    <p:anim calcmode="lin" valueType="num">
                                      <p:cBhvr>
                                        <p:cTn id="47" dur="2000" fill="hold"/>
                                        <p:tgtEl>
                                          <p:spTgt spid="23559"/>
                                        </p:tgtEl>
                                        <p:attrNameLst>
                                          <p:attrName>ppt_h</p:attrName>
                                        </p:attrNameLst>
                                      </p:cBhvr>
                                      <p:tavLst>
                                        <p:tav tm="0">
                                          <p:val>
                                            <p:fltVal val="0"/>
                                          </p:val>
                                        </p:tav>
                                        <p:tav tm="100000">
                                          <p:val>
                                            <p:strVal val="#ppt_h"/>
                                          </p:val>
                                        </p:tav>
                                      </p:tavLst>
                                    </p:anim>
                                    <p:anim calcmode="lin" valueType="num">
                                      <p:cBhvr>
                                        <p:cTn id="48" dur="2000" fill="hold"/>
                                        <p:tgtEl>
                                          <p:spTgt spid="23559"/>
                                        </p:tgtEl>
                                        <p:attrNameLst>
                                          <p:attrName>ppt_w</p:attrName>
                                        </p:attrNameLst>
                                      </p:cBhvr>
                                      <p:tavLst>
                                        <p:tav tm="0">
                                          <p:val>
                                            <p:fltVal val="0"/>
                                          </p:val>
                                        </p:tav>
                                        <p:tav tm="100000">
                                          <p:val>
                                            <p:strVal val="#ppt_w"/>
                                          </p:val>
                                        </p:tav>
                                      </p:tavLst>
                                    </p:anim>
                                  </p:childTnLst>
                                </p:cTn>
                              </p:par>
                            </p:childTnLst>
                          </p:cTn>
                        </p:par>
                        <p:par>
                          <p:cTn id="49" fill="hold">
                            <p:stCondLst>
                              <p:cond delay="10000"/>
                            </p:stCondLst>
                            <p:childTnLst>
                              <p:par>
                                <p:cTn id="50" presetID="35" presetClass="entr" presetSubtype="0" fill="hold" nodeType="afterEffect">
                                  <p:stCondLst>
                                    <p:cond delay="0"/>
                                  </p:stCondLst>
                                  <p:childTnLst>
                                    <p:set>
                                      <p:cBhvr>
                                        <p:cTn id="51" dur="1" fill="hold">
                                          <p:stCondLst>
                                            <p:cond delay="0"/>
                                          </p:stCondLst>
                                        </p:cTn>
                                        <p:tgtEl>
                                          <p:spTgt spid="23560"/>
                                        </p:tgtEl>
                                        <p:attrNameLst>
                                          <p:attrName>style.visibility</p:attrName>
                                        </p:attrNameLst>
                                      </p:cBhvr>
                                      <p:to>
                                        <p:strVal val="visible"/>
                                      </p:to>
                                    </p:set>
                                    <p:animEffect transition="in" filter="fade">
                                      <p:cBhvr>
                                        <p:cTn id="52" dur="2000"/>
                                        <p:tgtEl>
                                          <p:spTgt spid="23560"/>
                                        </p:tgtEl>
                                      </p:cBhvr>
                                    </p:animEffect>
                                    <p:anim calcmode="lin" valueType="num">
                                      <p:cBhvr>
                                        <p:cTn id="53" dur="2000" fill="hold"/>
                                        <p:tgtEl>
                                          <p:spTgt spid="23560"/>
                                        </p:tgtEl>
                                        <p:attrNameLst>
                                          <p:attrName>style.rotation</p:attrName>
                                        </p:attrNameLst>
                                      </p:cBhvr>
                                      <p:tavLst>
                                        <p:tav tm="0">
                                          <p:val>
                                            <p:fltVal val="720"/>
                                          </p:val>
                                        </p:tav>
                                        <p:tav tm="100000">
                                          <p:val>
                                            <p:fltVal val="0"/>
                                          </p:val>
                                        </p:tav>
                                      </p:tavLst>
                                    </p:anim>
                                    <p:anim calcmode="lin" valueType="num">
                                      <p:cBhvr>
                                        <p:cTn id="54" dur="2000" fill="hold"/>
                                        <p:tgtEl>
                                          <p:spTgt spid="23560"/>
                                        </p:tgtEl>
                                        <p:attrNameLst>
                                          <p:attrName>ppt_h</p:attrName>
                                        </p:attrNameLst>
                                      </p:cBhvr>
                                      <p:tavLst>
                                        <p:tav tm="0">
                                          <p:val>
                                            <p:fltVal val="0"/>
                                          </p:val>
                                        </p:tav>
                                        <p:tav tm="100000">
                                          <p:val>
                                            <p:strVal val="#ppt_h"/>
                                          </p:val>
                                        </p:tav>
                                      </p:tavLst>
                                    </p:anim>
                                    <p:anim calcmode="lin" valueType="num">
                                      <p:cBhvr>
                                        <p:cTn id="55" dur="2000" fill="hold"/>
                                        <p:tgtEl>
                                          <p:spTgt spid="2356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ChangeArrowheads="1"/>
          </p:cNvSpPr>
          <p:nvPr>
            <p:ph type="ftr" sz="quarter" idx="11"/>
          </p:nvPr>
        </p:nvSpPr>
        <p:spPr>
          <a:noFill/>
        </p:spPr>
        <p:txBody>
          <a:bodyPr/>
          <a:lstStyle/>
          <a:p>
            <a:r>
              <a:rPr lang="es-ES" smtClean="0"/>
              <a:t>Lic. Miriam Barone</a:t>
            </a:r>
          </a:p>
        </p:txBody>
      </p:sp>
      <p:sp>
        <p:nvSpPr>
          <p:cNvPr id="22" name="Rectangle 10"/>
          <p:cNvSpPr>
            <a:spLocks noGrp="1" noChangeArrowheads="1"/>
          </p:cNvSpPr>
          <p:nvPr>
            <p:ph type="sldNum" sz="quarter" idx="12"/>
          </p:nvPr>
        </p:nvSpPr>
        <p:spPr/>
        <p:txBody>
          <a:bodyPr/>
          <a:lstStyle/>
          <a:p>
            <a:pPr>
              <a:defRPr/>
            </a:pPr>
            <a:fld id="{B0D1205B-CBFE-4D37-89D3-957BA5C5D8B5}" type="slidenum">
              <a:rPr lang="es-ES"/>
              <a:pPr>
                <a:defRPr/>
              </a:pPr>
              <a:t>9</a:t>
            </a:fld>
            <a:endParaRPr lang="es-ES"/>
          </a:p>
        </p:txBody>
      </p:sp>
      <p:sp>
        <p:nvSpPr>
          <p:cNvPr id="10242" name="Rectangle 2"/>
          <p:cNvSpPr>
            <a:spLocks noGrp="1"/>
          </p:cNvSpPr>
          <p:nvPr>
            <p:ph type="title" idx="4294967295"/>
          </p:nvPr>
        </p:nvSpPr>
        <p:spPr>
          <a:xfrm>
            <a:off x="938213" y="188913"/>
            <a:ext cx="7777162" cy="719137"/>
          </a:xfrm>
        </p:spPr>
        <p:txBody>
          <a:bodyPr anchor="ctr"/>
          <a:lstStyle/>
          <a:p>
            <a:pPr eaLnBrk="1" hangingPunct="1"/>
            <a:r>
              <a:rPr lang="es-ES" sz="3500" u="sng" smtClean="0"/>
              <a:t>TIPOS DE ARCHIVOS</a:t>
            </a:r>
            <a:r>
              <a:rPr lang="es-ES" sz="3500" smtClean="0"/>
              <a:t>  Clasificación</a:t>
            </a:r>
          </a:p>
        </p:txBody>
      </p:sp>
      <p:sp>
        <p:nvSpPr>
          <p:cNvPr id="4" name="Text Box 25"/>
          <p:cNvSpPr>
            <a:spLocks noChangeArrowheads="1"/>
          </p:cNvSpPr>
          <p:nvPr/>
        </p:nvSpPr>
        <p:spPr bwMode="auto">
          <a:xfrm>
            <a:off x="395288" y="1628775"/>
            <a:ext cx="2305050" cy="1382713"/>
          </a:xfrm>
          <a:prstGeom prst="rect">
            <a:avLst/>
          </a:prstGeom>
          <a:solidFill>
            <a:srgbClr val="99CCFF"/>
          </a:solidFill>
          <a:ln w="9525" algn="ctr">
            <a:solidFill>
              <a:srgbClr val="99CCFF"/>
            </a:solidFill>
            <a:miter lim="800000"/>
            <a:headEnd/>
            <a:tailEnd/>
          </a:ln>
          <a:effectLst>
            <a:outerShdw dist="23000" dir="5400000" rotWithShape="0">
              <a:srgbClr val="000000">
                <a:alpha val="34999"/>
              </a:srgbClr>
            </a:outerShdw>
          </a:effectLst>
        </p:spPr>
        <p:txBody>
          <a:bodyPr>
            <a:spAutoFit/>
          </a:bodyPr>
          <a:lstStyle/>
          <a:p>
            <a:pPr marL="3175" indent="9525" eaLnBrk="0" hangingPunct="0">
              <a:buClrTx/>
              <a:buSzTx/>
              <a:buFont typeface="Arial" charset="0"/>
              <a:buNone/>
              <a:tabLst>
                <a:tab pos="0" algn="l"/>
              </a:tabLst>
              <a:defRPr/>
            </a:pPr>
            <a:r>
              <a:rPr lang="es-ES" sz="2800">
                <a:effectLst>
                  <a:outerShdw blurRad="38100" dist="38100" dir="2700000" algn="tl">
                    <a:srgbClr val="FFFFFF"/>
                  </a:outerShdw>
                </a:effectLst>
              </a:rPr>
              <a:t>Según longitud de registros </a:t>
            </a:r>
          </a:p>
        </p:txBody>
      </p:sp>
      <p:sp>
        <p:nvSpPr>
          <p:cNvPr id="2" name="Text Box 25"/>
          <p:cNvSpPr>
            <a:spLocks noChangeArrowheads="1"/>
          </p:cNvSpPr>
          <p:nvPr/>
        </p:nvSpPr>
        <p:spPr bwMode="auto">
          <a:xfrm>
            <a:off x="395288" y="4365625"/>
            <a:ext cx="2374900" cy="1809750"/>
          </a:xfrm>
          <a:prstGeom prst="rect">
            <a:avLst/>
          </a:prstGeom>
          <a:solidFill>
            <a:srgbClr val="99CCFF"/>
          </a:solidFill>
          <a:ln w="9525" algn="ctr">
            <a:solidFill>
              <a:srgbClr val="99CCFF"/>
            </a:solidFill>
            <a:miter lim="800000"/>
            <a:headEnd/>
            <a:tailEnd/>
          </a:ln>
          <a:effectLst>
            <a:outerShdw dist="23000" dir="5400000" rotWithShape="0">
              <a:srgbClr val="000000">
                <a:alpha val="34999"/>
              </a:srgbClr>
            </a:outerShdw>
          </a:effectLst>
        </p:spPr>
        <p:txBody>
          <a:bodyPr>
            <a:spAutoFit/>
          </a:bodyPr>
          <a:lstStyle/>
          <a:p>
            <a:pPr eaLnBrk="0" hangingPunct="0">
              <a:buClrTx/>
              <a:buSzTx/>
              <a:buFont typeface="Arial" charset="0"/>
              <a:buNone/>
              <a:defRPr/>
            </a:pPr>
            <a:r>
              <a:rPr lang="es-ES" sz="2800">
                <a:effectLst>
                  <a:outerShdw blurRad="38100" dist="38100" dir="2700000" algn="tl">
                    <a:srgbClr val="FFFFFF"/>
                  </a:outerShdw>
                </a:effectLst>
              </a:rPr>
              <a:t>Según el uso que se hace de los archivos</a:t>
            </a:r>
          </a:p>
        </p:txBody>
      </p:sp>
      <p:sp>
        <p:nvSpPr>
          <p:cNvPr id="10245" name="Oval 6" descr="Papel seda azul"/>
          <p:cNvSpPr>
            <a:spLocks noChangeArrowheads="1"/>
          </p:cNvSpPr>
          <p:nvPr/>
        </p:nvSpPr>
        <p:spPr bwMode="auto">
          <a:xfrm>
            <a:off x="3276600" y="981075"/>
            <a:ext cx="3384550" cy="576263"/>
          </a:xfrm>
          <a:prstGeom prst="ellipse">
            <a:avLst/>
          </a:prstGeom>
          <a:blipFill dpi="0" rotWithShape="1">
            <a:blip r:embed="rId2" cstate="print"/>
            <a:srcRect/>
            <a:tile tx="0" ty="0" sx="100000" sy="100000" flip="none" algn="tl"/>
          </a:blipFill>
          <a:ln w="9525" algn="ctr">
            <a:solidFill>
              <a:schemeClr val="tx1"/>
            </a:solidFill>
            <a:round/>
            <a:headEnd/>
            <a:tailEnd/>
          </a:ln>
        </p:spPr>
        <p:txBody>
          <a:bodyPr wrap="none" anchor="ctr"/>
          <a:lstStyle/>
          <a:p>
            <a:pPr>
              <a:spcBef>
                <a:spcPct val="0"/>
              </a:spcBef>
              <a:buClrTx/>
              <a:buSzTx/>
              <a:buFontTx/>
              <a:buNone/>
            </a:pPr>
            <a:r>
              <a:rPr lang="es-ES" sz="1800">
                <a:latin typeface="Arial" charset="0"/>
                <a:cs typeface="Arial" charset="0"/>
              </a:rPr>
              <a:t>Longitud Fija</a:t>
            </a:r>
          </a:p>
        </p:txBody>
      </p:sp>
      <p:sp>
        <p:nvSpPr>
          <p:cNvPr id="10246" name="Oval 7" descr="Papel seda azul"/>
          <p:cNvSpPr>
            <a:spLocks noChangeArrowheads="1"/>
          </p:cNvSpPr>
          <p:nvPr/>
        </p:nvSpPr>
        <p:spPr bwMode="auto">
          <a:xfrm>
            <a:off x="5148263" y="1700213"/>
            <a:ext cx="3384550" cy="576262"/>
          </a:xfrm>
          <a:prstGeom prst="ellipse">
            <a:avLst/>
          </a:prstGeom>
          <a:blipFill dpi="0" rotWithShape="1">
            <a:blip r:embed="rId2" cstate="print"/>
            <a:srcRect/>
            <a:tile tx="0" ty="0" sx="100000" sy="100000" flip="none" algn="tl"/>
          </a:blipFill>
          <a:ln w="9525" algn="ctr">
            <a:solidFill>
              <a:schemeClr val="tx1"/>
            </a:solidFill>
            <a:round/>
            <a:headEnd/>
            <a:tailEnd/>
          </a:ln>
        </p:spPr>
        <p:txBody>
          <a:bodyPr wrap="none" anchor="ctr"/>
          <a:lstStyle/>
          <a:p>
            <a:pPr>
              <a:spcBef>
                <a:spcPct val="0"/>
              </a:spcBef>
              <a:buClrTx/>
              <a:buSzTx/>
              <a:buFontTx/>
              <a:buNone/>
            </a:pPr>
            <a:r>
              <a:rPr lang="es-ES" sz="1800">
                <a:latin typeface="Arial" charset="0"/>
                <a:cs typeface="Arial" charset="0"/>
              </a:rPr>
              <a:t>Longitud Variable</a:t>
            </a:r>
          </a:p>
        </p:txBody>
      </p:sp>
      <p:sp>
        <p:nvSpPr>
          <p:cNvPr id="10247" name="Oval 9" descr="Papel seda azul"/>
          <p:cNvSpPr>
            <a:spLocks noChangeArrowheads="1"/>
          </p:cNvSpPr>
          <p:nvPr/>
        </p:nvSpPr>
        <p:spPr bwMode="auto">
          <a:xfrm>
            <a:off x="5508625" y="3068638"/>
            <a:ext cx="3384550" cy="576262"/>
          </a:xfrm>
          <a:prstGeom prst="ellipse">
            <a:avLst/>
          </a:prstGeom>
          <a:blipFill dpi="0" rotWithShape="1">
            <a:blip r:embed="rId2" cstate="print"/>
            <a:srcRect/>
            <a:tile tx="0" ty="0" sx="100000" sy="100000" flip="none" algn="tl"/>
          </a:blipFill>
          <a:ln w="9525" algn="ctr">
            <a:solidFill>
              <a:schemeClr val="tx1"/>
            </a:solidFill>
            <a:round/>
            <a:headEnd/>
            <a:tailEnd/>
          </a:ln>
        </p:spPr>
        <p:txBody>
          <a:bodyPr wrap="none" anchor="ctr"/>
          <a:lstStyle/>
          <a:p>
            <a:pPr>
              <a:spcBef>
                <a:spcPct val="0"/>
              </a:spcBef>
              <a:buClrTx/>
              <a:buSzTx/>
              <a:buFontTx/>
              <a:buNone/>
            </a:pPr>
            <a:r>
              <a:rPr lang="es-ES" sz="1800">
                <a:latin typeface="Arial" charset="0"/>
                <a:cs typeface="Arial" charset="0"/>
              </a:rPr>
              <a:t>Indefinidos</a:t>
            </a:r>
          </a:p>
        </p:txBody>
      </p:sp>
      <p:sp>
        <p:nvSpPr>
          <p:cNvPr id="10248" name="Oval 10" descr="Papel seda azul"/>
          <p:cNvSpPr>
            <a:spLocks noChangeArrowheads="1"/>
          </p:cNvSpPr>
          <p:nvPr/>
        </p:nvSpPr>
        <p:spPr bwMode="auto">
          <a:xfrm>
            <a:off x="3276600" y="4365625"/>
            <a:ext cx="3311525" cy="576263"/>
          </a:xfrm>
          <a:prstGeom prst="ellipse">
            <a:avLst/>
          </a:prstGeom>
          <a:blipFill dpi="0" rotWithShape="1">
            <a:blip r:embed="rId2" cstate="print"/>
            <a:srcRect/>
            <a:tile tx="0" ty="0" sx="100000" sy="100000" flip="none" algn="tl"/>
          </a:blipFill>
          <a:ln w="9525" algn="ctr">
            <a:solidFill>
              <a:schemeClr val="tx1"/>
            </a:solidFill>
            <a:round/>
            <a:headEnd/>
            <a:tailEnd/>
          </a:ln>
        </p:spPr>
        <p:txBody>
          <a:bodyPr wrap="none" anchor="ctr"/>
          <a:lstStyle/>
          <a:p>
            <a:pPr>
              <a:spcBef>
                <a:spcPct val="0"/>
              </a:spcBef>
              <a:buClrTx/>
              <a:buSzTx/>
              <a:buFontTx/>
              <a:buNone/>
            </a:pPr>
            <a:r>
              <a:rPr lang="es-ES" sz="1800">
                <a:latin typeface="Arial" charset="0"/>
                <a:cs typeface="Arial" charset="0"/>
              </a:rPr>
              <a:t>Permanentes</a:t>
            </a:r>
          </a:p>
        </p:txBody>
      </p:sp>
      <p:sp>
        <p:nvSpPr>
          <p:cNvPr id="10249" name="Oval 11" descr="Papel seda azul"/>
          <p:cNvSpPr>
            <a:spLocks noChangeArrowheads="1"/>
          </p:cNvSpPr>
          <p:nvPr/>
        </p:nvSpPr>
        <p:spPr bwMode="auto">
          <a:xfrm>
            <a:off x="3203575" y="5661025"/>
            <a:ext cx="3384550" cy="576263"/>
          </a:xfrm>
          <a:prstGeom prst="ellipse">
            <a:avLst/>
          </a:prstGeom>
          <a:blipFill dpi="0" rotWithShape="1">
            <a:blip r:embed="rId2" cstate="print"/>
            <a:srcRect/>
            <a:tile tx="0" ty="0" sx="100000" sy="100000" flip="none" algn="tl"/>
          </a:blipFill>
          <a:ln w="9525" algn="ctr">
            <a:solidFill>
              <a:schemeClr val="tx1"/>
            </a:solidFill>
            <a:round/>
            <a:headEnd/>
            <a:tailEnd/>
          </a:ln>
        </p:spPr>
        <p:txBody>
          <a:bodyPr wrap="none" anchor="ctr"/>
          <a:lstStyle/>
          <a:p>
            <a:pPr>
              <a:spcBef>
                <a:spcPct val="0"/>
              </a:spcBef>
              <a:buClrTx/>
              <a:buSzTx/>
              <a:buFontTx/>
              <a:buNone/>
            </a:pPr>
            <a:r>
              <a:rPr lang="es-ES" sz="1800">
                <a:latin typeface="Arial" charset="0"/>
                <a:cs typeface="Arial" charset="0"/>
              </a:rPr>
              <a:t>Temporales</a:t>
            </a:r>
          </a:p>
        </p:txBody>
      </p:sp>
      <p:sp>
        <p:nvSpPr>
          <p:cNvPr id="10250" name="Rectangle 12" descr="Papel seda azul"/>
          <p:cNvSpPr>
            <a:spLocks noChangeArrowheads="1"/>
          </p:cNvSpPr>
          <p:nvPr/>
        </p:nvSpPr>
        <p:spPr bwMode="auto">
          <a:xfrm>
            <a:off x="6877050" y="3933825"/>
            <a:ext cx="1800225" cy="1223963"/>
          </a:xfrm>
          <a:prstGeom prst="rect">
            <a:avLst/>
          </a:prstGeom>
          <a:blipFill dpi="0" rotWithShape="1">
            <a:blip r:embed="rId2" cstate="print"/>
            <a:srcRect/>
            <a:tile tx="0" ty="0" sx="100000" sy="100000" flip="none" algn="tl"/>
          </a:blipFill>
          <a:ln w="9525">
            <a:solidFill>
              <a:schemeClr val="tx1"/>
            </a:solidFill>
            <a:miter lim="800000"/>
            <a:headEnd/>
            <a:tailEnd/>
          </a:ln>
        </p:spPr>
        <p:txBody>
          <a:bodyPr wrap="none" anchor="ctr"/>
          <a:lstStyle/>
          <a:p>
            <a:pPr marL="274638" indent="-182563" algn="l">
              <a:spcBef>
                <a:spcPct val="0"/>
              </a:spcBef>
              <a:buClrTx/>
              <a:buSzTx/>
              <a:buFontTx/>
              <a:buNone/>
            </a:pPr>
            <a:r>
              <a:rPr lang="es-ES" sz="1800">
                <a:latin typeface="Arial" charset="0"/>
                <a:cs typeface="Arial" charset="0"/>
              </a:rPr>
              <a:t>  </a:t>
            </a:r>
            <a:r>
              <a:rPr lang="es-ES" sz="1800" u="sng">
                <a:latin typeface="Arial" charset="0"/>
                <a:cs typeface="Arial" charset="0"/>
              </a:rPr>
              <a:t>Archivos</a:t>
            </a:r>
            <a:r>
              <a:rPr lang="es-ES" sz="1800">
                <a:latin typeface="Arial" charset="0"/>
                <a:cs typeface="Arial" charset="0"/>
              </a:rPr>
              <a:t>:</a:t>
            </a:r>
          </a:p>
          <a:p>
            <a:pPr marL="274638" indent="-182563" algn="l">
              <a:spcBef>
                <a:spcPct val="0"/>
              </a:spcBef>
              <a:buClrTx/>
              <a:buSzTx/>
              <a:buFontTx/>
              <a:buChar char="•"/>
            </a:pPr>
            <a:r>
              <a:rPr lang="es-ES" sz="1800">
                <a:latin typeface="Arial" charset="0"/>
                <a:cs typeface="Arial" charset="0"/>
              </a:rPr>
              <a:t>Maestros</a:t>
            </a:r>
          </a:p>
          <a:p>
            <a:pPr marL="274638" indent="-182563" algn="l">
              <a:spcBef>
                <a:spcPct val="0"/>
              </a:spcBef>
              <a:buClrTx/>
              <a:buSzTx/>
              <a:buFontTx/>
              <a:buChar char="•"/>
            </a:pPr>
            <a:r>
              <a:rPr lang="es-ES" sz="1800">
                <a:latin typeface="Arial" charset="0"/>
                <a:cs typeface="Arial" charset="0"/>
              </a:rPr>
              <a:t>Constantes</a:t>
            </a:r>
          </a:p>
          <a:p>
            <a:pPr marL="274638" indent="-182563" algn="l">
              <a:spcBef>
                <a:spcPct val="0"/>
              </a:spcBef>
              <a:buClrTx/>
              <a:buSzTx/>
              <a:buFontTx/>
              <a:buChar char="•"/>
            </a:pPr>
            <a:r>
              <a:rPr lang="es-ES" sz="1800">
                <a:latin typeface="Arial" charset="0"/>
                <a:cs typeface="Arial" charset="0"/>
              </a:rPr>
              <a:t>Históricos</a:t>
            </a:r>
          </a:p>
        </p:txBody>
      </p:sp>
      <p:sp>
        <p:nvSpPr>
          <p:cNvPr id="10251" name="Rectangle 13" descr="Papel seda azul"/>
          <p:cNvSpPr>
            <a:spLocks noChangeArrowheads="1"/>
          </p:cNvSpPr>
          <p:nvPr/>
        </p:nvSpPr>
        <p:spPr bwMode="auto">
          <a:xfrm>
            <a:off x="6877050" y="5300663"/>
            <a:ext cx="2016125" cy="1223962"/>
          </a:xfrm>
          <a:prstGeom prst="rect">
            <a:avLst/>
          </a:prstGeom>
          <a:blipFill dpi="0" rotWithShape="1">
            <a:blip r:embed="rId2" cstate="print"/>
            <a:srcRect/>
            <a:tile tx="0" ty="0" sx="100000" sy="100000" flip="none" algn="tl"/>
          </a:blipFill>
          <a:ln w="9525" algn="ctr">
            <a:solidFill>
              <a:schemeClr val="tx1"/>
            </a:solidFill>
            <a:miter lim="800000"/>
            <a:headEnd/>
            <a:tailEnd/>
          </a:ln>
        </p:spPr>
        <p:txBody>
          <a:bodyPr wrap="none" anchor="ctr"/>
          <a:lstStyle/>
          <a:p>
            <a:pPr marL="182563" indent="-182563" algn="l">
              <a:spcBef>
                <a:spcPct val="0"/>
              </a:spcBef>
              <a:buClrTx/>
              <a:buSzTx/>
              <a:buFontTx/>
              <a:buNone/>
            </a:pPr>
            <a:r>
              <a:rPr lang="es-ES" sz="1800">
                <a:latin typeface="Arial" charset="0"/>
                <a:cs typeface="Arial" charset="0"/>
              </a:rPr>
              <a:t>    </a:t>
            </a:r>
            <a:r>
              <a:rPr lang="es-ES" sz="1800" u="sng">
                <a:latin typeface="Arial" charset="0"/>
                <a:cs typeface="Arial" charset="0"/>
              </a:rPr>
              <a:t>Archivos</a:t>
            </a:r>
            <a:r>
              <a:rPr lang="es-ES" sz="1800">
                <a:latin typeface="Arial" charset="0"/>
                <a:cs typeface="Arial" charset="0"/>
              </a:rPr>
              <a:t>:</a:t>
            </a:r>
          </a:p>
          <a:p>
            <a:pPr marL="182563" indent="-182563" algn="l">
              <a:spcBef>
                <a:spcPct val="0"/>
              </a:spcBef>
              <a:buClrTx/>
              <a:buSzTx/>
              <a:buFontTx/>
              <a:buChar char="•"/>
            </a:pPr>
            <a:r>
              <a:rPr lang="es-ES" sz="1800">
                <a:latin typeface="Arial" charset="0"/>
                <a:cs typeface="Arial" charset="0"/>
              </a:rPr>
              <a:t>Intermedios</a:t>
            </a:r>
          </a:p>
          <a:p>
            <a:pPr marL="182563" indent="-182563" algn="l">
              <a:spcBef>
                <a:spcPct val="0"/>
              </a:spcBef>
              <a:buClrTx/>
              <a:buSzTx/>
              <a:buFontTx/>
              <a:buChar char="•"/>
            </a:pPr>
            <a:r>
              <a:rPr lang="es-ES" sz="1800">
                <a:latin typeface="Arial" charset="0"/>
                <a:cs typeface="Arial" charset="0"/>
              </a:rPr>
              <a:t>de Maniobras</a:t>
            </a:r>
          </a:p>
          <a:p>
            <a:pPr marL="182563" indent="-182563" algn="l">
              <a:spcBef>
                <a:spcPct val="0"/>
              </a:spcBef>
              <a:buClrTx/>
              <a:buSzTx/>
              <a:buFontTx/>
              <a:buChar char="•"/>
            </a:pPr>
            <a:r>
              <a:rPr lang="es-ES" sz="1800">
                <a:latin typeface="Arial" charset="0"/>
                <a:cs typeface="Arial" charset="0"/>
              </a:rPr>
              <a:t>de Resultados</a:t>
            </a:r>
          </a:p>
        </p:txBody>
      </p:sp>
      <p:sp>
        <p:nvSpPr>
          <p:cNvPr id="10252" name="Line 14"/>
          <p:cNvSpPr>
            <a:spLocks noChangeShapeType="1"/>
          </p:cNvSpPr>
          <p:nvPr/>
        </p:nvSpPr>
        <p:spPr bwMode="auto">
          <a:xfrm flipV="1">
            <a:off x="2627313" y="1412875"/>
            <a:ext cx="792162" cy="21590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0253" name="Line 15"/>
          <p:cNvSpPr>
            <a:spLocks noChangeShapeType="1"/>
          </p:cNvSpPr>
          <p:nvPr/>
        </p:nvSpPr>
        <p:spPr bwMode="auto">
          <a:xfrm flipV="1">
            <a:off x="2700338" y="1989138"/>
            <a:ext cx="2376487" cy="71437"/>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0254" name="Line 16"/>
          <p:cNvSpPr>
            <a:spLocks noChangeShapeType="1"/>
          </p:cNvSpPr>
          <p:nvPr/>
        </p:nvSpPr>
        <p:spPr bwMode="auto">
          <a:xfrm>
            <a:off x="2700338" y="2565400"/>
            <a:ext cx="503237" cy="71438"/>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0255" name="Line 17"/>
          <p:cNvSpPr>
            <a:spLocks noChangeShapeType="1"/>
          </p:cNvSpPr>
          <p:nvPr/>
        </p:nvSpPr>
        <p:spPr bwMode="auto">
          <a:xfrm>
            <a:off x="2700338" y="2997200"/>
            <a:ext cx="2735262" cy="360363"/>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0256" name="Oval 8" descr="Papel seda azul"/>
          <p:cNvSpPr>
            <a:spLocks noChangeArrowheads="1"/>
          </p:cNvSpPr>
          <p:nvPr/>
        </p:nvSpPr>
        <p:spPr bwMode="auto">
          <a:xfrm>
            <a:off x="3203575" y="2420938"/>
            <a:ext cx="3384550" cy="576262"/>
          </a:xfrm>
          <a:prstGeom prst="ellipse">
            <a:avLst/>
          </a:prstGeom>
          <a:blipFill dpi="0" rotWithShape="1">
            <a:blip r:embed="rId2" cstate="print"/>
            <a:srcRect/>
            <a:tile tx="0" ty="0" sx="100000" sy="100000" flip="none" algn="tl"/>
          </a:blipFill>
          <a:ln w="9525" algn="ctr">
            <a:solidFill>
              <a:schemeClr val="tx1"/>
            </a:solidFill>
            <a:round/>
            <a:headEnd/>
            <a:tailEnd/>
          </a:ln>
        </p:spPr>
        <p:txBody>
          <a:bodyPr wrap="none" anchor="ctr"/>
          <a:lstStyle/>
          <a:p>
            <a:pPr>
              <a:spcBef>
                <a:spcPct val="0"/>
              </a:spcBef>
              <a:buClrTx/>
              <a:buSzTx/>
              <a:buFontTx/>
              <a:buNone/>
            </a:pPr>
            <a:r>
              <a:rPr lang="es-ES" sz="1800">
                <a:latin typeface="Arial" charset="0"/>
                <a:cs typeface="Arial" charset="0"/>
              </a:rPr>
              <a:t>Delimitados</a:t>
            </a:r>
          </a:p>
        </p:txBody>
      </p:sp>
      <p:sp>
        <p:nvSpPr>
          <p:cNvPr id="10257" name="Line 18"/>
          <p:cNvSpPr>
            <a:spLocks noChangeShapeType="1"/>
          </p:cNvSpPr>
          <p:nvPr/>
        </p:nvSpPr>
        <p:spPr bwMode="auto">
          <a:xfrm flipV="1">
            <a:off x="2843213" y="4941888"/>
            <a:ext cx="1008062" cy="43180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0258" name="Line 19"/>
          <p:cNvSpPr>
            <a:spLocks noChangeShapeType="1"/>
          </p:cNvSpPr>
          <p:nvPr/>
        </p:nvSpPr>
        <p:spPr bwMode="auto">
          <a:xfrm>
            <a:off x="2843213" y="5373688"/>
            <a:ext cx="792162" cy="287337"/>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0259" name="Line 20"/>
          <p:cNvSpPr>
            <a:spLocks noChangeShapeType="1"/>
          </p:cNvSpPr>
          <p:nvPr/>
        </p:nvSpPr>
        <p:spPr bwMode="auto">
          <a:xfrm>
            <a:off x="6588125" y="4652963"/>
            <a:ext cx="288925"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
        <p:nvSpPr>
          <p:cNvPr id="10260" name="Line 21"/>
          <p:cNvSpPr>
            <a:spLocks noChangeShapeType="1"/>
          </p:cNvSpPr>
          <p:nvPr/>
        </p:nvSpPr>
        <p:spPr bwMode="auto">
          <a:xfrm>
            <a:off x="6588125" y="5949950"/>
            <a:ext cx="288925" cy="0"/>
          </a:xfrm>
          <a:prstGeom prst="line">
            <a:avLst/>
          </a:prstGeom>
          <a:noFill/>
          <a:ln w="9525">
            <a:solidFill>
              <a:schemeClr val="tx1"/>
            </a:solidFill>
            <a:round/>
            <a:headEnd/>
            <a:tailEnd type="triangle" w="med" len="med"/>
          </a:ln>
        </p:spPr>
        <p:txBody>
          <a:bodyPr/>
          <a:lstStyle/>
          <a:p>
            <a:pPr>
              <a:defRPr/>
            </a:pPr>
            <a:endParaRPr lang="es-AR">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600" decel="100000"/>
                                        <p:tgtEl>
                                          <p:spTgt spid="10242"/>
                                        </p:tgtEl>
                                      </p:cBhvr>
                                    </p:animEffect>
                                    <p:anim calcmode="lin" valueType="num">
                                      <p:cBhvr>
                                        <p:cTn id="8" dur="1600" decel="100000" fill="hold"/>
                                        <p:tgtEl>
                                          <p:spTgt spid="10242"/>
                                        </p:tgtEl>
                                        <p:attrNameLst>
                                          <p:attrName>style.rotation</p:attrName>
                                        </p:attrNameLst>
                                      </p:cBhvr>
                                      <p:tavLst>
                                        <p:tav tm="0">
                                          <p:val>
                                            <p:fltVal val="-90"/>
                                          </p:val>
                                        </p:tav>
                                        <p:tav tm="100000">
                                          <p:val>
                                            <p:fltVal val="0"/>
                                          </p:val>
                                        </p:tav>
                                      </p:tavLst>
                                    </p:anim>
                                    <p:anim calcmode="lin" valueType="num">
                                      <p:cBhvr>
                                        <p:cTn id="9" dur="1600" decel="100000" fill="hold"/>
                                        <p:tgtEl>
                                          <p:spTgt spid="10242"/>
                                        </p:tgtEl>
                                        <p:attrNameLst>
                                          <p:attrName>ppt_x</p:attrName>
                                        </p:attrNameLst>
                                      </p:cBhvr>
                                      <p:tavLst>
                                        <p:tav tm="0">
                                          <p:val>
                                            <p:strVal val="#ppt_x+0.4"/>
                                          </p:val>
                                        </p:tav>
                                        <p:tav tm="100000">
                                          <p:val>
                                            <p:strVal val="#ppt_x-0.05"/>
                                          </p:val>
                                        </p:tav>
                                      </p:tavLst>
                                    </p:anim>
                                    <p:anim calcmode="lin" valueType="num">
                                      <p:cBhvr>
                                        <p:cTn id="10" dur="1600" decel="100000" fill="hold"/>
                                        <p:tgtEl>
                                          <p:spTgt spid="10242"/>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10242"/>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10242"/>
                                        </p:tgtEl>
                                        <p:attrNameLst>
                                          <p:attrName>ppt_y</p:attrName>
                                        </p:attrNameLst>
                                      </p:cBhvr>
                                      <p:tavLst>
                                        <p:tav tm="0">
                                          <p:val>
                                            <p:strVal val="#ppt_y+0.1"/>
                                          </p:val>
                                        </p:tav>
                                        <p:tav tm="100000">
                                          <p:val>
                                            <p:strVal val="#ppt_y"/>
                                          </p:val>
                                        </p:tav>
                                      </p:tavLst>
                                    </p:anim>
                                  </p:childTnLst>
                                </p:cTn>
                              </p:par>
                            </p:childTnLst>
                          </p:cTn>
                        </p:par>
                        <p:par>
                          <p:cTn id="13" fill="hold">
                            <p:stCondLst>
                              <p:cond delay="2000"/>
                            </p:stCondLst>
                            <p:childTnLst>
                              <p:par>
                                <p:cTn id="14" presetID="17"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ppt_w/2"/>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strVal val="#ppt_h"/>
                                          </p:val>
                                        </p:tav>
                                        <p:tav tm="100000">
                                          <p:val>
                                            <p:strVal val="#ppt_h"/>
                                          </p:val>
                                        </p:tav>
                                      </p:tavLst>
                                    </p:anim>
                                  </p:childTnLst>
                                </p:cTn>
                              </p:par>
                            </p:childTnLst>
                          </p:cTn>
                        </p:par>
                        <p:par>
                          <p:cTn id="20" fill="hold">
                            <p:stCondLst>
                              <p:cond delay="2500"/>
                            </p:stCondLst>
                            <p:childTnLst>
                              <p:par>
                                <p:cTn id="21" presetID="17" presetClass="entr" presetSubtype="10" fill="hold" nodeType="afterEffect">
                                  <p:stCondLst>
                                    <p:cond delay="0"/>
                                  </p:stCondLst>
                                  <p:childTnLst>
                                    <p:set>
                                      <p:cBhvr>
                                        <p:cTn id="22" dur="1" fill="hold">
                                          <p:stCondLst>
                                            <p:cond delay="0"/>
                                          </p:stCondLst>
                                        </p:cTn>
                                        <p:tgtEl>
                                          <p:spTgt spid="10252"/>
                                        </p:tgtEl>
                                        <p:attrNameLst>
                                          <p:attrName>style.visibility</p:attrName>
                                        </p:attrNameLst>
                                      </p:cBhvr>
                                      <p:to>
                                        <p:strVal val="visible"/>
                                      </p:to>
                                    </p:set>
                                    <p:anim calcmode="lin" valueType="num">
                                      <p:cBhvr>
                                        <p:cTn id="23" dur="500" fill="hold"/>
                                        <p:tgtEl>
                                          <p:spTgt spid="10252"/>
                                        </p:tgtEl>
                                        <p:attrNameLst>
                                          <p:attrName>ppt_w</p:attrName>
                                        </p:attrNameLst>
                                      </p:cBhvr>
                                      <p:tavLst>
                                        <p:tav tm="0">
                                          <p:val>
                                            <p:fltVal val="0"/>
                                          </p:val>
                                        </p:tav>
                                        <p:tav tm="100000">
                                          <p:val>
                                            <p:strVal val="#ppt_w"/>
                                          </p:val>
                                        </p:tav>
                                      </p:tavLst>
                                    </p:anim>
                                    <p:anim calcmode="lin" valueType="num">
                                      <p:cBhvr>
                                        <p:cTn id="24" dur="500" fill="hold"/>
                                        <p:tgtEl>
                                          <p:spTgt spid="10252"/>
                                        </p:tgtEl>
                                        <p:attrNameLst>
                                          <p:attrName>ppt_h</p:attrName>
                                        </p:attrNameLst>
                                      </p:cBhvr>
                                      <p:tavLst>
                                        <p:tav tm="0">
                                          <p:val>
                                            <p:strVal val="#ppt_h"/>
                                          </p:val>
                                        </p:tav>
                                        <p:tav tm="100000">
                                          <p:val>
                                            <p:strVal val="#ppt_h"/>
                                          </p:val>
                                        </p:tav>
                                      </p:tavLst>
                                    </p:anim>
                                  </p:childTnLst>
                                </p:cTn>
                              </p:par>
                            </p:childTnLst>
                          </p:cTn>
                        </p:par>
                        <p:par>
                          <p:cTn id="25" fill="hold">
                            <p:stCondLst>
                              <p:cond delay="3000"/>
                            </p:stCondLst>
                            <p:childTnLst>
                              <p:par>
                                <p:cTn id="26" presetID="17" presetClass="entr" presetSubtype="10" fill="hold" grpId="0" nodeType="afterEffect">
                                  <p:stCondLst>
                                    <p:cond delay="0"/>
                                  </p:stCondLst>
                                  <p:childTnLst>
                                    <p:set>
                                      <p:cBhvr>
                                        <p:cTn id="27" dur="1" fill="hold">
                                          <p:stCondLst>
                                            <p:cond delay="0"/>
                                          </p:stCondLst>
                                        </p:cTn>
                                        <p:tgtEl>
                                          <p:spTgt spid="10245"/>
                                        </p:tgtEl>
                                        <p:attrNameLst>
                                          <p:attrName>style.visibility</p:attrName>
                                        </p:attrNameLst>
                                      </p:cBhvr>
                                      <p:to>
                                        <p:strVal val="visible"/>
                                      </p:to>
                                    </p:set>
                                    <p:anim calcmode="lin" valueType="num">
                                      <p:cBhvr>
                                        <p:cTn id="28" dur="500" fill="hold"/>
                                        <p:tgtEl>
                                          <p:spTgt spid="10245"/>
                                        </p:tgtEl>
                                        <p:attrNameLst>
                                          <p:attrName>ppt_w</p:attrName>
                                        </p:attrNameLst>
                                      </p:cBhvr>
                                      <p:tavLst>
                                        <p:tav tm="0">
                                          <p:val>
                                            <p:fltVal val="0"/>
                                          </p:val>
                                        </p:tav>
                                        <p:tav tm="100000">
                                          <p:val>
                                            <p:strVal val="#ppt_w"/>
                                          </p:val>
                                        </p:tav>
                                      </p:tavLst>
                                    </p:anim>
                                    <p:anim calcmode="lin" valueType="num">
                                      <p:cBhvr>
                                        <p:cTn id="29" dur="500" fill="hold"/>
                                        <p:tgtEl>
                                          <p:spTgt spid="10245"/>
                                        </p:tgtEl>
                                        <p:attrNameLst>
                                          <p:attrName>ppt_h</p:attrName>
                                        </p:attrNameLst>
                                      </p:cBhvr>
                                      <p:tavLst>
                                        <p:tav tm="0">
                                          <p:val>
                                            <p:strVal val="#ppt_h"/>
                                          </p:val>
                                        </p:tav>
                                        <p:tav tm="100000">
                                          <p:val>
                                            <p:strVal val="#ppt_h"/>
                                          </p:val>
                                        </p:tav>
                                      </p:tavLst>
                                    </p:anim>
                                  </p:childTnLst>
                                </p:cTn>
                              </p:par>
                            </p:childTnLst>
                          </p:cTn>
                        </p:par>
                        <p:par>
                          <p:cTn id="30" fill="hold">
                            <p:stCondLst>
                              <p:cond delay="3500"/>
                            </p:stCondLst>
                            <p:childTnLst>
                              <p:par>
                                <p:cTn id="31" presetID="17" presetClass="entr" presetSubtype="10" fill="hold" nodeType="afterEffect">
                                  <p:stCondLst>
                                    <p:cond delay="0"/>
                                  </p:stCondLst>
                                  <p:childTnLst>
                                    <p:set>
                                      <p:cBhvr>
                                        <p:cTn id="32" dur="1" fill="hold">
                                          <p:stCondLst>
                                            <p:cond delay="0"/>
                                          </p:stCondLst>
                                        </p:cTn>
                                        <p:tgtEl>
                                          <p:spTgt spid="10253"/>
                                        </p:tgtEl>
                                        <p:attrNameLst>
                                          <p:attrName>style.visibility</p:attrName>
                                        </p:attrNameLst>
                                      </p:cBhvr>
                                      <p:to>
                                        <p:strVal val="visible"/>
                                      </p:to>
                                    </p:set>
                                    <p:anim calcmode="lin" valueType="num">
                                      <p:cBhvr>
                                        <p:cTn id="33" dur="500" fill="hold"/>
                                        <p:tgtEl>
                                          <p:spTgt spid="10253"/>
                                        </p:tgtEl>
                                        <p:attrNameLst>
                                          <p:attrName>ppt_w</p:attrName>
                                        </p:attrNameLst>
                                      </p:cBhvr>
                                      <p:tavLst>
                                        <p:tav tm="0">
                                          <p:val>
                                            <p:fltVal val="0"/>
                                          </p:val>
                                        </p:tav>
                                        <p:tav tm="100000">
                                          <p:val>
                                            <p:strVal val="#ppt_w"/>
                                          </p:val>
                                        </p:tav>
                                      </p:tavLst>
                                    </p:anim>
                                    <p:anim calcmode="lin" valueType="num">
                                      <p:cBhvr>
                                        <p:cTn id="34" dur="500" fill="hold"/>
                                        <p:tgtEl>
                                          <p:spTgt spid="10253"/>
                                        </p:tgtEl>
                                        <p:attrNameLst>
                                          <p:attrName>ppt_h</p:attrName>
                                        </p:attrNameLst>
                                      </p:cBhvr>
                                      <p:tavLst>
                                        <p:tav tm="0">
                                          <p:val>
                                            <p:strVal val="#ppt_h"/>
                                          </p:val>
                                        </p:tav>
                                        <p:tav tm="100000">
                                          <p:val>
                                            <p:strVal val="#ppt_h"/>
                                          </p:val>
                                        </p:tav>
                                      </p:tavLst>
                                    </p:anim>
                                  </p:childTnLst>
                                </p:cTn>
                              </p:par>
                            </p:childTnLst>
                          </p:cTn>
                        </p:par>
                        <p:par>
                          <p:cTn id="35" fill="hold">
                            <p:stCondLst>
                              <p:cond delay="4000"/>
                            </p:stCondLst>
                            <p:childTnLst>
                              <p:par>
                                <p:cTn id="36" presetID="17" presetClass="entr" presetSubtype="10" fill="hold" grpId="0" nodeType="afterEffect">
                                  <p:stCondLst>
                                    <p:cond delay="0"/>
                                  </p:stCondLst>
                                  <p:childTnLst>
                                    <p:set>
                                      <p:cBhvr>
                                        <p:cTn id="37" dur="1" fill="hold">
                                          <p:stCondLst>
                                            <p:cond delay="0"/>
                                          </p:stCondLst>
                                        </p:cTn>
                                        <p:tgtEl>
                                          <p:spTgt spid="10246"/>
                                        </p:tgtEl>
                                        <p:attrNameLst>
                                          <p:attrName>style.visibility</p:attrName>
                                        </p:attrNameLst>
                                      </p:cBhvr>
                                      <p:to>
                                        <p:strVal val="visible"/>
                                      </p:to>
                                    </p:set>
                                    <p:anim calcmode="lin" valueType="num">
                                      <p:cBhvr>
                                        <p:cTn id="38" dur="500" fill="hold"/>
                                        <p:tgtEl>
                                          <p:spTgt spid="10246"/>
                                        </p:tgtEl>
                                        <p:attrNameLst>
                                          <p:attrName>ppt_w</p:attrName>
                                        </p:attrNameLst>
                                      </p:cBhvr>
                                      <p:tavLst>
                                        <p:tav tm="0">
                                          <p:val>
                                            <p:fltVal val="0"/>
                                          </p:val>
                                        </p:tav>
                                        <p:tav tm="100000">
                                          <p:val>
                                            <p:strVal val="#ppt_w"/>
                                          </p:val>
                                        </p:tav>
                                      </p:tavLst>
                                    </p:anim>
                                    <p:anim calcmode="lin" valueType="num">
                                      <p:cBhvr>
                                        <p:cTn id="39" dur="500" fill="hold"/>
                                        <p:tgtEl>
                                          <p:spTgt spid="10246"/>
                                        </p:tgtEl>
                                        <p:attrNameLst>
                                          <p:attrName>ppt_h</p:attrName>
                                        </p:attrNameLst>
                                      </p:cBhvr>
                                      <p:tavLst>
                                        <p:tav tm="0">
                                          <p:val>
                                            <p:strVal val="#ppt_h"/>
                                          </p:val>
                                        </p:tav>
                                        <p:tav tm="100000">
                                          <p:val>
                                            <p:strVal val="#ppt_h"/>
                                          </p:val>
                                        </p:tav>
                                      </p:tavLst>
                                    </p:anim>
                                  </p:childTnLst>
                                </p:cTn>
                              </p:par>
                            </p:childTnLst>
                          </p:cTn>
                        </p:par>
                        <p:par>
                          <p:cTn id="40" fill="hold">
                            <p:stCondLst>
                              <p:cond delay="4500"/>
                            </p:stCondLst>
                            <p:childTnLst>
                              <p:par>
                                <p:cTn id="41" presetID="17" presetClass="entr" presetSubtype="10" fill="hold" nodeType="afterEffect">
                                  <p:stCondLst>
                                    <p:cond delay="0"/>
                                  </p:stCondLst>
                                  <p:childTnLst>
                                    <p:set>
                                      <p:cBhvr>
                                        <p:cTn id="42" dur="1" fill="hold">
                                          <p:stCondLst>
                                            <p:cond delay="0"/>
                                          </p:stCondLst>
                                        </p:cTn>
                                        <p:tgtEl>
                                          <p:spTgt spid="10254"/>
                                        </p:tgtEl>
                                        <p:attrNameLst>
                                          <p:attrName>style.visibility</p:attrName>
                                        </p:attrNameLst>
                                      </p:cBhvr>
                                      <p:to>
                                        <p:strVal val="visible"/>
                                      </p:to>
                                    </p:set>
                                    <p:anim calcmode="lin" valueType="num">
                                      <p:cBhvr>
                                        <p:cTn id="43" dur="500" fill="hold"/>
                                        <p:tgtEl>
                                          <p:spTgt spid="10254"/>
                                        </p:tgtEl>
                                        <p:attrNameLst>
                                          <p:attrName>ppt_w</p:attrName>
                                        </p:attrNameLst>
                                      </p:cBhvr>
                                      <p:tavLst>
                                        <p:tav tm="0">
                                          <p:val>
                                            <p:fltVal val="0"/>
                                          </p:val>
                                        </p:tav>
                                        <p:tav tm="100000">
                                          <p:val>
                                            <p:strVal val="#ppt_w"/>
                                          </p:val>
                                        </p:tav>
                                      </p:tavLst>
                                    </p:anim>
                                    <p:anim calcmode="lin" valueType="num">
                                      <p:cBhvr>
                                        <p:cTn id="44" dur="500" fill="hold"/>
                                        <p:tgtEl>
                                          <p:spTgt spid="10254"/>
                                        </p:tgtEl>
                                        <p:attrNameLst>
                                          <p:attrName>ppt_h</p:attrName>
                                        </p:attrNameLst>
                                      </p:cBhvr>
                                      <p:tavLst>
                                        <p:tav tm="0">
                                          <p:val>
                                            <p:strVal val="#ppt_h"/>
                                          </p:val>
                                        </p:tav>
                                        <p:tav tm="100000">
                                          <p:val>
                                            <p:strVal val="#ppt_h"/>
                                          </p:val>
                                        </p:tav>
                                      </p:tavLst>
                                    </p:anim>
                                  </p:childTnLst>
                                </p:cTn>
                              </p:par>
                            </p:childTnLst>
                          </p:cTn>
                        </p:par>
                        <p:par>
                          <p:cTn id="45" fill="hold">
                            <p:stCondLst>
                              <p:cond delay="5000"/>
                            </p:stCondLst>
                            <p:childTnLst>
                              <p:par>
                                <p:cTn id="46" presetID="17" presetClass="entr" presetSubtype="10" fill="hold" grpId="0" nodeType="afterEffect">
                                  <p:stCondLst>
                                    <p:cond delay="0"/>
                                  </p:stCondLst>
                                  <p:childTnLst>
                                    <p:set>
                                      <p:cBhvr>
                                        <p:cTn id="47" dur="1" fill="hold">
                                          <p:stCondLst>
                                            <p:cond delay="0"/>
                                          </p:stCondLst>
                                        </p:cTn>
                                        <p:tgtEl>
                                          <p:spTgt spid="10256"/>
                                        </p:tgtEl>
                                        <p:attrNameLst>
                                          <p:attrName>style.visibility</p:attrName>
                                        </p:attrNameLst>
                                      </p:cBhvr>
                                      <p:to>
                                        <p:strVal val="visible"/>
                                      </p:to>
                                    </p:set>
                                    <p:anim calcmode="lin" valueType="num">
                                      <p:cBhvr>
                                        <p:cTn id="48" dur="500" fill="hold"/>
                                        <p:tgtEl>
                                          <p:spTgt spid="10256"/>
                                        </p:tgtEl>
                                        <p:attrNameLst>
                                          <p:attrName>ppt_w</p:attrName>
                                        </p:attrNameLst>
                                      </p:cBhvr>
                                      <p:tavLst>
                                        <p:tav tm="0">
                                          <p:val>
                                            <p:fltVal val="0"/>
                                          </p:val>
                                        </p:tav>
                                        <p:tav tm="100000">
                                          <p:val>
                                            <p:strVal val="#ppt_w"/>
                                          </p:val>
                                        </p:tav>
                                      </p:tavLst>
                                    </p:anim>
                                    <p:anim calcmode="lin" valueType="num">
                                      <p:cBhvr>
                                        <p:cTn id="49" dur="500" fill="hold"/>
                                        <p:tgtEl>
                                          <p:spTgt spid="10256"/>
                                        </p:tgtEl>
                                        <p:attrNameLst>
                                          <p:attrName>ppt_h</p:attrName>
                                        </p:attrNameLst>
                                      </p:cBhvr>
                                      <p:tavLst>
                                        <p:tav tm="0">
                                          <p:val>
                                            <p:strVal val="#ppt_h"/>
                                          </p:val>
                                        </p:tav>
                                        <p:tav tm="100000">
                                          <p:val>
                                            <p:strVal val="#ppt_h"/>
                                          </p:val>
                                        </p:tav>
                                      </p:tavLst>
                                    </p:anim>
                                  </p:childTnLst>
                                </p:cTn>
                              </p:par>
                            </p:childTnLst>
                          </p:cTn>
                        </p:par>
                        <p:par>
                          <p:cTn id="50" fill="hold">
                            <p:stCondLst>
                              <p:cond delay="5500"/>
                            </p:stCondLst>
                            <p:childTnLst>
                              <p:par>
                                <p:cTn id="51" presetID="17" presetClass="entr" presetSubtype="10" fill="hold" nodeType="afterEffect">
                                  <p:stCondLst>
                                    <p:cond delay="0"/>
                                  </p:stCondLst>
                                  <p:childTnLst>
                                    <p:set>
                                      <p:cBhvr>
                                        <p:cTn id="52" dur="1" fill="hold">
                                          <p:stCondLst>
                                            <p:cond delay="0"/>
                                          </p:stCondLst>
                                        </p:cTn>
                                        <p:tgtEl>
                                          <p:spTgt spid="10255"/>
                                        </p:tgtEl>
                                        <p:attrNameLst>
                                          <p:attrName>style.visibility</p:attrName>
                                        </p:attrNameLst>
                                      </p:cBhvr>
                                      <p:to>
                                        <p:strVal val="visible"/>
                                      </p:to>
                                    </p:set>
                                    <p:anim calcmode="lin" valueType="num">
                                      <p:cBhvr>
                                        <p:cTn id="53" dur="500" fill="hold"/>
                                        <p:tgtEl>
                                          <p:spTgt spid="10255"/>
                                        </p:tgtEl>
                                        <p:attrNameLst>
                                          <p:attrName>ppt_w</p:attrName>
                                        </p:attrNameLst>
                                      </p:cBhvr>
                                      <p:tavLst>
                                        <p:tav tm="0">
                                          <p:val>
                                            <p:fltVal val="0"/>
                                          </p:val>
                                        </p:tav>
                                        <p:tav tm="100000">
                                          <p:val>
                                            <p:strVal val="#ppt_w"/>
                                          </p:val>
                                        </p:tav>
                                      </p:tavLst>
                                    </p:anim>
                                    <p:anim calcmode="lin" valueType="num">
                                      <p:cBhvr>
                                        <p:cTn id="54" dur="500" fill="hold"/>
                                        <p:tgtEl>
                                          <p:spTgt spid="10255"/>
                                        </p:tgtEl>
                                        <p:attrNameLst>
                                          <p:attrName>ppt_h</p:attrName>
                                        </p:attrNameLst>
                                      </p:cBhvr>
                                      <p:tavLst>
                                        <p:tav tm="0">
                                          <p:val>
                                            <p:strVal val="#ppt_h"/>
                                          </p:val>
                                        </p:tav>
                                        <p:tav tm="100000">
                                          <p:val>
                                            <p:strVal val="#ppt_h"/>
                                          </p:val>
                                        </p:tav>
                                      </p:tavLst>
                                    </p:anim>
                                  </p:childTnLst>
                                </p:cTn>
                              </p:par>
                            </p:childTnLst>
                          </p:cTn>
                        </p:par>
                        <p:par>
                          <p:cTn id="55" fill="hold">
                            <p:stCondLst>
                              <p:cond delay="6000"/>
                            </p:stCondLst>
                            <p:childTnLst>
                              <p:par>
                                <p:cTn id="56" presetID="17" presetClass="entr" presetSubtype="10" fill="hold" grpId="0" nodeType="afterEffect">
                                  <p:stCondLst>
                                    <p:cond delay="0"/>
                                  </p:stCondLst>
                                  <p:childTnLst>
                                    <p:set>
                                      <p:cBhvr>
                                        <p:cTn id="57" dur="1" fill="hold">
                                          <p:stCondLst>
                                            <p:cond delay="0"/>
                                          </p:stCondLst>
                                        </p:cTn>
                                        <p:tgtEl>
                                          <p:spTgt spid="10247"/>
                                        </p:tgtEl>
                                        <p:attrNameLst>
                                          <p:attrName>style.visibility</p:attrName>
                                        </p:attrNameLst>
                                      </p:cBhvr>
                                      <p:to>
                                        <p:strVal val="visible"/>
                                      </p:to>
                                    </p:set>
                                    <p:anim calcmode="lin" valueType="num">
                                      <p:cBhvr>
                                        <p:cTn id="58" dur="500" fill="hold"/>
                                        <p:tgtEl>
                                          <p:spTgt spid="10247"/>
                                        </p:tgtEl>
                                        <p:attrNameLst>
                                          <p:attrName>ppt_w</p:attrName>
                                        </p:attrNameLst>
                                      </p:cBhvr>
                                      <p:tavLst>
                                        <p:tav tm="0">
                                          <p:val>
                                            <p:fltVal val="0"/>
                                          </p:val>
                                        </p:tav>
                                        <p:tav tm="100000">
                                          <p:val>
                                            <p:strVal val="#ppt_w"/>
                                          </p:val>
                                        </p:tav>
                                      </p:tavLst>
                                    </p:anim>
                                    <p:anim calcmode="lin" valueType="num">
                                      <p:cBhvr>
                                        <p:cTn id="59" dur="500" fill="hold"/>
                                        <p:tgtEl>
                                          <p:spTgt spid="10247"/>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 calcmode="lin" valueType="num">
                                      <p:cBhvr>
                                        <p:cTn id="64" dur="1000" fill="hold"/>
                                        <p:tgtEl>
                                          <p:spTgt spid="2"/>
                                        </p:tgtEl>
                                        <p:attrNameLst>
                                          <p:attrName>ppt_w</p:attrName>
                                        </p:attrNameLst>
                                      </p:cBhvr>
                                      <p:tavLst>
                                        <p:tav tm="0">
                                          <p:val>
                                            <p:fltVal val="0"/>
                                          </p:val>
                                        </p:tav>
                                        <p:tav tm="100000">
                                          <p:val>
                                            <p:strVal val="#ppt_w"/>
                                          </p:val>
                                        </p:tav>
                                      </p:tavLst>
                                    </p:anim>
                                    <p:anim calcmode="lin" valueType="num">
                                      <p:cBhvr>
                                        <p:cTn id="65" dur="1000" fill="hold"/>
                                        <p:tgtEl>
                                          <p:spTgt spid="2"/>
                                        </p:tgtEl>
                                        <p:attrNameLst>
                                          <p:attrName>ppt_h</p:attrName>
                                        </p:attrNameLst>
                                      </p:cBhvr>
                                      <p:tavLst>
                                        <p:tav tm="0">
                                          <p:val>
                                            <p:strVal val="#ppt_h"/>
                                          </p:val>
                                        </p:tav>
                                        <p:tav tm="100000">
                                          <p:val>
                                            <p:strVal val="#ppt_h"/>
                                          </p:val>
                                        </p:tav>
                                      </p:tavLst>
                                    </p:anim>
                                  </p:childTnLst>
                                </p:cTn>
                              </p:par>
                            </p:childTnLst>
                          </p:cTn>
                        </p:par>
                        <p:par>
                          <p:cTn id="66" fill="hold">
                            <p:stCondLst>
                              <p:cond delay="1000"/>
                            </p:stCondLst>
                            <p:childTnLst>
                              <p:par>
                                <p:cTn id="67" presetID="17" presetClass="entr" presetSubtype="10" fill="hold" nodeType="afterEffect">
                                  <p:stCondLst>
                                    <p:cond delay="0"/>
                                  </p:stCondLst>
                                  <p:childTnLst>
                                    <p:set>
                                      <p:cBhvr>
                                        <p:cTn id="68" dur="1" fill="hold">
                                          <p:stCondLst>
                                            <p:cond delay="0"/>
                                          </p:stCondLst>
                                        </p:cTn>
                                        <p:tgtEl>
                                          <p:spTgt spid="10257"/>
                                        </p:tgtEl>
                                        <p:attrNameLst>
                                          <p:attrName>style.visibility</p:attrName>
                                        </p:attrNameLst>
                                      </p:cBhvr>
                                      <p:to>
                                        <p:strVal val="visible"/>
                                      </p:to>
                                    </p:set>
                                    <p:anim calcmode="lin" valueType="num">
                                      <p:cBhvr>
                                        <p:cTn id="69" dur="500" fill="hold"/>
                                        <p:tgtEl>
                                          <p:spTgt spid="10257"/>
                                        </p:tgtEl>
                                        <p:attrNameLst>
                                          <p:attrName>ppt_w</p:attrName>
                                        </p:attrNameLst>
                                      </p:cBhvr>
                                      <p:tavLst>
                                        <p:tav tm="0">
                                          <p:val>
                                            <p:fltVal val="0"/>
                                          </p:val>
                                        </p:tav>
                                        <p:tav tm="100000">
                                          <p:val>
                                            <p:strVal val="#ppt_w"/>
                                          </p:val>
                                        </p:tav>
                                      </p:tavLst>
                                    </p:anim>
                                    <p:anim calcmode="lin" valueType="num">
                                      <p:cBhvr>
                                        <p:cTn id="70" dur="500" fill="hold"/>
                                        <p:tgtEl>
                                          <p:spTgt spid="10257"/>
                                        </p:tgtEl>
                                        <p:attrNameLst>
                                          <p:attrName>ppt_h</p:attrName>
                                        </p:attrNameLst>
                                      </p:cBhvr>
                                      <p:tavLst>
                                        <p:tav tm="0">
                                          <p:val>
                                            <p:strVal val="#ppt_h"/>
                                          </p:val>
                                        </p:tav>
                                        <p:tav tm="100000">
                                          <p:val>
                                            <p:strVal val="#ppt_h"/>
                                          </p:val>
                                        </p:tav>
                                      </p:tavLst>
                                    </p:anim>
                                  </p:childTnLst>
                                </p:cTn>
                              </p:par>
                            </p:childTnLst>
                          </p:cTn>
                        </p:par>
                        <p:par>
                          <p:cTn id="71" fill="hold">
                            <p:stCondLst>
                              <p:cond delay="1500"/>
                            </p:stCondLst>
                            <p:childTnLst>
                              <p:par>
                                <p:cTn id="72" presetID="17" presetClass="entr" presetSubtype="10" fill="hold" grpId="0" nodeType="afterEffect">
                                  <p:stCondLst>
                                    <p:cond delay="0"/>
                                  </p:stCondLst>
                                  <p:childTnLst>
                                    <p:set>
                                      <p:cBhvr>
                                        <p:cTn id="73" dur="1" fill="hold">
                                          <p:stCondLst>
                                            <p:cond delay="0"/>
                                          </p:stCondLst>
                                        </p:cTn>
                                        <p:tgtEl>
                                          <p:spTgt spid="10248"/>
                                        </p:tgtEl>
                                        <p:attrNameLst>
                                          <p:attrName>style.visibility</p:attrName>
                                        </p:attrNameLst>
                                      </p:cBhvr>
                                      <p:to>
                                        <p:strVal val="visible"/>
                                      </p:to>
                                    </p:set>
                                    <p:anim calcmode="lin" valueType="num">
                                      <p:cBhvr>
                                        <p:cTn id="74" dur="500" fill="hold"/>
                                        <p:tgtEl>
                                          <p:spTgt spid="10248"/>
                                        </p:tgtEl>
                                        <p:attrNameLst>
                                          <p:attrName>ppt_w</p:attrName>
                                        </p:attrNameLst>
                                      </p:cBhvr>
                                      <p:tavLst>
                                        <p:tav tm="0">
                                          <p:val>
                                            <p:fltVal val="0"/>
                                          </p:val>
                                        </p:tav>
                                        <p:tav tm="100000">
                                          <p:val>
                                            <p:strVal val="#ppt_w"/>
                                          </p:val>
                                        </p:tav>
                                      </p:tavLst>
                                    </p:anim>
                                    <p:anim calcmode="lin" valueType="num">
                                      <p:cBhvr>
                                        <p:cTn id="75" dur="500" fill="hold"/>
                                        <p:tgtEl>
                                          <p:spTgt spid="10248"/>
                                        </p:tgtEl>
                                        <p:attrNameLst>
                                          <p:attrName>ppt_h</p:attrName>
                                        </p:attrNameLst>
                                      </p:cBhvr>
                                      <p:tavLst>
                                        <p:tav tm="0">
                                          <p:val>
                                            <p:strVal val="#ppt_h"/>
                                          </p:val>
                                        </p:tav>
                                        <p:tav tm="100000">
                                          <p:val>
                                            <p:strVal val="#ppt_h"/>
                                          </p:val>
                                        </p:tav>
                                      </p:tavLst>
                                    </p:anim>
                                  </p:childTnLst>
                                </p:cTn>
                              </p:par>
                            </p:childTnLst>
                          </p:cTn>
                        </p:par>
                        <p:par>
                          <p:cTn id="76" fill="hold">
                            <p:stCondLst>
                              <p:cond delay="2000"/>
                            </p:stCondLst>
                            <p:childTnLst>
                              <p:par>
                                <p:cTn id="77" presetID="17" presetClass="entr" presetSubtype="10" fill="hold" nodeType="afterEffect">
                                  <p:stCondLst>
                                    <p:cond delay="0"/>
                                  </p:stCondLst>
                                  <p:childTnLst>
                                    <p:set>
                                      <p:cBhvr>
                                        <p:cTn id="78" dur="1" fill="hold">
                                          <p:stCondLst>
                                            <p:cond delay="0"/>
                                          </p:stCondLst>
                                        </p:cTn>
                                        <p:tgtEl>
                                          <p:spTgt spid="10259"/>
                                        </p:tgtEl>
                                        <p:attrNameLst>
                                          <p:attrName>style.visibility</p:attrName>
                                        </p:attrNameLst>
                                      </p:cBhvr>
                                      <p:to>
                                        <p:strVal val="visible"/>
                                      </p:to>
                                    </p:set>
                                    <p:anim calcmode="lin" valueType="num">
                                      <p:cBhvr>
                                        <p:cTn id="79" dur="500" fill="hold"/>
                                        <p:tgtEl>
                                          <p:spTgt spid="10259"/>
                                        </p:tgtEl>
                                        <p:attrNameLst>
                                          <p:attrName>ppt_w</p:attrName>
                                        </p:attrNameLst>
                                      </p:cBhvr>
                                      <p:tavLst>
                                        <p:tav tm="0">
                                          <p:val>
                                            <p:fltVal val="0"/>
                                          </p:val>
                                        </p:tav>
                                        <p:tav tm="100000">
                                          <p:val>
                                            <p:strVal val="#ppt_w"/>
                                          </p:val>
                                        </p:tav>
                                      </p:tavLst>
                                    </p:anim>
                                    <p:anim calcmode="lin" valueType="num">
                                      <p:cBhvr>
                                        <p:cTn id="80" dur="500" fill="hold"/>
                                        <p:tgtEl>
                                          <p:spTgt spid="10259"/>
                                        </p:tgtEl>
                                        <p:attrNameLst>
                                          <p:attrName>ppt_h</p:attrName>
                                        </p:attrNameLst>
                                      </p:cBhvr>
                                      <p:tavLst>
                                        <p:tav tm="0">
                                          <p:val>
                                            <p:strVal val="#ppt_h"/>
                                          </p:val>
                                        </p:tav>
                                        <p:tav tm="100000">
                                          <p:val>
                                            <p:strVal val="#ppt_h"/>
                                          </p:val>
                                        </p:tav>
                                      </p:tavLst>
                                    </p:anim>
                                  </p:childTnLst>
                                </p:cTn>
                              </p:par>
                            </p:childTnLst>
                          </p:cTn>
                        </p:par>
                        <p:par>
                          <p:cTn id="81" fill="hold">
                            <p:stCondLst>
                              <p:cond delay="2500"/>
                            </p:stCondLst>
                            <p:childTnLst>
                              <p:par>
                                <p:cTn id="82" presetID="17" presetClass="entr" presetSubtype="10" fill="hold" grpId="0" nodeType="afterEffect">
                                  <p:stCondLst>
                                    <p:cond delay="0"/>
                                  </p:stCondLst>
                                  <p:childTnLst>
                                    <p:set>
                                      <p:cBhvr>
                                        <p:cTn id="83" dur="1" fill="hold">
                                          <p:stCondLst>
                                            <p:cond delay="0"/>
                                          </p:stCondLst>
                                        </p:cTn>
                                        <p:tgtEl>
                                          <p:spTgt spid="10250"/>
                                        </p:tgtEl>
                                        <p:attrNameLst>
                                          <p:attrName>style.visibility</p:attrName>
                                        </p:attrNameLst>
                                      </p:cBhvr>
                                      <p:to>
                                        <p:strVal val="visible"/>
                                      </p:to>
                                    </p:set>
                                    <p:anim calcmode="lin" valueType="num">
                                      <p:cBhvr>
                                        <p:cTn id="84" dur="500" fill="hold"/>
                                        <p:tgtEl>
                                          <p:spTgt spid="10250"/>
                                        </p:tgtEl>
                                        <p:attrNameLst>
                                          <p:attrName>ppt_w</p:attrName>
                                        </p:attrNameLst>
                                      </p:cBhvr>
                                      <p:tavLst>
                                        <p:tav tm="0">
                                          <p:val>
                                            <p:fltVal val="0"/>
                                          </p:val>
                                        </p:tav>
                                        <p:tav tm="100000">
                                          <p:val>
                                            <p:strVal val="#ppt_w"/>
                                          </p:val>
                                        </p:tav>
                                      </p:tavLst>
                                    </p:anim>
                                    <p:anim calcmode="lin" valueType="num">
                                      <p:cBhvr>
                                        <p:cTn id="85" dur="500" fill="hold"/>
                                        <p:tgtEl>
                                          <p:spTgt spid="10250"/>
                                        </p:tgtEl>
                                        <p:attrNameLst>
                                          <p:attrName>ppt_h</p:attrName>
                                        </p:attrNameLst>
                                      </p:cBhvr>
                                      <p:tavLst>
                                        <p:tav tm="0">
                                          <p:val>
                                            <p:strVal val="#ppt_h"/>
                                          </p:val>
                                        </p:tav>
                                        <p:tav tm="100000">
                                          <p:val>
                                            <p:strVal val="#ppt_h"/>
                                          </p:val>
                                        </p:tav>
                                      </p:tavLst>
                                    </p:anim>
                                  </p:childTnLst>
                                </p:cTn>
                              </p:par>
                            </p:childTnLst>
                          </p:cTn>
                        </p:par>
                        <p:par>
                          <p:cTn id="86" fill="hold">
                            <p:stCondLst>
                              <p:cond delay="3000"/>
                            </p:stCondLst>
                            <p:childTnLst>
                              <p:par>
                                <p:cTn id="87" presetID="17" presetClass="entr" presetSubtype="10" fill="hold" nodeType="afterEffect">
                                  <p:stCondLst>
                                    <p:cond delay="0"/>
                                  </p:stCondLst>
                                  <p:childTnLst>
                                    <p:set>
                                      <p:cBhvr>
                                        <p:cTn id="88" dur="1" fill="hold">
                                          <p:stCondLst>
                                            <p:cond delay="0"/>
                                          </p:stCondLst>
                                        </p:cTn>
                                        <p:tgtEl>
                                          <p:spTgt spid="10258"/>
                                        </p:tgtEl>
                                        <p:attrNameLst>
                                          <p:attrName>style.visibility</p:attrName>
                                        </p:attrNameLst>
                                      </p:cBhvr>
                                      <p:to>
                                        <p:strVal val="visible"/>
                                      </p:to>
                                    </p:set>
                                    <p:anim calcmode="lin" valueType="num">
                                      <p:cBhvr>
                                        <p:cTn id="89" dur="500" fill="hold"/>
                                        <p:tgtEl>
                                          <p:spTgt spid="10258"/>
                                        </p:tgtEl>
                                        <p:attrNameLst>
                                          <p:attrName>ppt_w</p:attrName>
                                        </p:attrNameLst>
                                      </p:cBhvr>
                                      <p:tavLst>
                                        <p:tav tm="0">
                                          <p:val>
                                            <p:fltVal val="0"/>
                                          </p:val>
                                        </p:tav>
                                        <p:tav tm="100000">
                                          <p:val>
                                            <p:strVal val="#ppt_w"/>
                                          </p:val>
                                        </p:tav>
                                      </p:tavLst>
                                    </p:anim>
                                    <p:anim calcmode="lin" valueType="num">
                                      <p:cBhvr>
                                        <p:cTn id="90" dur="500" fill="hold"/>
                                        <p:tgtEl>
                                          <p:spTgt spid="10258"/>
                                        </p:tgtEl>
                                        <p:attrNameLst>
                                          <p:attrName>ppt_h</p:attrName>
                                        </p:attrNameLst>
                                      </p:cBhvr>
                                      <p:tavLst>
                                        <p:tav tm="0">
                                          <p:val>
                                            <p:strVal val="#ppt_h"/>
                                          </p:val>
                                        </p:tav>
                                        <p:tav tm="100000">
                                          <p:val>
                                            <p:strVal val="#ppt_h"/>
                                          </p:val>
                                        </p:tav>
                                      </p:tavLst>
                                    </p:anim>
                                  </p:childTnLst>
                                </p:cTn>
                              </p:par>
                            </p:childTnLst>
                          </p:cTn>
                        </p:par>
                        <p:par>
                          <p:cTn id="91" fill="hold">
                            <p:stCondLst>
                              <p:cond delay="3500"/>
                            </p:stCondLst>
                            <p:childTnLst>
                              <p:par>
                                <p:cTn id="92" presetID="17" presetClass="entr" presetSubtype="10" fill="hold" grpId="0" nodeType="afterEffect">
                                  <p:stCondLst>
                                    <p:cond delay="0"/>
                                  </p:stCondLst>
                                  <p:childTnLst>
                                    <p:set>
                                      <p:cBhvr>
                                        <p:cTn id="93" dur="1" fill="hold">
                                          <p:stCondLst>
                                            <p:cond delay="0"/>
                                          </p:stCondLst>
                                        </p:cTn>
                                        <p:tgtEl>
                                          <p:spTgt spid="10249"/>
                                        </p:tgtEl>
                                        <p:attrNameLst>
                                          <p:attrName>style.visibility</p:attrName>
                                        </p:attrNameLst>
                                      </p:cBhvr>
                                      <p:to>
                                        <p:strVal val="visible"/>
                                      </p:to>
                                    </p:set>
                                    <p:anim calcmode="lin" valueType="num">
                                      <p:cBhvr>
                                        <p:cTn id="94" dur="500" fill="hold"/>
                                        <p:tgtEl>
                                          <p:spTgt spid="10249"/>
                                        </p:tgtEl>
                                        <p:attrNameLst>
                                          <p:attrName>ppt_w</p:attrName>
                                        </p:attrNameLst>
                                      </p:cBhvr>
                                      <p:tavLst>
                                        <p:tav tm="0">
                                          <p:val>
                                            <p:fltVal val="0"/>
                                          </p:val>
                                        </p:tav>
                                        <p:tav tm="100000">
                                          <p:val>
                                            <p:strVal val="#ppt_w"/>
                                          </p:val>
                                        </p:tav>
                                      </p:tavLst>
                                    </p:anim>
                                    <p:anim calcmode="lin" valueType="num">
                                      <p:cBhvr>
                                        <p:cTn id="95" dur="500" fill="hold"/>
                                        <p:tgtEl>
                                          <p:spTgt spid="1024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17" presetClass="entr" presetSubtype="10" fill="hold" nodeType="afterEffect">
                                  <p:stCondLst>
                                    <p:cond delay="0"/>
                                  </p:stCondLst>
                                  <p:childTnLst>
                                    <p:set>
                                      <p:cBhvr>
                                        <p:cTn id="98" dur="1" fill="hold">
                                          <p:stCondLst>
                                            <p:cond delay="0"/>
                                          </p:stCondLst>
                                        </p:cTn>
                                        <p:tgtEl>
                                          <p:spTgt spid="10260"/>
                                        </p:tgtEl>
                                        <p:attrNameLst>
                                          <p:attrName>style.visibility</p:attrName>
                                        </p:attrNameLst>
                                      </p:cBhvr>
                                      <p:to>
                                        <p:strVal val="visible"/>
                                      </p:to>
                                    </p:set>
                                    <p:anim calcmode="lin" valueType="num">
                                      <p:cBhvr>
                                        <p:cTn id="99" dur="500" fill="hold"/>
                                        <p:tgtEl>
                                          <p:spTgt spid="10260"/>
                                        </p:tgtEl>
                                        <p:attrNameLst>
                                          <p:attrName>ppt_w</p:attrName>
                                        </p:attrNameLst>
                                      </p:cBhvr>
                                      <p:tavLst>
                                        <p:tav tm="0">
                                          <p:val>
                                            <p:fltVal val="0"/>
                                          </p:val>
                                        </p:tav>
                                        <p:tav tm="100000">
                                          <p:val>
                                            <p:strVal val="#ppt_w"/>
                                          </p:val>
                                        </p:tav>
                                      </p:tavLst>
                                    </p:anim>
                                    <p:anim calcmode="lin" valueType="num">
                                      <p:cBhvr>
                                        <p:cTn id="100" dur="500" fill="hold"/>
                                        <p:tgtEl>
                                          <p:spTgt spid="10260"/>
                                        </p:tgtEl>
                                        <p:attrNameLst>
                                          <p:attrName>ppt_h</p:attrName>
                                        </p:attrNameLst>
                                      </p:cBhvr>
                                      <p:tavLst>
                                        <p:tav tm="0">
                                          <p:val>
                                            <p:strVal val="#ppt_h"/>
                                          </p:val>
                                        </p:tav>
                                        <p:tav tm="100000">
                                          <p:val>
                                            <p:strVal val="#ppt_h"/>
                                          </p:val>
                                        </p:tav>
                                      </p:tavLst>
                                    </p:anim>
                                  </p:childTnLst>
                                </p:cTn>
                              </p:par>
                            </p:childTnLst>
                          </p:cTn>
                        </p:par>
                        <p:par>
                          <p:cTn id="101" fill="hold">
                            <p:stCondLst>
                              <p:cond delay="4500"/>
                            </p:stCondLst>
                            <p:childTnLst>
                              <p:par>
                                <p:cTn id="102" presetID="17" presetClass="entr" presetSubtype="10" fill="hold" grpId="0" nodeType="afterEffect">
                                  <p:stCondLst>
                                    <p:cond delay="0"/>
                                  </p:stCondLst>
                                  <p:childTnLst>
                                    <p:set>
                                      <p:cBhvr>
                                        <p:cTn id="103" dur="1" fill="hold">
                                          <p:stCondLst>
                                            <p:cond delay="0"/>
                                          </p:stCondLst>
                                        </p:cTn>
                                        <p:tgtEl>
                                          <p:spTgt spid="10251"/>
                                        </p:tgtEl>
                                        <p:attrNameLst>
                                          <p:attrName>style.visibility</p:attrName>
                                        </p:attrNameLst>
                                      </p:cBhvr>
                                      <p:to>
                                        <p:strVal val="visible"/>
                                      </p:to>
                                    </p:set>
                                    <p:anim calcmode="lin" valueType="num">
                                      <p:cBhvr>
                                        <p:cTn id="104" dur="500" fill="hold"/>
                                        <p:tgtEl>
                                          <p:spTgt spid="10251"/>
                                        </p:tgtEl>
                                        <p:attrNameLst>
                                          <p:attrName>ppt_w</p:attrName>
                                        </p:attrNameLst>
                                      </p:cBhvr>
                                      <p:tavLst>
                                        <p:tav tm="0">
                                          <p:val>
                                            <p:fltVal val="0"/>
                                          </p:val>
                                        </p:tav>
                                        <p:tav tm="100000">
                                          <p:val>
                                            <p:strVal val="#ppt_w"/>
                                          </p:val>
                                        </p:tav>
                                      </p:tavLst>
                                    </p:anim>
                                    <p:anim calcmode="lin" valueType="num">
                                      <p:cBhvr>
                                        <p:cTn id="105" dur="500" fill="hold"/>
                                        <p:tgtEl>
                                          <p:spTgt spid="102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4" grpId="0" animBg="1"/>
      <p:bldP spid="2" grpId="0" animBg="1"/>
      <p:bldP spid="10245" grpId="0" animBg="1"/>
      <p:bldP spid="10246" grpId="0" animBg="1"/>
      <p:bldP spid="10247" grpId="0" animBg="1"/>
      <p:bldP spid="10248" grpId="0" animBg="1"/>
      <p:bldP spid="10249" grpId="0" animBg="1"/>
      <p:bldP spid="10250" grpId="0" animBg="1"/>
      <p:bldP spid="10251" grpId="0" animBg="1"/>
      <p:bldP spid="10256" grpId="0" animBg="1"/>
    </p:bld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2C5D98"/>
            </a:gs>
            <a:gs pos="80000">
              <a:srgbClr val="3C7BC7"/>
            </a:gs>
            <a:gs pos="100000">
              <a:srgbClr val="3A7CCB"/>
            </a:gs>
          </a:gsLst>
          <a:lin ang="16200000"/>
        </a:gradFill>
        <a:ln w="9525" cap="flat" cmpd="sng" algn="ctr">
          <a:solidFill>
            <a:srgbClr val="4A7EBB"/>
          </a:solidFill>
          <a:prstDash val="solid"/>
          <a:round/>
          <a:headEnd type="none" w="med" len="med"/>
          <a:tailEnd type="none" w="med" len="med"/>
        </a:ln>
        <a:effectLst>
          <a:outerShdw dist="23000" dir="5400000" rotWithShape="0">
            <a:srgbClr val="000000">
              <a:alpha val="34999"/>
            </a:srgbClr>
          </a:outerShdw>
        </a:effectLst>
      </a:spPr>
      <a:bodyPr vert="horz" wrap="square" lIns="91440" tIns="45720" rIns="91440" bIns="4572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50000"/>
          </a:spcBef>
          <a:spcAft>
            <a:spcPct val="0"/>
          </a:spcAft>
          <a:buClr>
            <a:schemeClr val="accent1"/>
          </a:buClr>
          <a:buSzPct val="65000"/>
          <a:buFont typeface="Wingdings" pitchFamily="2" charset="2"/>
          <a:buNone/>
          <a:tabLst/>
          <a:defRPr kumimoji="0" lang="es-AR" sz="2600" b="1" i="0" u="none" strike="noStrike" cap="none" normalizeH="0" baseline="0" smtClean="0">
            <a:ln>
              <a:noFill/>
            </a:ln>
            <a:solidFill>
              <a:schemeClr val="tx1"/>
            </a:solidFill>
            <a:effectLst>
              <a:outerShdw blurRad="38100" dist="38100" dir="2700000" algn="tl">
                <a:srgbClr val="000000">
                  <a:alpha val="43137"/>
                </a:srgbClr>
              </a:outerShdw>
            </a:effectLst>
            <a:latin typeface="FrankRuehl" pitchFamily="34" charset="-79"/>
            <a:cs typeface="FrankRuehl" pitchFamily="34" charset="-79"/>
          </a:defRPr>
        </a:defPPr>
      </a:lstStyle>
    </a:spDef>
    <a:lnDef>
      <a:spPr bwMode="auto">
        <a:xfrm>
          <a:off x="0" y="0"/>
          <a:ext cx="1" cy="1"/>
        </a:xfrm>
        <a:custGeom>
          <a:avLst/>
          <a:gdLst/>
          <a:ahLst/>
          <a:cxnLst/>
          <a:rect l="0" t="0" r="0" b="0"/>
          <a:pathLst/>
        </a:custGeom>
        <a:gradFill rotWithShape="1">
          <a:gsLst>
            <a:gs pos="0">
              <a:srgbClr val="2C5D98"/>
            </a:gs>
            <a:gs pos="80000">
              <a:srgbClr val="3C7BC7"/>
            </a:gs>
            <a:gs pos="100000">
              <a:srgbClr val="3A7CCB"/>
            </a:gs>
          </a:gsLst>
          <a:lin ang="16200000"/>
        </a:gradFill>
        <a:ln w="9525" cap="flat" cmpd="sng" algn="ctr">
          <a:solidFill>
            <a:srgbClr val="4A7EBB"/>
          </a:solidFill>
          <a:prstDash val="solid"/>
          <a:round/>
          <a:headEnd type="none" w="med" len="med"/>
          <a:tailEnd type="none" w="med" len="med"/>
        </a:ln>
        <a:effectLst>
          <a:outerShdw dist="23000" dir="5400000" rotWithShape="0">
            <a:srgbClr val="000000">
              <a:alpha val="34999"/>
            </a:srgbClr>
          </a:outerShdw>
        </a:effectLst>
      </a:spPr>
      <a:bodyPr vert="horz" wrap="square" lIns="91440" tIns="45720" rIns="91440" bIns="4572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50000"/>
          </a:spcBef>
          <a:spcAft>
            <a:spcPct val="0"/>
          </a:spcAft>
          <a:buClr>
            <a:schemeClr val="accent1"/>
          </a:buClr>
          <a:buSzPct val="65000"/>
          <a:buFont typeface="Wingdings" pitchFamily="2" charset="2"/>
          <a:buNone/>
          <a:tabLst/>
          <a:defRPr kumimoji="0" lang="es-AR" sz="2600" b="1" i="0" u="none" strike="noStrike" cap="none" normalizeH="0" baseline="0" smtClean="0">
            <a:ln>
              <a:noFill/>
            </a:ln>
            <a:solidFill>
              <a:schemeClr val="tx1"/>
            </a:solidFill>
            <a:effectLst>
              <a:outerShdw blurRad="38100" dist="38100" dir="2700000" algn="tl">
                <a:srgbClr val="000000">
                  <a:alpha val="43137"/>
                </a:srgbClr>
              </a:outerShdw>
            </a:effectLst>
            <a:latin typeface="FrankRuehl" pitchFamily="34" charset="-79"/>
            <a:cs typeface="FrankRuehl" pitchFamily="34" charset="-79"/>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clipse">
  <a:themeElements>
    <a:clrScheme name="1_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1_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2C5D98"/>
            </a:gs>
            <a:gs pos="80000">
              <a:srgbClr val="3C7BC7"/>
            </a:gs>
            <a:gs pos="100000">
              <a:srgbClr val="3A7CCB"/>
            </a:gs>
          </a:gsLst>
          <a:lin ang="16200000"/>
        </a:gradFill>
        <a:ln w="9525" cap="flat" cmpd="sng" algn="ctr">
          <a:solidFill>
            <a:srgbClr val="4A7EBB"/>
          </a:solidFill>
          <a:prstDash val="solid"/>
          <a:round/>
          <a:headEnd type="none" w="med" len="med"/>
          <a:tailEnd type="none" w="med" len="med"/>
        </a:ln>
        <a:effectLst>
          <a:outerShdw dist="23000" dir="5400000" rotWithShape="0">
            <a:srgbClr val="000000">
              <a:alpha val="34999"/>
            </a:srgbClr>
          </a:outerShdw>
        </a:effectLst>
      </a:spPr>
      <a:bodyPr vert="horz" wrap="square" lIns="91440" tIns="45720" rIns="91440" bIns="4572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50000"/>
          </a:spcBef>
          <a:spcAft>
            <a:spcPct val="0"/>
          </a:spcAft>
          <a:buClr>
            <a:schemeClr val="accent1"/>
          </a:buClr>
          <a:buSzPct val="65000"/>
          <a:buFont typeface="Wingdings" pitchFamily="2" charset="2"/>
          <a:buNone/>
          <a:tabLst/>
          <a:defRPr kumimoji="0" lang="es-AR" sz="2600" b="1" i="0" u="none" strike="noStrike" cap="none" normalizeH="0" baseline="0" smtClean="0">
            <a:ln>
              <a:noFill/>
            </a:ln>
            <a:solidFill>
              <a:schemeClr val="tx1"/>
            </a:solidFill>
            <a:effectLst>
              <a:outerShdw blurRad="38100" dist="38100" dir="2700000" algn="tl">
                <a:srgbClr val="000000">
                  <a:alpha val="43137"/>
                </a:srgbClr>
              </a:outerShdw>
            </a:effectLst>
            <a:latin typeface="FrankRuehl" pitchFamily="34" charset="-79"/>
            <a:cs typeface="FrankRuehl" pitchFamily="34" charset="-79"/>
          </a:defRPr>
        </a:defPPr>
      </a:lstStyle>
    </a:spDef>
    <a:lnDef>
      <a:spPr bwMode="auto">
        <a:xfrm>
          <a:off x="0" y="0"/>
          <a:ext cx="1" cy="1"/>
        </a:xfrm>
        <a:custGeom>
          <a:avLst/>
          <a:gdLst/>
          <a:ahLst/>
          <a:cxnLst/>
          <a:rect l="0" t="0" r="0" b="0"/>
          <a:pathLst/>
        </a:custGeom>
        <a:gradFill rotWithShape="1">
          <a:gsLst>
            <a:gs pos="0">
              <a:srgbClr val="2C5D98"/>
            </a:gs>
            <a:gs pos="80000">
              <a:srgbClr val="3C7BC7"/>
            </a:gs>
            <a:gs pos="100000">
              <a:srgbClr val="3A7CCB"/>
            </a:gs>
          </a:gsLst>
          <a:lin ang="16200000"/>
        </a:gradFill>
        <a:ln w="9525" cap="flat" cmpd="sng" algn="ctr">
          <a:solidFill>
            <a:srgbClr val="4A7EBB"/>
          </a:solidFill>
          <a:prstDash val="solid"/>
          <a:round/>
          <a:headEnd type="none" w="med" len="med"/>
          <a:tailEnd type="none" w="med" len="med"/>
        </a:ln>
        <a:effectLst>
          <a:outerShdw dist="23000" dir="5400000" rotWithShape="0">
            <a:srgbClr val="000000">
              <a:alpha val="34999"/>
            </a:srgbClr>
          </a:outerShdw>
        </a:effectLst>
      </a:spPr>
      <a:bodyPr vert="horz" wrap="square" lIns="91440" tIns="45720" rIns="91440" bIns="4572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50000"/>
          </a:spcBef>
          <a:spcAft>
            <a:spcPct val="0"/>
          </a:spcAft>
          <a:buClr>
            <a:schemeClr val="accent1"/>
          </a:buClr>
          <a:buSzPct val="65000"/>
          <a:buFont typeface="Wingdings" pitchFamily="2" charset="2"/>
          <a:buNone/>
          <a:tabLst/>
          <a:defRPr kumimoji="0" lang="es-AR" sz="2600" b="1" i="0" u="none" strike="noStrike" cap="none" normalizeH="0" baseline="0" smtClean="0">
            <a:ln>
              <a:noFill/>
            </a:ln>
            <a:solidFill>
              <a:schemeClr val="tx1"/>
            </a:solidFill>
            <a:effectLst>
              <a:outerShdw blurRad="38100" dist="38100" dir="2700000" algn="tl">
                <a:srgbClr val="000000">
                  <a:alpha val="43137"/>
                </a:srgbClr>
              </a:outerShdw>
            </a:effectLst>
            <a:latin typeface="FrankRuehl" pitchFamily="34" charset="-79"/>
            <a:cs typeface="FrankRuehl" pitchFamily="34" charset="-79"/>
          </a:defRPr>
        </a:defPPr>
      </a:lstStyle>
    </a:lnDef>
  </a:objectDefaults>
  <a:extraClrSchemeLst>
    <a:extraClrScheme>
      <a:clrScheme name="1_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1_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1_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1_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1_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1_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1_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1_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1_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1_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2958</TotalTime>
  <Words>2215</Words>
  <Application>Microsoft Office PowerPoint</Application>
  <PresentationFormat>Presentación en pantalla (4:3)</PresentationFormat>
  <Paragraphs>352</Paragraphs>
  <Slides>47</Slides>
  <Notes>1</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47</vt:i4>
      </vt:variant>
    </vt:vector>
  </HeadingPairs>
  <TitlesOfParts>
    <vt:vector size="57" baseType="lpstr">
      <vt:lpstr>FrankRuehl</vt:lpstr>
      <vt:lpstr>Wingdings</vt:lpstr>
      <vt:lpstr>Arial</vt:lpstr>
      <vt:lpstr>Verdana</vt:lpstr>
      <vt:lpstr>Calibri</vt:lpstr>
      <vt:lpstr>Arial Narrow</vt:lpstr>
      <vt:lpstr>Bodoni MT</vt:lpstr>
      <vt:lpstr>Eclipse</vt:lpstr>
      <vt:lpstr>1_Eclipse</vt:lpstr>
      <vt:lpstr>1_Tema de Office</vt:lpstr>
      <vt:lpstr>SOFTWARE DE LOS SISTEMAS DE COMPUTACIÓN</vt:lpstr>
      <vt:lpstr>SOFTWARE  -  Clasificación</vt:lpstr>
      <vt:lpstr>ARCHIVOS</vt:lpstr>
      <vt:lpstr>ARCHIVOS</vt:lpstr>
      <vt:lpstr>Diapositiva 5</vt:lpstr>
      <vt:lpstr>OPERACIONES CON ARCHIVOS</vt:lpstr>
      <vt:lpstr>BÚSQUEDA DE ARCHIVOS</vt:lpstr>
      <vt:lpstr>OPERACIONES SOBRE ARCHIVOS</vt:lpstr>
      <vt:lpstr>TIPOS DE ARCHIVOS  Clasificación</vt:lpstr>
      <vt:lpstr>Diapositiva 10</vt:lpstr>
      <vt:lpstr>Organización Secuencial</vt:lpstr>
      <vt:lpstr>Si se usan dispositivos direccionales, con la organización secuencial, no es necesario crear otro archivo maestro,  se pueden realizar:</vt:lpstr>
      <vt:lpstr>Organización Secuencial Encadenada</vt:lpstr>
      <vt:lpstr>Diapositiva 14</vt:lpstr>
      <vt:lpstr>En esta organización se permiten las siguientes operaciones:</vt:lpstr>
      <vt:lpstr>Organización Secuencial Indexada</vt:lpstr>
      <vt:lpstr>Diapositiva 17</vt:lpstr>
      <vt:lpstr>Organización Directa o Aleatoria</vt:lpstr>
      <vt:lpstr>En esta organización  directa o aleatoria se permiten las siguientes operaciones:</vt:lpstr>
      <vt:lpstr>Resolución de Colisiones</vt:lpstr>
      <vt:lpstr>Métodos  de resolución de Colisiones</vt:lpstr>
      <vt:lpstr>BASE DE DATOS</vt:lpstr>
      <vt:lpstr>Requisitos que debe cumplir una buena BD</vt:lpstr>
      <vt:lpstr>CONCEPTOS BÁSICOS DE LA BD</vt:lpstr>
      <vt:lpstr>Diapositiva 25</vt:lpstr>
      <vt:lpstr>Lenguaje de BASE DE DATOS</vt:lpstr>
      <vt:lpstr>Sistema de gestión de Base de Datos</vt:lpstr>
      <vt:lpstr>Diapositiva 28</vt:lpstr>
      <vt:lpstr>Diapositiva 29</vt:lpstr>
      <vt:lpstr>TIPOS DE MODELOS DE DATOS</vt:lpstr>
      <vt:lpstr>MODELO DE DATOS</vt:lpstr>
      <vt:lpstr>Diapositiva 32</vt:lpstr>
      <vt:lpstr>Sistemas operativos</vt:lpstr>
      <vt:lpstr>Características deseables de un sistema operativo</vt:lpstr>
      <vt:lpstr>Funciones de los sistemas operativos</vt:lpstr>
      <vt:lpstr>Diapositiva 36</vt:lpstr>
      <vt:lpstr>Diapositiva 37</vt:lpstr>
      <vt:lpstr>Diapositiva 38</vt:lpstr>
      <vt:lpstr>Lenguajes de programación</vt:lpstr>
      <vt:lpstr>Diapositiva 40</vt:lpstr>
      <vt:lpstr> PRINCIPALES CARACTERISTICAS </vt:lpstr>
      <vt:lpstr>Diapositiva 42</vt:lpstr>
      <vt:lpstr>        ventajas: </vt:lpstr>
      <vt:lpstr>Diapositiva 44</vt:lpstr>
      <vt:lpstr>Diapositiva 45</vt:lpstr>
      <vt:lpstr>Traductores: compiladores e interpretes.</vt:lpstr>
      <vt:lpstr>Diapositiva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LOS SISTEMAS DE COMPUTACIÓN</dc:title>
  <dc:creator>Miriam</dc:creator>
  <cp:lastModifiedBy>plena</cp:lastModifiedBy>
  <cp:revision>85</cp:revision>
  <dcterms:created xsi:type="dcterms:W3CDTF">2010-05-03T22:07:17Z</dcterms:created>
  <dcterms:modified xsi:type="dcterms:W3CDTF">2013-05-16T13:55:49Z</dcterms:modified>
</cp:coreProperties>
</file>