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3902075" cy="9763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993320" y="22824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194760" y="523080"/>
            <a:ext cx="351000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99897-9E7D-443D-860C-C557CC0C9C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54489D8-FB38-4425-9E8E-E3B5727107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199332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94760" y="52308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4432437-31EC-4E11-9F40-C48950053E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993320" y="22824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1993320" y="52308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0B7D402-2D2C-46C3-A02B-189FC76BBB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351000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94760" y="523080"/>
            <a:ext cx="351000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0D3DEE-C617-4774-8EA9-2B60515ED0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993320" y="22824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94760" y="52308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993320" y="523080"/>
            <a:ext cx="17125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C3E5A6-F87A-41BC-9DA6-CD1455A03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0464A6-903C-4A13-89F1-AEC7DE1045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B45C2A3-AD04-4919-9662-8A336DED15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351000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 lnSpcReduction="1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C767365-3BAE-408A-99D4-ED1EBDE558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351000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 lnSpcReduction="1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097BD63-38A8-4334-A9E9-303E069D2D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9476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99332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79AA2CF-9114-43FD-AD13-A1D79F327A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988ADBE-3EAA-43DD-9BD8-CA0778C15F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993680" y="22824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94760" y="523080"/>
            <a:ext cx="351000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4BF1B9-F16B-4B4B-AB06-5CCD7246F21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28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9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C9E517-863E-418E-BC2C-97972590FBB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0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99368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94760" y="52308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1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32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AC48EB-3822-4C7E-BF02-3C97600E328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3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993680" y="22824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993680" y="52308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4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5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82D979-97E6-46DB-9F86-416E70AB575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6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351000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4760" y="523080"/>
            <a:ext cx="351000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E2FE38-CE44-4C1A-AA7F-1EC84EC3A88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993680" y="22824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94760" y="52308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1993680" y="523080"/>
            <a:ext cx="17125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55BD64-816B-4F1A-B7C7-577F281F058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0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1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415BBD-2E70-4912-BCE9-C4A40D9418B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2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13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4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DC8D56-4555-4C15-91CF-73E1BF46596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5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351000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16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17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F772FB-CB70-45D0-9098-C7C717180A3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 idx="18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351000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19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0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2B048D-324C-4B0A-9315-38180A05218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21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476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993680" y="228240"/>
            <a:ext cx="17125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2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3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20D41C-C2BE-4423-A857-6853A9A5162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24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5120" y="-817920"/>
            <a:ext cx="351036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5"/>
          </p:nvPr>
        </p:nvSpPr>
        <p:spPr>
          <a:xfrm>
            <a:off x="1334160" y="888480"/>
            <a:ext cx="123516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6"/>
          </p:nvPr>
        </p:nvSpPr>
        <p:spPr>
          <a:xfrm>
            <a:off x="279756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AC1795-526A-4E50-8C24-229E8C2ADC3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7"/>
          </p:nvPr>
        </p:nvSpPr>
        <p:spPr>
          <a:xfrm>
            <a:off x="195120" y="888480"/>
            <a:ext cx="907200" cy="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-180000" y="-180000"/>
            <a:ext cx="4087800" cy="1161000"/>
          </a:xfrm>
          <a:prstGeom prst="rect">
            <a:avLst/>
          </a:prstGeom>
          <a:solidFill>
            <a:srgbClr val="01002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 Black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1332000" y="360000"/>
            <a:ext cx="2482560" cy="5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Como Numpy, Pandas, Scikit-learn e Matplotlib Transmitem Poderes aos Cientistas de Dados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296000" y="108000"/>
            <a:ext cx="2518560" cy="1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000" spc="-1" strike="noStrike">
                <a:solidFill>
                  <a:srgbClr val="e0c2cd"/>
                </a:solidFill>
                <a:latin typeface="Coraline's Cat"/>
                <a:ea typeface="DejaVu Sans"/>
              </a:rPr>
              <a:t>Feitiçaria com códigos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8000" y="0"/>
            <a:ext cx="970200" cy="9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0" y="0"/>
            <a:ext cx="3907800" cy="981000"/>
          </a:xfrm>
          <a:prstGeom prst="rect">
            <a:avLst/>
          </a:prstGeom>
          <a:solidFill>
            <a:srgbClr val="01002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Black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702000" y="-251640"/>
            <a:ext cx="47016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45760" y="-252000"/>
            <a:ext cx="46980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512000" y="72000"/>
            <a:ext cx="226800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Os Quatro Artefatos Mágicos: A Essência de Numpy, Pandas, Scikit-learn e Matplotlib na Ciência de Dados</a:t>
            </a:r>
            <a:endParaRPr b="1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 flipH="1">
            <a:off x="101520" y="19800"/>
            <a:ext cx="768960" cy="9730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09240" y="-63000"/>
            <a:ext cx="768960" cy="9730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514080" y="-150480"/>
            <a:ext cx="1033920" cy="13086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215280" y="476640"/>
            <a:ext cx="612360" cy="7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0" y="0"/>
            <a:ext cx="3907800" cy="981000"/>
          </a:xfrm>
          <a:prstGeom prst="rect">
            <a:avLst/>
          </a:prstGeom>
          <a:solidFill>
            <a:srgbClr val="01002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Black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702000" y="-251640"/>
            <a:ext cx="47016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545760" y="-252000"/>
            <a:ext cx="46980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296000" y="180000"/>
            <a:ext cx="248400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O Grimório dos Números: Desvendando os Feitiços de Numpy</a:t>
            </a:r>
            <a:endParaRPr b="1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 flipH="1">
            <a:off x="216000" y="-76320"/>
            <a:ext cx="1141200" cy="144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0"/>
            <a:ext cx="3907800" cy="981000"/>
          </a:xfrm>
          <a:prstGeom prst="rect">
            <a:avLst/>
          </a:prstGeom>
          <a:solidFill>
            <a:srgbClr val="01002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Black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702000" y="-251640"/>
            <a:ext cx="47016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45760" y="-252000"/>
            <a:ext cx="46980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296000" y="180000"/>
            <a:ext cx="248400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O Tomo dos Dados: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Exploração das Magias de Pandas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52000" y="-452160"/>
            <a:ext cx="1156320" cy="16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3907800" cy="981000"/>
          </a:xfrm>
          <a:prstGeom prst="rect">
            <a:avLst/>
          </a:prstGeom>
          <a:solidFill>
            <a:srgbClr val="01002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Black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702000" y="-251640"/>
            <a:ext cx="47016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5760" y="-252000"/>
            <a:ext cx="46980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296000" y="180000"/>
            <a:ext cx="248400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O Manual do Alquimista: Alquimia dos Dados com </a:t>
            </a:r>
            <a:endParaRPr b="1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Scikit-learn</a:t>
            </a:r>
            <a:endParaRPr b="1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36880" y="-123840"/>
            <a:ext cx="971280" cy="13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3907800" cy="981000"/>
          </a:xfrm>
          <a:prstGeom prst="rect">
            <a:avLst/>
          </a:prstGeom>
          <a:solidFill>
            <a:srgbClr val="01002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Black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702000" y="-251640"/>
            <a:ext cx="47016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545760" y="-252000"/>
            <a:ext cx="46980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296000" y="180000"/>
            <a:ext cx="248400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O Orbe das Visões: </a:t>
            </a:r>
            <a:endParaRPr b="1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e0c2cd"/>
                </a:solidFill>
                <a:latin typeface="Arial Black"/>
                <a:ea typeface="DejaVu Sans"/>
              </a:rPr>
              <a:t>Revelações Gráficas com Matplotlib</a:t>
            </a:r>
            <a:endParaRPr b="1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12120" y="77040"/>
            <a:ext cx="896040" cy="12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3907800" cy="981000"/>
          </a:xfrm>
          <a:prstGeom prst="rect">
            <a:avLst/>
          </a:prstGeom>
          <a:solidFill>
            <a:srgbClr val="01002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Black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702000" y="-251640"/>
            <a:ext cx="47016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45760" y="-252000"/>
            <a:ext cx="469800" cy="1530360"/>
          </a:xfrm>
          <a:prstGeom prst="parallelogram">
            <a:avLst>
              <a:gd name="adj" fmla="val 71752"/>
            </a:avLst>
          </a:prstGeom>
          <a:gradFill rotWithShape="0">
            <a:gsLst>
              <a:gs pos="0">
                <a:srgbClr val="e0c2cd"/>
              </a:gs>
              <a:gs pos="100000">
                <a:srgbClr val="e0c2cd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260000" y="252000"/>
            <a:ext cx="248400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e0c2cd"/>
                </a:solidFill>
                <a:latin typeface="Arial Black"/>
                <a:ea typeface="DejaVu Sans"/>
              </a:rPr>
              <a:t>Conclusão</a:t>
            </a:r>
            <a:endParaRPr b="1" lang="pt-BR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 rot="1611000">
            <a:off x="275400" y="23760"/>
            <a:ext cx="975960" cy="9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2024-06-09T12:01:24Z</dcterms:created>
  <dc:creator/>
  <dc:description/>
  <dc:language>pt-BR</dc:language>
  <cp:lastModifiedBy/>
  <dcterms:modified xsi:type="dcterms:W3CDTF">2024-06-18T20:30:39Z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