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9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82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2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86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809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92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73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70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6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8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25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60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3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3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510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79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01EC14-A293-4856-B1EF-A6DB0C50B711}" type="datetimeFigureOut">
              <a:rPr lang="es-MX" smtClean="0"/>
              <a:t>14/06/2021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769AE6-E0B6-436D-BAD2-6AA6089BC1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9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8BABCA7-C1E0-41BA-A822-5F61251AA6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E5D6EB5-6FDB-477A-98F5-7409CD5375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5BB75167-5757-4E5F-869B-5A350BF43A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8338DAE-FFCB-472B-A9EE-77E42FDBD3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52B2E0A0-4D94-4C05-97C1-32B5D88A2E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A91E75C9-3350-4F0B-993E-89D3DBD76C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FDBDFF-8651-4EC9-B461-0182D4D89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036960"/>
          </a:xfrm>
        </p:spPr>
        <p:txBody>
          <a:bodyPr>
            <a:normAutofit/>
          </a:bodyPr>
          <a:lstStyle/>
          <a:p>
            <a:r>
              <a:rPr lang="es-MX" dirty="0"/>
              <a:t>Traslación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FBE2244-C347-4EEA-B217-B57EE4D15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105872"/>
            <a:ext cx="7171270" cy="1872527"/>
          </a:xfrm>
        </p:spPr>
        <p:txBody>
          <a:bodyPr>
            <a:noAutofit/>
          </a:bodyPr>
          <a:lstStyle/>
          <a:p>
            <a:r>
              <a:rPr lang="es-MX" sz="2400" dirty="0"/>
              <a:t>Alvarez Suarez Andrea Yoceline</a:t>
            </a:r>
          </a:p>
          <a:p>
            <a:r>
              <a:rPr lang="es-MX" sz="2400" dirty="0" smtClean="0"/>
              <a:t>Dionisio </a:t>
            </a:r>
            <a:r>
              <a:rPr lang="es-MX" sz="2400" dirty="0"/>
              <a:t>Velasco Erika </a:t>
            </a:r>
            <a:r>
              <a:rPr lang="es-MX" sz="2400" smtClean="0"/>
              <a:t>Yazmín</a:t>
            </a:r>
            <a:endParaRPr lang="es-MX" sz="2400" dirty="0"/>
          </a:p>
          <a:p>
            <a:r>
              <a:rPr lang="es-MX" sz="2400" dirty="0"/>
              <a:t>Franco Melchor Adán</a:t>
            </a:r>
          </a:p>
          <a:p>
            <a:r>
              <a:rPr lang="es-MX" sz="2400" dirty="0"/>
              <a:t>Jiménez Sánchez Fernando Uriel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89FB2CC-C7A1-4A53-A088-636FB487FE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3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6B9AC0-A542-484F-9824-F541D246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8CA39A5-5AE5-4674-AC73-FFA27108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202124"/>
                </a:solidFill>
                <a:latin typeface="arial" panose="020B0604020202020204" pitchFamily="34" charset="0"/>
              </a:rPr>
              <a:t>M</a:t>
            </a:r>
            <a:r>
              <a:rPr lang="es-MX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ovimiento en línea recta de un objeto de una posición a otra.</a:t>
            </a:r>
          </a:p>
          <a:p>
            <a:r>
              <a:rPr lang="es-MX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 aplica una transformación en un objeto para cambiar su posición a lo largo de la trayectoria de una línea recta de una dirección de coordenadas a otra.</a:t>
            </a:r>
            <a:endParaRPr lang="es-MX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s-MX" dirty="0"/>
          </a:p>
        </p:txBody>
      </p:sp>
      <p:pic>
        <p:nvPicPr>
          <p:cNvPr id="1028" name="Picture 4" descr="Unidad II | Graficación">
            <a:extLst>
              <a:ext uri="{FF2B5EF4-FFF2-40B4-BE49-F238E27FC236}">
                <a16:creationId xmlns:a16="http://schemas.microsoft.com/office/drawing/2014/main" xmlns="" id="{42D35F95-A54A-41D9-ADD9-A89723E97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466" y="4019422"/>
            <a:ext cx="3657599" cy="212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62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C9A19C-5144-4226-A1F7-F6845EA9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65E56A5-B381-4325-97C4-12BFB703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0" i="0" dirty="0">
                <a:solidFill>
                  <a:schemeClr val="tx1"/>
                </a:solidFill>
                <a:effectLst/>
                <a:latin typeface="Lora"/>
              </a:rPr>
              <a:t>Se traslada un punto de la posición coordenada (X, Y) a una nueva posición (x’, y’).</a:t>
            </a:r>
          </a:p>
          <a:p>
            <a:pPr algn="just"/>
            <a:r>
              <a:rPr lang="es-MX" b="0" i="0" dirty="0">
                <a:solidFill>
                  <a:schemeClr val="tx1"/>
                </a:solidFill>
                <a:effectLst/>
                <a:latin typeface="Lora"/>
              </a:rPr>
              <a:t>El par de distancia de traslación (</a:t>
            </a:r>
            <a:r>
              <a:rPr lang="es-MX" b="0" i="0" dirty="0" err="1">
                <a:solidFill>
                  <a:schemeClr val="tx1"/>
                </a:solidFill>
                <a:effectLst/>
                <a:latin typeface="Lora"/>
              </a:rPr>
              <a:t>Tx</a:t>
            </a:r>
            <a:r>
              <a:rPr lang="es-MX" b="0" i="0" dirty="0">
                <a:solidFill>
                  <a:schemeClr val="tx1"/>
                </a:solidFill>
                <a:effectLst/>
                <a:latin typeface="Lora"/>
              </a:rPr>
              <a:t>, Ty) se denomina también vector de traslación o bien vector de cambio.</a:t>
            </a:r>
            <a:endParaRPr lang="es-MX" dirty="0">
              <a:solidFill>
                <a:schemeClr val="tx1"/>
              </a:solidFill>
              <a:latin typeface="Lora"/>
            </a:endParaRPr>
          </a:p>
          <a:p>
            <a:pPr algn="just"/>
            <a:r>
              <a:rPr lang="es-MX" b="0" i="0" dirty="0">
                <a:solidFill>
                  <a:schemeClr val="tx1"/>
                </a:solidFill>
                <a:effectLst/>
                <a:latin typeface="Lora"/>
              </a:rPr>
              <a:t>Los objetos trazados con curvas se trasladan cambiando las coordenadas definidoras del objeto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18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D6CC91-5565-4879-8C80-92D39E3E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95ADECD-7CBF-4157-87AE-743CB82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0" i="0" dirty="0">
                <a:solidFill>
                  <a:schemeClr val="tx1"/>
                </a:solidFill>
                <a:effectLst/>
                <a:latin typeface="Lora"/>
              </a:rPr>
              <a:t>Las distancias de traslación pueden especificarse como cualquier número real (positivo, negativo o cero). </a:t>
            </a:r>
            <a:endParaRPr lang="es-MX" dirty="0">
              <a:solidFill>
                <a:schemeClr val="tx1"/>
              </a:solidFill>
              <a:latin typeface="Lora"/>
            </a:endParaRPr>
          </a:p>
          <a:p>
            <a:pPr algn="just"/>
            <a:r>
              <a:rPr lang="es-MX" dirty="0">
                <a:solidFill>
                  <a:schemeClr val="tx1"/>
                </a:solidFill>
                <a:latin typeface="Lora"/>
              </a:rPr>
              <a:t>Matriz de transformación compuesta para esta secuencia de transformaciones es:</a:t>
            </a:r>
          </a:p>
          <a:p>
            <a:r>
              <a:rPr lang="es-MX" b="1" i="0" dirty="0">
                <a:solidFill>
                  <a:srgbClr val="FFFF00"/>
                </a:solidFill>
                <a:effectLst/>
                <a:latin typeface="Arvo"/>
              </a:rPr>
              <a:t/>
            </a:r>
            <a:br>
              <a:rPr lang="es-MX" b="1" i="0" dirty="0">
                <a:solidFill>
                  <a:srgbClr val="FFFF00"/>
                </a:solidFill>
                <a:effectLst/>
                <a:latin typeface="Arvo"/>
              </a:rPr>
            </a:b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1AE79A4F-D49F-4E45-B274-494A66DE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255" y="4123199"/>
            <a:ext cx="6134342" cy="175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77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2A59DC-9389-46E1-8DC9-EB3A02E9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/>
            </a:r>
            <a:br>
              <a:rPr lang="es-MX" dirty="0"/>
            </a:b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0CAC3AD-8BE0-46ED-8766-AFF3157B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nuevas coordenadas vienen dadas por </a:t>
            </a:r>
          </a:p>
          <a:p>
            <a:pPr lvl="1"/>
            <a:r>
              <a:rPr lang="es-MX" sz="2800" b="1" dirty="0"/>
              <a:t>• x’ = x + </a:t>
            </a:r>
            <a:r>
              <a:rPr lang="es-MX" sz="2800" b="1" dirty="0" err="1"/>
              <a:t>Tx</a:t>
            </a:r>
            <a:r>
              <a:rPr lang="es-MX" sz="2800" b="1" dirty="0"/>
              <a:t> y’ = y + Ty</a:t>
            </a:r>
          </a:p>
          <a:p>
            <a:pPr lvl="1"/>
            <a:endParaRPr lang="es-MX" sz="2800" b="1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8903AE5E-F010-4418-A7DC-B18153AA2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6"/>
          <a:stretch/>
        </p:blipFill>
        <p:spPr>
          <a:xfrm>
            <a:off x="7555043" y="2818343"/>
            <a:ext cx="3341554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5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198</TotalTime>
  <Words>158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</vt:lpstr>
      <vt:lpstr>Arvo</vt:lpstr>
      <vt:lpstr>Garamond</vt:lpstr>
      <vt:lpstr>Lora</vt:lpstr>
      <vt:lpstr>Orgánico</vt:lpstr>
      <vt:lpstr>Traslación </vt:lpstr>
      <vt:lpstr>¿Qué es?</vt:lpstr>
      <vt:lpstr>Características </vt:lpstr>
      <vt:lpstr>Características </vt:lpstr>
      <vt:lpstr>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Traslación</dc:title>
  <dc:creator>Andy</dc:creator>
  <cp:lastModifiedBy>Erika Yazmin</cp:lastModifiedBy>
  <cp:revision>6</cp:revision>
  <dcterms:created xsi:type="dcterms:W3CDTF">2021-06-14T14:08:35Z</dcterms:created>
  <dcterms:modified xsi:type="dcterms:W3CDTF">2021-06-15T00:39:52Z</dcterms:modified>
</cp:coreProperties>
</file>