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8" r:id="rId10"/>
    <p:sldId id="269" r:id="rId11"/>
    <p:sldId id="270" r:id="rId12"/>
    <p:sldId id="271" r:id="rId13"/>
    <p:sldId id="273" r:id="rId14"/>
    <p:sldId id="274" r:id="rId15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69" autoAdjust="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9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00F27-99A6-4CED-99B8-ED096B37FAFA}" type="datetimeFigureOut">
              <a:rPr lang="es-CO" smtClean="0"/>
              <a:t>28/04/2019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7C9C-FA90-44AE-BA9E-3EA7CA54C7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924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00F27-99A6-4CED-99B8-ED096B37FAFA}" type="datetimeFigureOut">
              <a:rPr lang="es-CO" smtClean="0"/>
              <a:t>28/04/2019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7C9C-FA90-44AE-BA9E-3EA7CA54C7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028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00F27-99A6-4CED-99B8-ED096B37FAFA}" type="datetimeFigureOut">
              <a:rPr lang="es-CO" smtClean="0"/>
              <a:t>28/04/2019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7C9C-FA90-44AE-BA9E-3EA7CA54C7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986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00F27-99A6-4CED-99B8-ED096B37FAFA}" type="datetimeFigureOut">
              <a:rPr lang="es-CO" smtClean="0"/>
              <a:t>28/04/2019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7C9C-FA90-44AE-BA9E-3EA7CA54C7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546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00F27-99A6-4CED-99B8-ED096B37FAFA}" type="datetimeFigureOut">
              <a:rPr lang="es-CO" smtClean="0"/>
              <a:t>28/04/2019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7C9C-FA90-44AE-BA9E-3EA7CA54C7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604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00F27-99A6-4CED-99B8-ED096B37FAFA}" type="datetimeFigureOut">
              <a:rPr lang="es-CO" smtClean="0"/>
              <a:t>28/04/2019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7C9C-FA90-44AE-BA9E-3EA7CA54C7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866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00F27-99A6-4CED-99B8-ED096B37FAFA}" type="datetimeFigureOut">
              <a:rPr lang="es-CO" smtClean="0"/>
              <a:t>28/04/2019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7C9C-FA90-44AE-BA9E-3EA7CA54C7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650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00F27-99A6-4CED-99B8-ED096B37FAFA}" type="datetimeFigureOut">
              <a:rPr lang="es-CO" smtClean="0"/>
              <a:t>28/04/2019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7C9C-FA90-44AE-BA9E-3EA7CA54C7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628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00F27-99A6-4CED-99B8-ED096B37FAFA}" type="datetimeFigureOut">
              <a:rPr lang="es-CO" smtClean="0"/>
              <a:t>28/04/2019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7C9C-FA90-44AE-BA9E-3EA7CA54C7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51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00F27-99A6-4CED-99B8-ED096B37FAFA}" type="datetimeFigureOut">
              <a:rPr lang="es-CO" smtClean="0"/>
              <a:t>28/04/2019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7C9C-FA90-44AE-BA9E-3EA7CA54C7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00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00F27-99A6-4CED-99B8-ED096B37FAFA}" type="datetimeFigureOut">
              <a:rPr lang="es-CO" smtClean="0"/>
              <a:t>28/04/2019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7C9C-FA90-44AE-BA9E-3EA7CA54C7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918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9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00F27-99A6-4CED-99B8-ED096B37FAFA}" type="datetimeFigureOut">
              <a:rPr lang="es-CO" smtClean="0"/>
              <a:t>28/04/2019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07C9C-FA90-44AE-BA9E-3EA7CA54C7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538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30563" y="983940"/>
            <a:ext cx="7772400" cy="2835747"/>
          </a:xfrm>
        </p:spPr>
        <p:txBody>
          <a:bodyPr>
            <a:noAutofit/>
          </a:bodyPr>
          <a:lstStyle/>
          <a:p>
            <a:r>
              <a:rPr lang="es-CO" sz="8800" b="1" dirty="0" smtClean="0"/>
              <a:t/>
            </a:r>
            <a:br>
              <a:rPr lang="es-CO" sz="8800" b="1" dirty="0" smtClean="0"/>
            </a:br>
            <a:r>
              <a:rPr lang="es-CO" sz="8800" b="1" dirty="0" smtClean="0"/>
              <a:t>Manual de usuario</a:t>
            </a:r>
            <a:br>
              <a:rPr lang="es-CO" sz="8800" b="1" dirty="0" smtClean="0"/>
            </a:br>
            <a:endParaRPr lang="es-CO" sz="8800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78418" y="5177408"/>
            <a:ext cx="3965582" cy="1680592"/>
          </a:xfrm>
        </p:spPr>
        <p:txBody>
          <a:bodyPr>
            <a:normAutofit fontScale="70000" lnSpcReduction="20000"/>
          </a:bodyPr>
          <a:lstStyle/>
          <a:p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Hecho por:</a:t>
            </a:r>
          </a:p>
          <a:p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Steven Alberto Velásquez Ossa</a:t>
            </a:r>
          </a:p>
          <a:p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Erika Fernández Gaviria </a:t>
            </a:r>
          </a:p>
          <a:p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Laura Cristina Patiño Ibáñez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086139" y="3819687"/>
            <a:ext cx="74168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 smtClean="0">
                <a:solidFill>
                  <a:schemeClr val="accent2">
                    <a:lumMod val="75000"/>
                  </a:schemeClr>
                </a:solidFill>
              </a:rPr>
              <a:t>Aplicativo consultorio odontológico sonrisas perfectas </a:t>
            </a:r>
            <a:endParaRPr lang="es-CO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06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4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4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txBody>
          <a:bodyPr/>
          <a:lstStyle/>
          <a:p>
            <a:r>
              <a:rPr lang="es-CO" b="1" dirty="0" smtClean="0"/>
              <a:t>Agenda de </a:t>
            </a:r>
            <a:r>
              <a:rPr lang="es-CO" b="1" dirty="0" smtClean="0"/>
              <a:t>cita</a:t>
            </a:r>
            <a:endParaRPr lang="es-CO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200" dirty="0" smtClean="0"/>
              <a:t>En esta opción el médico podrá asignar la próxima cita a sus pacientes de acuerdo a la disponibilidad presente en el momento. El sistema solo permite guardar los datos si todas casillas son llenadas.</a:t>
            </a:r>
            <a:endParaRPr lang="es-CO" sz="2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068960"/>
            <a:ext cx="640080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53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txBody>
          <a:bodyPr>
            <a:normAutofit/>
          </a:bodyPr>
          <a:lstStyle/>
          <a:p>
            <a:r>
              <a:rPr lang="es-CO" b="1" dirty="0" smtClean="0"/>
              <a:t>Tratamiento a </a:t>
            </a:r>
            <a:r>
              <a:rPr lang="es-CO" b="1" dirty="0" smtClean="0"/>
              <a:t>realizar</a:t>
            </a:r>
            <a:endParaRPr lang="es-CO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363272" cy="1314449"/>
          </a:xfrm>
        </p:spPr>
        <p:txBody>
          <a:bodyPr>
            <a:noAutofit/>
          </a:bodyPr>
          <a:lstStyle/>
          <a:p>
            <a:r>
              <a:rPr lang="es-CO" sz="2200" dirty="0" smtClean="0"/>
              <a:t>Aquí el médico puede ingresar información necesaria sobre los tratamientos que se deben realizar sus pacientes: nombre del tratamiento que se debe realizar, descripción, costos aproximados y cuidados especiales que se debe tener en dicho tratamiento. </a:t>
            </a:r>
            <a:r>
              <a:rPr lang="es-CO" sz="2200" dirty="0" smtClean="0"/>
              <a:t>Todas </a:t>
            </a:r>
            <a:r>
              <a:rPr lang="es-CO" sz="2200" dirty="0" smtClean="0"/>
              <a:t>las casillas deben ser llenadas para que el sistema permita guardar la información.</a:t>
            </a:r>
          </a:p>
          <a:p>
            <a:endParaRPr lang="es-CO" sz="2200" dirty="0"/>
          </a:p>
          <a:p>
            <a:pPr marL="0" indent="0">
              <a:buNone/>
            </a:pPr>
            <a:endParaRPr lang="es-CO" sz="2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356992"/>
            <a:ext cx="4530069" cy="3194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949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4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4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txBody>
          <a:bodyPr>
            <a:normAutofit/>
          </a:bodyPr>
          <a:lstStyle/>
          <a:p>
            <a:r>
              <a:rPr lang="es-CO" b="1" dirty="0" smtClean="0"/>
              <a:t>Información del </a:t>
            </a:r>
            <a:r>
              <a:rPr lang="es-CO" b="1" dirty="0" smtClean="0"/>
              <a:t>paciente</a:t>
            </a:r>
            <a:endParaRPr lang="es-CO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91264" cy="1900808"/>
          </a:xfrm>
        </p:spPr>
        <p:txBody>
          <a:bodyPr>
            <a:normAutofit/>
          </a:bodyPr>
          <a:lstStyle/>
          <a:p>
            <a:r>
              <a:rPr lang="es-CO" sz="2200" dirty="0" smtClean="0"/>
              <a:t>En esta sesión el médico podrá diligenciar la información básica necesaria para atender a un paciente al igual que podrá modificar dichos datos de ser necesario. Una vez pulsado el botón </a:t>
            </a:r>
            <a:r>
              <a:rPr lang="es-CO" sz="2200" dirty="0" smtClean="0"/>
              <a:t>guardar, </a:t>
            </a:r>
            <a:r>
              <a:rPr lang="es-CO" sz="2200" dirty="0" smtClean="0"/>
              <a:t>los datos quedarán registrados automáticamente. El sistema no permitirá guardar los datos si queda alguna casilla sin responder.</a:t>
            </a:r>
          </a:p>
          <a:p>
            <a:endParaRPr lang="es-CO" sz="2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84200"/>
            <a:ext cx="6008365" cy="3248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614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4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4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txBody>
          <a:bodyPr/>
          <a:lstStyle/>
          <a:p>
            <a:r>
              <a:rPr lang="es-CO" b="1" dirty="0" smtClean="0"/>
              <a:t>Reportes</a:t>
            </a:r>
            <a:endParaRPr lang="es-CO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sz="2200" dirty="0" smtClean="0"/>
              <a:t>En esta sesión se muestra un reporte de la información ingresada al sistema, de modo que se puede visualizar:</a:t>
            </a:r>
          </a:p>
          <a:p>
            <a:r>
              <a:rPr lang="es-CO" sz="2200" dirty="0" smtClean="0"/>
              <a:t>el número de usuarios atendidos por ciclo vital: primera infancia(0-5 años), infancia(6-11 años), adolescencia(12-18 años), juventud(19-26 años), adultez(27-59 años) y vejez(60 años en adelante)</a:t>
            </a:r>
          </a:p>
          <a:p>
            <a:r>
              <a:rPr lang="es-CO" sz="2200" dirty="0" smtClean="0"/>
              <a:t>Personas que hayan acudido a citas ortodoncia(nombres completos, identificación, genero, edad y escolaridad)</a:t>
            </a:r>
          </a:p>
          <a:p>
            <a:r>
              <a:rPr lang="es-CO" sz="2200" dirty="0" smtClean="0"/>
              <a:t>Citas </a:t>
            </a:r>
            <a:r>
              <a:rPr lang="es-CO" sz="2200" dirty="0" err="1" smtClean="0"/>
              <a:t>agendadas</a:t>
            </a:r>
            <a:r>
              <a:rPr lang="es-CO" sz="2200" dirty="0" smtClean="0"/>
              <a:t> hasta el mes de mayo (nombres completos, fechas, procedimiento a realizar)</a:t>
            </a:r>
            <a:endParaRPr lang="es-CO" sz="2200" dirty="0"/>
          </a:p>
        </p:txBody>
      </p:sp>
    </p:spTree>
    <p:extLst>
      <p:ext uri="{BB962C8B-B14F-4D97-AF65-F5344CB8AC3E}">
        <p14:creationId xmlns:p14="http://schemas.microsoft.com/office/powerpoint/2010/main" val="47161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4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4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txBody>
          <a:bodyPr/>
          <a:lstStyle/>
          <a:p>
            <a:r>
              <a:rPr lang="es-CO" b="1" dirty="0" smtClean="0"/>
              <a:t>Salida del sistema</a:t>
            </a:r>
            <a:endParaRPr lang="es-CO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Para salir del sistema se debe dar clic en el botón regresar, hasta regresar al menú de inicio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8186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4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4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txBody>
          <a:bodyPr/>
          <a:lstStyle/>
          <a:p>
            <a:r>
              <a:rPr lang="es-CO" b="1" dirty="0" smtClean="0"/>
              <a:t>Tabla de contenido</a:t>
            </a:r>
            <a:endParaRPr lang="es-CO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s-CO" dirty="0" smtClean="0"/>
              <a:t>Introducción-------------------------------------------3</a:t>
            </a:r>
            <a:endParaRPr lang="es-CO" dirty="0"/>
          </a:p>
          <a:p>
            <a:pPr lvl="0" algn="just"/>
            <a:r>
              <a:rPr lang="es-CO" dirty="0"/>
              <a:t>Objetivos </a:t>
            </a:r>
            <a:r>
              <a:rPr lang="es-CO" dirty="0" smtClean="0"/>
              <a:t>----------------------------------------------4</a:t>
            </a:r>
            <a:endParaRPr lang="es-CO" dirty="0"/>
          </a:p>
          <a:p>
            <a:pPr lvl="1" algn="just"/>
            <a:r>
              <a:rPr lang="es-CO" dirty="0"/>
              <a:t>Objetivos  </a:t>
            </a:r>
            <a:r>
              <a:rPr lang="es-CO" dirty="0" smtClean="0"/>
              <a:t>genérales------------------------------------- 4</a:t>
            </a:r>
            <a:endParaRPr lang="es-CO" dirty="0"/>
          </a:p>
          <a:p>
            <a:pPr lvl="1" algn="just"/>
            <a:r>
              <a:rPr lang="es-CO" dirty="0"/>
              <a:t>Objetivos específicos </a:t>
            </a:r>
            <a:r>
              <a:rPr lang="es-CO" dirty="0" smtClean="0"/>
              <a:t>----------------------------------- 5</a:t>
            </a:r>
            <a:endParaRPr lang="es-CO" dirty="0"/>
          </a:p>
          <a:p>
            <a:pPr lvl="0" algn="just"/>
            <a:r>
              <a:rPr lang="es-CO" dirty="0"/>
              <a:t>Descripción general de la aplicación </a:t>
            </a:r>
            <a:r>
              <a:rPr lang="es-CO" dirty="0" smtClean="0"/>
              <a:t>-----------6</a:t>
            </a:r>
            <a:endParaRPr lang="es-CO" dirty="0"/>
          </a:p>
          <a:p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317647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4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4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txBody>
          <a:bodyPr/>
          <a:lstStyle/>
          <a:p>
            <a:r>
              <a:rPr lang="es-CO" b="1" dirty="0" smtClean="0"/>
              <a:t>Introducción</a:t>
            </a:r>
            <a:endParaRPr lang="es-CO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853136"/>
          </a:xfrm>
        </p:spPr>
        <p:txBody>
          <a:bodyPr>
            <a:normAutofit fontScale="77500" lnSpcReduction="20000"/>
          </a:bodyPr>
          <a:lstStyle/>
          <a:p>
            <a:r>
              <a:rPr lang="es-CO" dirty="0" smtClean="0"/>
              <a:t>La aplicación de "consultorio odontológico sonrisa perfecta" está pensada y diseñada para facilitar el manejo de información en el transcurso  del tiempo. </a:t>
            </a:r>
          </a:p>
          <a:p>
            <a:r>
              <a:rPr lang="es-CO" dirty="0" smtClean="0"/>
              <a:t>Esta busca facilitar a los usuarios la organización y disposición de la información para el ágil y correcto desarrollo de sus actividades. </a:t>
            </a:r>
          </a:p>
          <a:p>
            <a:r>
              <a:rPr lang="es-CO" dirty="0" smtClean="0"/>
              <a:t>Actualmente la aplicación cuenta con </a:t>
            </a:r>
            <a:r>
              <a:rPr lang="es-CO" dirty="0" smtClean="0"/>
              <a:t>1 rol </a:t>
            </a:r>
            <a:r>
              <a:rPr lang="es-CO" dirty="0" smtClean="0"/>
              <a:t>para acceder a la </a:t>
            </a:r>
            <a:r>
              <a:rPr lang="es-CO" dirty="0" smtClean="0"/>
              <a:t>aplicación, es de uso exclusivo para el personal médico, con este </a:t>
            </a:r>
            <a:r>
              <a:rPr lang="es-CO" dirty="0" smtClean="0"/>
              <a:t>se requiere contar con un usuario y contraseña con el cual se pueda validar el ingreso al sistema. </a:t>
            </a:r>
          </a:p>
          <a:p>
            <a:r>
              <a:rPr lang="es-CO" dirty="0" smtClean="0"/>
              <a:t>El presente documento explica con detalle la funcionalidad de cada botón disponible en el aplicativo "consultorio odontológico sonrisa perfecta"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4570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4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4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txBody>
          <a:bodyPr/>
          <a:lstStyle/>
          <a:p>
            <a:r>
              <a:rPr lang="es-CO" b="1" dirty="0" smtClean="0"/>
              <a:t>Objetivos</a:t>
            </a:r>
            <a:endParaRPr lang="es-CO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b="1" dirty="0" smtClean="0"/>
              <a:t>Generales</a:t>
            </a:r>
          </a:p>
          <a:p>
            <a:r>
              <a:rPr lang="es-CO" dirty="0" smtClean="0"/>
              <a:t>El objetivo primordial de este manual es ayudar y guiar al usuario al utilizar la aplicación «consultorio odontológico sonrisa perfecta» para que pueda acceder de manera adecuada al sistema y obtener la información pertinente a lo que necesita.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427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CO" b="1" dirty="0" smtClean="0"/>
              <a:t> Específicos</a:t>
            </a:r>
          </a:p>
          <a:p>
            <a:r>
              <a:rPr lang="es-CO" dirty="0" smtClean="0"/>
              <a:t>Guiar para acceder correctamente al sistema «consultorio odontológico sonrisa perfecta»</a:t>
            </a:r>
          </a:p>
          <a:p>
            <a:r>
              <a:rPr lang="es-CO" dirty="0" smtClean="0"/>
              <a:t>Conocer como utilizar el sistema, mediante una descripción detallada e ilustrada de las opciones.</a:t>
            </a:r>
          </a:p>
          <a:p>
            <a:r>
              <a:rPr lang="es-CO" dirty="0" smtClean="0"/>
              <a:t>Conocer el alcance de toda la información por medio de una explicación detallada e ilustrada de cada una de las opciones disponibles para el usuario del sistema.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4479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  <a:gradFill flip="none" rotWithShape="1">
            <a:gsLst>
              <a:gs pos="0">
                <a:schemeClr val="accent4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4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txBody>
          <a:bodyPr>
            <a:normAutofit fontScale="90000"/>
          </a:bodyPr>
          <a:lstStyle/>
          <a:p>
            <a:r>
              <a:rPr lang="es-CO" b="1" dirty="0" smtClean="0"/>
              <a:t>Descripción general de la aplicación 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83742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4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4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txBody>
          <a:bodyPr/>
          <a:lstStyle/>
          <a:p>
            <a:r>
              <a:rPr lang="es-CO" b="1" dirty="0" smtClean="0"/>
              <a:t>Inicio de sesión </a:t>
            </a:r>
            <a:endParaRPr lang="es-CO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3"/>
          </a:xfrm>
        </p:spPr>
        <p:txBody>
          <a:bodyPr>
            <a:normAutofit/>
          </a:bodyPr>
          <a:lstStyle/>
          <a:p>
            <a:r>
              <a:rPr lang="es-CO" sz="2200" dirty="0" smtClean="0"/>
              <a:t>Ingresa al sistema llenando las casillas según tu rol de usuario: usuario paciente o usuario médico</a:t>
            </a:r>
            <a:endParaRPr lang="es-CO" sz="2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564904"/>
            <a:ext cx="7200800" cy="3820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264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200" dirty="0" smtClean="0"/>
              <a:t>Cuando el usuario ingresado en cualquiera de los dos roles sea incorrecto o no se llenen alguna de las 2 casillas aparecerá un letrero notificando que «el usuario no es valido», hasta que los datos ingresados sean correctos.</a:t>
            </a:r>
          </a:p>
          <a:p>
            <a:endParaRPr lang="es-C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429000"/>
            <a:ext cx="3312368" cy="2315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247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4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4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txBody>
          <a:bodyPr/>
          <a:lstStyle/>
          <a:p>
            <a:r>
              <a:rPr lang="es-CO" b="1" dirty="0" smtClean="0"/>
              <a:t>Ingreso al </a:t>
            </a:r>
            <a:r>
              <a:rPr lang="es-CO" b="1" dirty="0" smtClean="0"/>
              <a:t>sistema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7931224" cy="892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sz="2200" dirty="0" smtClean="0"/>
              <a:t>Una vez el médico logre ingresar al sistema, le aparecerá el siguiente menú de opciones y puede ingresar dando clic donde desea</a:t>
            </a:r>
            <a:endParaRPr lang="es-CO" sz="22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042" y="2422497"/>
            <a:ext cx="5375303" cy="4435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027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612</Words>
  <Application>Microsoft Office PowerPoint</Application>
  <PresentationFormat>Presentación en pantalla (4:3)</PresentationFormat>
  <Paragraphs>43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 Manual de usuario </vt:lpstr>
      <vt:lpstr>Tabla de contenido</vt:lpstr>
      <vt:lpstr>Introducción</vt:lpstr>
      <vt:lpstr>Objetivos</vt:lpstr>
      <vt:lpstr>Presentación de PowerPoint</vt:lpstr>
      <vt:lpstr>Descripción general de la aplicación </vt:lpstr>
      <vt:lpstr>Inicio de sesión </vt:lpstr>
      <vt:lpstr>Presentación de PowerPoint</vt:lpstr>
      <vt:lpstr>Ingreso al sistema</vt:lpstr>
      <vt:lpstr>Agenda de cita</vt:lpstr>
      <vt:lpstr>Tratamiento a realizar</vt:lpstr>
      <vt:lpstr>Información del paciente</vt:lpstr>
      <vt:lpstr>Reportes</vt:lpstr>
      <vt:lpstr>Salida del sistema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de usuario</dc:title>
  <dc:creator>Jesus patiño</dc:creator>
  <cp:lastModifiedBy>Jesus patiño</cp:lastModifiedBy>
  <cp:revision>21</cp:revision>
  <dcterms:created xsi:type="dcterms:W3CDTF">2019-04-21T18:28:35Z</dcterms:created>
  <dcterms:modified xsi:type="dcterms:W3CDTF">2019-04-29T03:47:30Z</dcterms:modified>
</cp:coreProperties>
</file>