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4"/>
  </p:sldMasterIdLst>
  <p:notesMasterIdLst>
    <p:notesMasterId r:id="rId14"/>
  </p:notesMasterIdLst>
  <p:handoutMasterIdLst>
    <p:handoutMasterId r:id="rId15"/>
  </p:handoutMasterIdLst>
  <p:sldIdLst>
    <p:sldId id="256" r:id="rId5"/>
    <p:sldId id="262" r:id="rId6"/>
    <p:sldId id="263" r:id="rId7"/>
    <p:sldId id="264" r:id="rId8"/>
    <p:sldId id="265" r:id="rId9"/>
    <p:sldId id="266" r:id="rId10"/>
    <p:sldId id="267" r:id="rId11"/>
    <p:sldId id="268"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FE705F-3ED1-46CA-AC12-EB13438EE655}" v="47" dt="2024-05-01T13:58:55.4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0" autoAdjust="0"/>
    <p:restoredTop sz="94612" autoAdjust="0"/>
  </p:normalViewPr>
  <p:slideViewPr>
    <p:cSldViewPr snapToGrid="0">
      <p:cViewPr varScale="1">
        <p:scale>
          <a:sx n="63" d="100"/>
          <a:sy n="63" d="100"/>
        </p:scale>
        <p:origin x="72" y="1296"/>
      </p:cViewPr>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as valiukevicius" userId="865370b7355f5308" providerId="LiveId" clId="{CCFE705F-3ED1-46CA-AC12-EB13438EE655}"/>
    <pc:docChg chg="undo redo custSel addSld modSld">
      <pc:chgData name="erikas valiukevicius" userId="865370b7355f5308" providerId="LiveId" clId="{CCFE705F-3ED1-46CA-AC12-EB13438EE655}" dt="2024-05-01T13:58:55.465" v="145"/>
      <pc:docMkLst>
        <pc:docMk/>
      </pc:docMkLst>
      <pc:sldChg chg="addSp delSp modSp add mod">
        <pc:chgData name="erikas valiukevicius" userId="865370b7355f5308" providerId="LiveId" clId="{CCFE705F-3ED1-46CA-AC12-EB13438EE655}" dt="2024-05-01T13:38:17.423" v="66" actId="22"/>
        <pc:sldMkLst>
          <pc:docMk/>
          <pc:sldMk cId="441413067" sldId="265"/>
        </pc:sldMkLst>
        <pc:spChg chg="mod">
          <ac:chgData name="erikas valiukevicius" userId="865370b7355f5308" providerId="LiveId" clId="{CCFE705F-3ED1-46CA-AC12-EB13438EE655}" dt="2024-05-01T13:27:16.529" v="3"/>
          <ac:spMkLst>
            <pc:docMk/>
            <pc:sldMk cId="441413067" sldId="265"/>
            <ac:spMk id="2" creationId="{043EDAA0-E934-8825-675C-BA3A8FC20E06}"/>
          </ac:spMkLst>
        </pc:spChg>
        <pc:spChg chg="del mod">
          <ac:chgData name="erikas valiukevicius" userId="865370b7355f5308" providerId="LiveId" clId="{CCFE705F-3ED1-46CA-AC12-EB13438EE655}" dt="2024-05-01T13:27:30.659" v="9" actId="478"/>
          <ac:spMkLst>
            <pc:docMk/>
            <pc:sldMk cId="441413067" sldId="265"/>
            <ac:spMk id="3" creationId="{F542625A-70CC-4920-7DC6-2D90E85875CB}"/>
          </ac:spMkLst>
        </pc:spChg>
        <pc:spChg chg="del">
          <ac:chgData name="erikas valiukevicius" userId="865370b7355f5308" providerId="LiveId" clId="{CCFE705F-3ED1-46CA-AC12-EB13438EE655}" dt="2024-05-01T13:27:34.470" v="11" actId="478"/>
          <ac:spMkLst>
            <pc:docMk/>
            <pc:sldMk cId="441413067" sldId="265"/>
            <ac:spMk id="4" creationId="{9586D62D-9EB1-42E1-AED4-30BDB2987E99}"/>
          </ac:spMkLst>
        </pc:spChg>
        <pc:spChg chg="del">
          <ac:chgData name="erikas valiukevicius" userId="865370b7355f5308" providerId="LiveId" clId="{CCFE705F-3ED1-46CA-AC12-EB13438EE655}" dt="2024-05-01T13:27:26.893" v="7" actId="478"/>
          <ac:spMkLst>
            <pc:docMk/>
            <pc:sldMk cId="441413067" sldId="265"/>
            <ac:spMk id="5" creationId="{CD874ED3-DC1B-F080-1BAF-B8FF1149C499}"/>
          </ac:spMkLst>
        </pc:spChg>
        <pc:spChg chg="del">
          <ac:chgData name="erikas valiukevicius" userId="865370b7355f5308" providerId="LiveId" clId="{CCFE705F-3ED1-46CA-AC12-EB13438EE655}" dt="2024-05-01T13:27:25.625" v="6" actId="478"/>
          <ac:spMkLst>
            <pc:docMk/>
            <pc:sldMk cId="441413067" sldId="265"/>
            <ac:spMk id="6" creationId="{D03696B5-C139-BCC6-2997-D4B3C77BB9AA}"/>
          </ac:spMkLst>
        </pc:spChg>
        <pc:spChg chg="del">
          <ac:chgData name="erikas valiukevicius" userId="865370b7355f5308" providerId="LiveId" clId="{CCFE705F-3ED1-46CA-AC12-EB13438EE655}" dt="2024-05-01T13:27:23.099" v="4" actId="478"/>
          <ac:spMkLst>
            <pc:docMk/>
            <pc:sldMk cId="441413067" sldId="265"/>
            <ac:spMk id="7" creationId="{574C45D6-B448-DD31-8421-4A52AF952A52}"/>
          </ac:spMkLst>
        </pc:spChg>
        <pc:spChg chg="del">
          <ac:chgData name="erikas valiukevicius" userId="865370b7355f5308" providerId="LiveId" clId="{CCFE705F-3ED1-46CA-AC12-EB13438EE655}" dt="2024-05-01T13:27:24.242" v="5" actId="478"/>
          <ac:spMkLst>
            <pc:docMk/>
            <pc:sldMk cId="441413067" sldId="265"/>
            <ac:spMk id="8" creationId="{7BF5E1E4-4885-4772-34DA-2EB0C5E59F92}"/>
          </ac:spMkLst>
        </pc:spChg>
        <pc:spChg chg="add del mod">
          <ac:chgData name="erikas valiukevicius" userId="865370b7355f5308" providerId="LiveId" clId="{CCFE705F-3ED1-46CA-AC12-EB13438EE655}" dt="2024-05-01T13:35:27.152" v="14"/>
          <ac:spMkLst>
            <pc:docMk/>
            <pc:sldMk cId="441413067" sldId="265"/>
            <ac:spMk id="10" creationId="{792BBFC7-DADF-A1F5-9031-0F293013F869}"/>
          </ac:spMkLst>
        </pc:spChg>
        <pc:spChg chg="add mod">
          <ac:chgData name="erikas valiukevicius" userId="865370b7355f5308" providerId="LiveId" clId="{CCFE705F-3ED1-46CA-AC12-EB13438EE655}" dt="2024-05-01T13:37:14.869" v="58" actId="20577"/>
          <ac:spMkLst>
            <pc:docMk/>
            <pc:sldMk cId="441413067" sldId="265"/>
            <ac:spMk id="12" creationId="{3DC54983-0BBE-3FED-337D-4B95D4349A13}"/>
          </ac:spMkLst>
        </pc:spChg>
        <pc:spChg chg="add del mod">
          <ac:chgData name="erikas valiukevicius" userId="865370b7355f5308" providerId="LiveId" clId="{CCFE705F-3ED1-46CA-AC12-EB13438EE655}" dt="2024-05-01T13:27:32.734" v="10" actId="478"/>
          <ac:spMkLst>
            <pc:docMk/>
            <pc:sldMk cId="441413067" sldId="265"/>
            <ac:spMk id="14" creationId="{895C6D55-8139-7A4E-492B-24BE6C477600}"/>
          </ac:spMkLst>
        </pc:spChg>
        <pc:spChg chg="add del mod">
          <ac:chgData name="erikas valiukevicius" userId="865370b7355f5308" providerId="LiveId" clId="{CCFE705F-3ED1-46CA-AC12-EB13438EE655}" dt="2024-05-01T13:35:58.766" v="15"/>
          <ac:spMkLst>
            <pc:docMk/>
            <pc:sldMk cId="441413067" sldId="265"/>
            <ac:spMk id="16" creationId="{EB0AFC0C-E8C7-483A-145F-D6C7F3D8DA0B}"/>
          </ac:spMkLst>
        </pc:spChg>
        <pc:spChg chg="add mod">
          <ac:chgData name="erikas valiukevicius" userId="865370b7355f5308" providerId="LiveId" clId="{CCFE705F-3ED1-46CA-AC12-EB13438EE655}" dt="2024-05-01T13:37:50.870" v="64" actId="207"/>
          <ac:spMkLst>
            <pc:docMk/>
            <pc:sldMk cId="441413067" sldId="265"/>
            <ac:spMk id="19" creationId="{76E620D8-0BC1-C934-F034-2A864020A8F0}"/>
          </ac:spMkLst>
        </pc:spChg>
        <pc:spChg chg="add del">
          <ac:chgData name="erikas valiukevicius" userId="865370b7355f5308" providerId="LiveId" clId="{CCFE705F-3ED1-46CA-AC12-EB13438EE655}" dt="2024-05-01T13:38:17.423" v="66" actId="22"/>
          <ac:spMkLst>
            <pc:docMk/>
            <pc:sldMk cId="441413067" sldId="265"/>
            <ac:spMk id="21" creationId="{1BC766C9-3BCB-521C-02A3-92A9751C9A10}"/>
          </ac:spMkLst>
        </pc:spChg>
        <pc:picChg chg="add mod">
          <ac:chgData name="erikas valiukevicius" userId="865370b7355f5308" providerId="LiveId" clId="{CCFE705F-3ED1-46CA-AC12-EB13438EE655}" dt="2024-05-01T13:36:05.968" v="19" actId="1076"/>
          <ac:picMkLst>
            <pc:docMk/>
            <pc:sldMk cId="441413067" sldId="265"/>
            <ac:picMk id="18" creationId="{606D39D9-D850-5771-338F-C821065793CB}"/>
          </ac:picMkLst>
        </pc:picChg>
        <pc:picChg chg="add mod">
          <ac:chgData name="erikas valiukevicius" userId="865370b7355f5308" providerId="LiveId" clId="{CCFE705F-3ED1-46CA-AC12-EB13438EE655}" dt="2024-05-01T13:36:14.636" v="22" actId="1076"/>
          <ac:picMkLst>
            <pc:docMk/>
            <pc:sldMk cId="441413067" sldId="265"/>
            <ac:picMk id="1026" creationId="{2D375B1E-E065-94D9-1A71-75FF18090250}"/>
          </ac:picMkLst>
        </pc:picChg>
      </pc:sldChg>
      <pc:sldChg chg="addSp delSp modSp add mod">
        <pc:chgData name="erikas valiukevicius" userId="865370b7355f5308" providerId="LiveId" clId="{CCFE705F-3ED1-46CA-AC12-EB13438EE655}" dt="2024-05-01T13:42:39.724" v="114" actId="478"/>
        <pc:sldMkLst>
          <pc:docMk/>
          <pc:sldMk cId="2517762596" sldId="266"/>
        </pc:sldMkLst>
        <pc:spChg chg="add del mod">
          <ac:chgData name="erikas valiukevicius" userId="865370b7355f5308" providerId="LiveId" clId="{CCFE705F-3ED1-46CA-AC12-EB13438EE655}" dt="2024-05-01T13:42:39.724" v="114" actId="478"/>
          <ac:spMkLst>
            <pc:docMk/>
            <pc:sldMk cId="2517762596" sldId="266"/>
            <ac:spMk id="5" creationId="{924BFAC1-73A9-71A2-38A2-65323B2125A6}"/>
          </ac:spMkLst>
        </pc:spChg>
        <pc:spChg chg="add del mod">
          <ac:chgData name="erikas valiukevicius" userId="865370b7355f5308" providerId="LiveId" clId="{CCFE705F-3ED1-46CA-AC12-EB13438EE655}" dt="2024-05-01T13:42:17.498" v="102"/>
          <ac:spMkLst>
            <pc:docMk/>
            <pc:sldMk cId="2517762596" sldId="266"/>
            <ac:spMk id="7" creationId="{FA0CC9D6-D9F3-3366-8D24-EA47C014559D}"/>
          </ac:spMkLst>
        </pc:spChg>
        <pc:spChg chg="add del mod">
          <ac:chgData name="erikas valiukevicius" userId="865370b7355f5308" providerId="LiveId" clId="{CCFE705F-3ED1-46CA-AC12-EB13438EE655}" dt="2024-05-01T13:42:19.545" v="103"/>
          <ac:spMkLst>
            <pc:docMk/>
            <pc:sldMk cId="2517762596" sldId="266"/>
            <ac:spMk id="8" creationId="{C1DB8020-D1D6-51BC-8015-1AD214AF5546}"/>
          </ac:spMkLst>
        </pc:spChg>
        <pc:spChg chg="add del mod">
          <ac:chgData name="erikas valiukevicius" userId="865370b7355f5308" providerId="LiveId" clId="{CCFE705F-3ED1-46CA-AC12-EB13438EE655}" dt="2024-05-01T13:42:26.348" v="108"/>
          <ac:spMkLst>
            <pc:docMk/>
            <pc:sldMk cId="2517762596" sldId="266"/>
            <ac:spMk id="9" creationId="{AB6E39A1-EAA5-9811-A956-2FADFFCFF4AD}"/>
          </ac:spMkLst>
        </pc:spChg>
        <pc:spChg chg="add mod">
          <ac:chgData name="erikas valiukevicius" userId="865370b7355f5308" providerId="LiveId" clId="{CCFE705F-3ED1-46CA-AC12-EB13438EE655}" dt="2024-05-01T13:42:26.337" v="107"/>
          <ac:spMkLst>
            <pc:docMk/>
            <pc:sldMk cId="2517762596" sldId="266"/>
            <ac:spMk id="10" creationId="{49EC3984-5ECD-9CDF-DE21-CA409A3BCEA5}"/>
          </ac:spMkLst>
        </pc:spChg>
        <pc:spChg chg="mod">
          <ac:chgData name="erikas valiukevicius" userId="865370b7355f5308" providerId="LiveId" clId="{CCFE705F-3ED1-46CA-AC12-EB13438EE655}" dt="2024-05-01T13:39:05.377" v="84" actId="20577"/>
          <ac:spMkLst>
            <pc:docMk/>
            <pc:sldMk cId="2517762596" sldId="266"/>
            <ac:spMk id="12" creationId="{3DC54983-0BBE-3FED-337D-4B95D4349A13}"/>
          </ac:spMkLst>
        </pc:spChg>
        <pc:spChg chg="mod">
          <ac:chgData name="erikas valiukevicius" userId="865370b7355f5308" providerId="LiveId" clId="{CCFE705F-3ED1-46CA-AC12-EB13438EE655}" dt="2024-05-01T13:39:00.273" v="80"/>
          <ac:spMkLst>
            <pc:docMk/>
            <pc:sldMk cId="2517762596" sldId="266"/>
            <ac:spMk id="19" creationId="{76E620D8-0BC1-C934-F034-2A864020A8F0}"/>
          </ac:spMkLst>
        </pc:spChg>
        <pc:picChg chg="add mod">
          <ac:chgData name="erikas valiukevicius" userId="865370b7355f5308" providerId="LiveId" clId="{CCFE705F-3ED1-46CA-AC12-EB13438EE655}" dt="2024-05-01T13:39:50.673" v="92"/>
          <ac:picMkLst>
            <pc:docMk/>
            <pc:sldMk cId="2517762596" sldId="266"/>
            <ac:picMk id="4" creationId="{32F2EB7B-7AEF-D5DB-0B8C-64A2C7174FAC}"/>
          </ac:picMkLst>
        </pc:picChg>
        <pc:picChg chg="add mod">
          <ac:chgData name="erikas valiukevicius" userId="865370b7355f5308" providerId="LiveId" clId="{CCFE705F-3ED1-46CA-AC12-EB13438EE655}" dt="2024-05-01T13:42:31.387" v="111" actId="1076"/>
          <ac:picMkLst>
            <pc:docMk/>
            <pc:sldMk cId="2517762596" sldId="266"/>
            <ac:picMk id="11" creationId="{862387C1-D86F-7BCD-15CD-115F650E5362}"/>
          </ac:picMkLst>
        </pc:picChg>
        <pc:picChg chg="del">
          <ac:chgData name="erikas valiukevicius" userId="865370b7355f5308" providerId="LiveId" clId="{CCFE705F-3ED1-46CA-AC12-EB13438EE655}" dt="2024-05-01T13:42:15.165" v="101" actId="478"/>
          <ac:picMkLst>
            <pc:docMk/>
            <pc:sldMk cId="2517762596" sldId="266"/>
            <ac:picMk id="18" creationId="{606D39D9-D850-5771-338F-C821065793CB}"/>
          </ac:picMkLst>
        </pc:picChg>
        <pc:picChg chg="del mod">
          <ac:chgData name="erikas valiukevicius" userId="865370b7355f5308" providerId="LiveId" clId="{CCFE705F-3ED1-46CA-AC12-EB13438EE655}" dt="2024-05-01T13:41:54.737" v="98" actId="478"/>
          <ac:picMkLst>
            <pc:docMk/>
            <pc:sldMk cId="2517762596" sldId="266"/>
            <ac:picMk id="1026" creationId="{2D375B1E-E065-94D9-1A71-75FF18090250}"/>
          </ac:picMkLst>
        </pc:picChg>
        <pc:picChg chg="add mod">
          <ac:chgData name="erikas valiukevicius" userId="865370b7355f5308" providerId="LiveId" clId="{CCFE705F-3ED1-46CA-AC12-EB13438EE655}" dt="2024-05-01T13:39:30.591" v="87" actId="1076"/>
          <ac:picMkLst>
            <pc:docMk/>
            <pc:sldMk cId="2517762596" sldId="266"/>
            <ac:picMk id="2050" creationId="{E17060E1-FCE3-E80E-1503-5C4C7A8ADB75}"/>
          </ac:picMkLst>
        </pc:picChg>
        <pc:picChg chg="add">
          <ac:chgData name="erikas valiukevicius" userId="865370b7355f5308" providerId="LiveId" clId="{CCFE705F-3ED1-46CA-AC12-EB13438EE655}" dt="2024-05-01T13:41:32.742" v="93"/>
          <ac:picMkLst>
            <pc:docMk/>
            <pc:sldMk cId="2517762596" sldId="266"/>
            <ac:picMk id="2052" creationId="{76C8F736-624A-4EB3-F770-4F7402ECC5B4}"/>
          </ac:picMkLst>
        </pc:picChg>
        <pc:picChg chg="add mod">
          <ac:chgData name="erikas valiukevicius" userId="865370b7355f5308" providerId="LiveId" clId="{CCFE705F-3ED1-46CA-AC12-EB13438EE655}" dt="2024-05-01T13:42:36.069" v="113" actId="14100"/>
          <ac:picMkLst>
            <pc:docMk/>
            <pc:sldMk cId="2517762596" sldId="266"/>
            <ac:picMk id="2054" creationId="{12618439-35E8-1D36-A933-C219471E9E63}"/>
          </ac:picMkLst>
        </pc:picChg>
      </pc:sldChg>
      <pc:sldChg chg="addSp delSp modSp add mod">
        <pc:chgData name="erikas valiukevicius" userId="865370b7355f5308" providerId="LiveId" clId="{CCFE705F-3ED1-46CA-AC12-EB13438EE655}" dt="2024-05-01T13:58:50.879" v="144"/>
        <pc:sldMkLst>
          <pc:docMk/>
          <pc:sldMk cId="2409993446" sldId="267"/>
        </pc:sldMkLst>
        <pc:spChg chg="add del mod">
          <ac:chgData name="erikas valiukevicius" userId="865370b7355f5308" providerId="LiveId" clId="{CCFE705F-3ED1-46CA-AC12-EB13438EE655}" dt="2024-05-01T13:43:45.212" v="135" actId="478"/>
          <ac:spMkLst>
            <pc:docMk/>
            <pc:sldMk cId="2409993446" sldId="267"/>
            <ac:spMk id="4" creationId="{911BE8AF-C8C2-A9C1-8192-E37B483BD8B7}"/>
          </ac:spMkLst>
        </pc:spChg>
        <pc:spChg chg="mod">
          <ac:chgData name="erikas valiukevicius" userId="865370b7355f5308" providerId="LiveId" clId="{CCFE705F-3ED1-46CA-AC12-EB13438EE655}" dt="2024-05-01T13:44:20.961" v="143" actId="1076"/>
          <ac:spMkLst>
            <pc:docMk/>
            <pc:sldMk cId="2409993446" sldId="267"/>
            <ac:spMk id="12" creationId="{3DC54983-0BBE-3FED-337D-4B95D4349A13}"/>
          </ac:spMkLst>
        </pc:spChg>
        <pc:spChg chg="mod">
          <ac:chgData name="erikas valiukevicius" userId="865370b7355f5308" providerId="LiveId" clId="{CCFE705F-3ED1-46CA-AC12-EB13438EE655}" dt="2024-05-01T13:44:07.207" v="140" actId="14100"/>
          <ac:spMkLst>
            <pc:docMk/>
            <pc:sldMk cId="2409993446" sldId="267"/>
            <ac:spMk id="19" creationId="{76E620D8-0BC1-C934-F034-2A864020A8F0}"/>
          </ac:spMkLst>
        </pc:spChg>
        <pc:picChg chg="del mod">
          <ac:chgData name="erikas valiukevicius" userId="865370b7355f5308" providerId="LiveId" clId="{CCFE705F-3ED1-46CA-AC12-EB13438EE655}" dt="2024-05-01T13:43:37.765" v="131" actId="478"/>
          <ac:picMkLst>
            <pc:docMk/>
            <pc:sldMk cId="2409993446" sldId="267"/>
            <ac:picMk id="11" creationId="{862387C1-D86F-7BCD-15CD-115F650E5362}"/>
          </ac:picMkLst>
        </pc:picChg>
        <pc:picChg chg="del">
          <ac:chgData name="erikas valiukevicius" userId="865370b7355f5308" providerId="LiveId" clId="{CCFE705F-3ED1-46CA-AC12-EB13438EE655}" dt="2024-05-01T13:43:46" v="136" actId="478"/>
          <ac:picMkLst>
            <pc:docMk/>
            <pc:sldMk cId="2409993446" sldId="267"/>
            <ac:picMk id="2054" creationId="{12618439-35E8-1D36-A933-C219471E9E63}"/>
          </ac:picMkLst>
        </pc:picChg>
        <pc:picChg chg="add mod">
          <ac:chgData name="erikas valiukevicius" userId="865370b7355f5308" providerId="LiveId" clId="{CCFE705F-3ED1-46CA-AC12-EB13438EE655}" dt="2024-05-01T13:43:42.954" v="133" actId="14100"/>
          <ac:picMkLst>
            <pc:docMk/>
            <pc:sldMk cId="2409993446" sldId="267"/>
            <ac:picMk id="3074" creationId="{380412C8-1486-23C4-CAFE-2AD3C74A74D7}"/>
          </ac:picMkLst>
        </pc:picChg>
        <pc:picChg chg="add mod">
          <ac:chgData name="erikas valiukevicius" userId="865370b7355f5308" providerId="LiveId" clId="{CCFE705F-3ED1-46CA-AC12-EB13438EE655}" dt="2024-05-01T13:44:10.729" v="141" actId="1076"/>
          <ac:picMkLst>
            <pc:docMk/>
            <pc:sldMk cId="2409993446" sldId="267"/>
            <ac:picMk id="3076" creationId="{A330255C-4E97-68FD-B925-2E4983915C1B}"/>
          </ac:picMkLst>
        </pc:picChg>
        <pc:picChg chg="add">
          <ac:chgData name="erikas valiukevicius" userId="865370b7355f5308" providerId="LiveId" clId="{CCFE705F-3ED1-46CA-AC12-EB13438EE655}" dt="2024-05-01T13:58:50.879" v="144"/>
          <ac:picMkLst>
            <pc:docMk/>
            <pc:sldMk cId="2409993446" sldId="267"/>
            <ac:picMk id="3078" creationId="{DE2CABD6-71B8-ADAF-ED37-797A23736AAF}"/>
          </ac:picMkLst>
        </pc:picChg>
      </pc:sldChg>
      <pc:sldChg chg="add">
        <pc:chgData name="erikas valiukevicius" userId="865370b7355f5308" providerId="LiveId" clId="{CCFE705F-3ED1-46CA-AC12-EB13438EE655}" dt="2024-05-01T13:58:55.465" v="145"/>
        <pc:sldMkLst>
          <pc:docMk/>
          <pc:sldMk cId="1175489157" sldId="268"/>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D75A9632-4EB0-4862-92FF-00CF01BE2205}"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pt>
    <dgm:pt modelId="{5D3F0ED0-2EB6-453D-BE4B-4BBCD8987238}">
      <dgm:prSet phldrT="[Text]"/>
      <dgm:spPr/>
      <dgm:t>
        <a:bodyPr/>
        <a:lstStyle/>
        <a:p>
          <a:pPr>
            <a:lnSpc>
              <a:spcPct val="100000"/>
            </a:lnSpc>
            <a:defRPr cap="all"/>
          </a:pPr>
          <a:r>
            <a:rPr lang="en-US"/>
            <a:t>Empower</a:t>
          </a:r>
        </a:p>
      </dgm:t>
    </dgm:pt>
    <dgm:pt modelId="{D6F3F8CC-AE84-4149-B520-1874B1B79F46}" type="parTrans" cxnId="{DC7A4FA1-590E-402E-B3C9-432D9D9BC84E}">
      <dgm:prSet/>
      <dgm:spPr/>
      <dgm:t>
        <a:bodyPr/>
        <a:lstStyle/>
        <a:p>
          <a:endParaRPr lang="en-US"/>
        </a:p>
      </dgm:t>
    </dgm:pt>
    <dgm:pt modelId="{2E2BF50E-B394-4636-BF63-257039995E33}" type="sibTrans" cxnId="{DC7A4FA1-590E-402E-B3C9-432D9D9BC84E}">
      <dgm:prSet/>
      <dgm:spPr/>
      <dgm:t>
        <a:bodyPr/>
        <a:lstStyle/>
        <a:p>
          <a:endParaRPr lang="en-US"/>
        </a:p>
      </dgm:t>
    </dgm:pt>
    <dgm:pt modelId="{00C4C7D7-43FB-4C62-B653-0BAA02E17855}">
      <dgm:prSet phldrT="[Text]"/>
      <dgm:spPr/>
      <dgm:t>
        <a:bodyPr/>
        <a:lstStyle/>
        <a:p>
          <a:pPr>
            <a:lnSpc>
              <a:spcPct val="100000"/>
            </a:lnSpc>
            <a:defRPr cap="all"/>
          </a:pPr>
          <a:r>
            <a:rPr lang="en-US"/>
            <a:t>minimize</a:t>
          </a:r>
        </a:p>
      </dgm:t>
    </dgm:pt>
    <dgm:pt modelId="{D3913AE7-4A70-4B94-8990-85FA8AA36E6B}" type="parTrans" cxnId="{6013628C-81BE-42D0-96B9-999F0382D570}">
      <dgm:prSet/>
      <dgm:spPr/>
      <dgm:t>
        <a:bodyPr/>
        <a:lstStyle/>
        <a:p>
          <a:endParaRPr lang="en-US"/>
        </a:p>
      </dgm:t>
    </dgm:pt>
    <dgm:pt modelId="{26407BAA-24CA-40B6-A34E-07DAAD20ECB5}" type="sibTrans" cxnId="{6013628C-81BE-42D0-96B9-999F0382D570}">
      <dgm:prSet/>
      <dgm:spPr/>
      <dgm:t>
        <a:bodyPr/>
        <a:lstStyle/>
        <a:p>
          <a:endParaRPr lang="en-US"/>
        </a:p>
      </dgm:t>
    </dgm:pt>
    <dgm:pt modelId="{BE3AF4B6-F5EC-44DF-9BDC-CB79D95FB3F4}">
      <dgm:prSet phldrT="[Text]"/>
      <dgm:spPr/>
      <dgm:t>
        <a:bodyPr/>
        <a:lstStyle/>
        <a:p>
          <a:pPr>
            <a:lnSpc>
              <a:spcPct val="100000"/>
            </a:lnSpc>
            <a:defRPr cap="all"/>
          </a:pPr>
          <a:r>
            <a:rPr lang="en-US"/>
            <a:t>reduce</a:t>
          </a:r>
        </a:p>
      </dgm:t>
    </dgm:pt>
    <dgm:pt modelId="{5DC69E6B-E902-4549-ACA2-C87487FCD048}" type="parTrans" cxnId="{8059B95D-5238-487F-9EF9-DC508342BA71}">
      <dgm:prSet/>
      <dgm:spPr/>
      <dgm:t>
        <a:bodyPr/>
        <a:lstStyle/>
        <a:p>
          <a:endParaRPr lang="en-US"/>
        </a:p>
      </dgm:t>
    </dgm:pt>
    <dgm:pt modelId="{3B148F1D-FDFC-4CDA-B894-16E41EDC0348}" type="sibTrans" cxnId="{8059B95D-5238-487F-9EF9-DC508342BA71}">
      <dgm:prSet/>
      <dgm:spPr/>
      <dgm:t>
        <a:bodyPr/>
        <a:lstStyle/>
        <a:p>
          <a:endParaRPr lang="en-US"/>
        </a:p>
      </dgm:t>
    </dgm:pt>
    <dgm:pt modelId="{8113D328-D741-4546-88EE-270C594CD2B6}" type="pres">
      <dgm:prSet presAssocID="{D75A9632-4EB0-4862-92FF-00CF01BE2205}" presName="root" presStyleCnt="0">
        <dgm:presLayoutVars>
          <dgm:dir/>
          <dgm:resizeHandles val="exact"/>
        </dgm:presLayoutVars>
      </dgm:prSet>
      <dgm:spPr/>
    </dgm:pt>
    <dgm:pt modelId="{913FCFA9-E236-460B-9323-77A748DA63FA}" type="pres">
      <dgm:prSet presAssocID="{5D3F0ED0-2EB6-453D-BE4B-4BBCD8987238}" presName="compNode" presStyleCnt="0"/>
      <dgm:spPr/>
    </dgm:pt>
    <dgm:pt modelId="{5CEC2045-19E5-4586-8A82-0ED5BA73E61C}" type="pres">
      <dgm:prSet presAssocID="{5D3F0ED0-2EB6-453D-BE4B-4BBCD8987238}" presName="iconBgRect" presStyleLbl="bgShp" presStyleIdx="0" presStyleCnt="3"/>
      <dgm:spPr/>
    </dgm:pt>
    <dgm:pt modelId="{AE752F1E-D28D-45DC-8754-597002C8C39B}" type="pres">
      <dgm:prSet presAssocID="{5D3F0ED0-2EB6-453D-BE4B-4BBCD8987238}" presName="iconRect" presStyleLbl="node1" presStyleIdx="0" presStyleCnt="3" custScaleX="172651" custScaleY="15239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struction worker male outline"/>
        </a:ext>
      </dgm:extLst>
    </dgm:pt>
    <dgm:pt modelId="{917D6720-883B-4B00-981C-9A29F036F4D1}" type="pres">
      <dgm:prSet presAssocID="{5D3F0ED0-2EB6-453D-BE4B-4BBCD8987238}" presName="spaceRect" presStyleCnt="0"/>
      <dgm:spPr/>
    </dgm:pt>
    <dgm:pt modelId="{0B6BA5DE-E17F-4226-899C-67B474FE383C}" type="pres">
      <dgm:prSet presAssocID="{5D3F0ED0-2EB6-453D-BE4B-4BBCD8987238}" presName="textRect" presStyleLbl="revTx" presStyleIdx="0" presStyleCnt="3">
        <dgm:presLayoutVars>
          <dgm:chMax val="1"/>
          <dgm:chPref val="1"/>
        </dgm:presLayoutVars>
      </dgm:prSet>
      <dgm:spPr/>
    </dgm:pt>
    <dgm:pt modelId="{EE2788FC-712A-428D-8CA5-41AC46958FD3}" type="pres">
      <dgm:prSet presAssocID="{2E2BF50E-B394-4636-BF63-257039995E33}" presName="sibTrans" presStyleCnt="0"/>
      <dgm:spPr/>
    </dgm:pt>
    <dgm:pt modelId="{D6DBCA18-2696-4B56-A4FE-B5BD7EC6131C}" type="pres">
      <dgm:prSet presAssocID="{00C4C7D7-43FB-4C62-B653-0BAA02E17855}" presName="compNode" presStyleCnt="0"/>
      <dgm:spPr/>
    </dgm:pt>
    <dgm:pt modelId="{64207C47-3A14-45CE-AEBB-950AA7CB587D}" type="pres">
      <dgm:prSet presAssocID="{00C4C7D7-43FB-4C62-B653-0BAA02E17855}" presName="iconBgRect" presStyleLbl="bgShp" presStyleIdx="1" presStyleCnt="3"/>
      <dgm:spPr/>
    </dgm:pt>
    <dgm:pt modelId="{DD1D6C1E-CBFF-474F-8D9C-E7009CFCAC74}" type="pres">
      <dgm:prSet presAssocID="{00C4C7D7-43FB-4C62-B653-0BAA02E178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mize"/>
        </a:ext>
      </dgm:extLst>
    </dgm:pt>
    <dgm:pt modelId="{BDABE61C-80C0-4F1C-8D92-6CBC4FD7D160}" type="pres">
      <dgm:prSet presAssocID="{00C4C7D7-43FB-4C62-B653-0BAA02E17855}" presName="spaceRect" presStyleCnt="0"/>
      <dgm:spPr/>
    </dgm:pt>
    <dgm:pt modelId="{9A6D43D9-B46C-4A8E-8FA0-7728BC4D62CD}" type="pres">
      <dgm:prSet presAssocID="{00C4C7D7-43FB-4C62-B653-0BAA02E17855}" presName="textRect" presStyleLbl="revTx" presStyleIdx="1" presStyleCnt="3">
        <dgm:presLayoutVars>
          <dgm:chMax val="1"/>
          <dgm:chPref val="1"/>
        </dgm:presLayoutVars>
      </dgm:prSet>
      <dgm:spPr/>
    </dgm:pt>
    <dgm:pt modelId="{3E7BD38E-9180-4737-B221-F6C5581EC0AC}" type="pres">
      <dgm:prSet presAssocID="{26407BAA-24CA-40B6-A34E-07DAAD20ECB5}" presName="sibTrans" presStyleCnt="0"/>
      <dgm:spPr/>
    </dgm:pt>
    <dgm:pt modelId="{63F93E96-1801-4AD9-B896-6FF6EE228279}" type="pres">
      <dgm:prSet presAssocID="{BE3AF4B6-F5EC-44DF-9BDC-CB79D95FB3F4}" presName="compNode" presStyleCnt="0"/>
      <dgm:spPr/>
    </dgm:pt>
    <dgm:pt modelId="{41A1C510-2DCF-44FA-87F3-8423FF19B3AE}" type="pres">
      <dgm:prSet presAssocID="{BE3AF4B6-F5EC-44DF-9BDC-CB79D95FB3F4}" presName="iconBgRect" presStyleLbl="bgShp" presStyleIdx="2" presStyleCnt="3"/>
      <dgm:spPr/>
    </dgm:pt>
    <dgm:pt modelId="{E15247F8-AB47-4E92-BDC5-412B72189390}" type="pres">
      <dgm:prSet presAssocID="{BE3AF4B6-F5EC-44DF-9BDC-CB79D95FB3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stainability"/>
        </a:ext>
      </dgm:extLst>
    </dgm:pt>
    <dgm:pt modelId="{6921A4A6-2E31-4E00-87B8-F9FF92E32385}" type="pres">
      <dgm:prSet presAssocID="{BE3AF4B6-F5EC-44DF-9BDC-CB79D95FB3F4}" presName="spaceRect" presStyleCnt="0"/>
      <dgm:spPr/>
    </dgm:pt>
    <dgm:pt modelId="{C0AFD7ED-7EA4-4F7B-9F57-8E3622F21CDA}" type="pres">
      <dgm:prSet presAssocID="{BE3AF4B6-F5EC-44DF-9BDC-CB79D95FB3F4}" presName="textRect" presStyleLbl="revTx" presStyleIdx="2" presStyleCnt="3">
        <dgm:presLayoutVars>
          <dgm:chMax val="1"/>
          <dgm:chPref val="1"/>
        </dgm:presLayoutVars>
      </dgm:prSet>
      <dgm:spPr/>
    </dgm:pt>
  </dgm:ptLst>
  <dgm:cxnLst>
    <dgm:cxn modelId="{D0ACC338-D34E-44DB-B0C0-C03DE22E9A8B}" type="presOf" srcId="{D75A9632-4EB0-4862-92FF-00CF01BE2205}" destId="{8113D328-D741-4546-88EE-270C594CD2B6}" srcOrd="0" destOrd="0" presId="urn:microsoft.com/office/officeart/2018/5/layout/IconCircleLabelList"/>
    <dgm:cxn modelId="{8059B95D-5238-487F-9EF9-DC508342BA71}" srcId="{D75A9632-4EB0-4862-92FF-00CF01BE2205}" destId="{BE3AF4B6-F5EC-44DF-9BDC-CB79D95FB3F4}" srcOrd="2" destOrd="0" parTransId="{5DC69E6B-E902-4549-ACA2-C87487FCD048}" sibTransId="{3B148F1D-FDFC-4CDA-B894-16E41EDC0348}"/>
    <dgm:cxn modelId="{6013628C-81BE-42D0-96B9-999F0382D570}" srcId="{D75A9632-4EB0-4862-92FF-00CF01BE2205}" destId="{00C4C7D7-43FB-4C62-B653-0BAA02E17855}" srcOrd="1" destOrd="0" parTransId="{D3913AE7-4A70-4B94-8990-85FA8AA36E6B}" sibTransId="{26407BAA-24CA-40B6-A34E-07DAAD20ECB5}"/>
    <dgm:cxn modelId="{DC7A4FA1-590E-402E-B3C9-432D9D9BC84E}" srcId="{D75A9632-4EB0-4862-92FF-00CF01BE2205}" destId="{5D3F0ED0-2EB6-453D-BE4B-4BBCD8987238}" srcOrd="0" destOrd="0" parTransId="{D6F3F8CC-AE84-4149-B520-1874B1B79F46}" sibTransId="{2E2BF50E-B394-4636-BF63-257039995E33}"/>
    <dgm:cxn modelId="{4021B1CA-1CAA-490C-847E-7F8BC81ED16E}" type="presOf" srcId="{5D3F0ED0-2EB6-453D-BE4B-4BBCD8987238}" destId="{0B6BA5DE-E17F-4226-899C-67B474FE383C}" srcOrd="0" destOrd="0" presId="urn:microsoft.com/office/officeart/2018/5/layout/IconCircleLabelList"/>
    <dgm:cxn modelId="{BADB28D8-F92E-4EEE-BCC3-74945763BCFD}" type="presOf" srcId="{BE3AF4B6-F5EC-44DF-9BDC-CB79D95FB3F4}" destId="{C0AFD7ED-7EA4-4F7B-9F57-8E3622F21CDA}" srcOrd="0" destOrd="0" presId="urn:microsoft.com/office/officeart/2018/5/layout/IconCircleLabelList"/>
    <dgm:cxn modelId="{66708CE2-9EFF-43B2-BC5C-8CB49923FB20}" type="presOf" srcId="{00C4C7D7-43FB-4C62-B653-0BAA02E17855}" destId="{9A6D43D9-B46C-4A8E-8FA0-7728BC4D62CD}" srcOrd="0" destOrd="0" presId="urn:microsoft.com/office/officeart/2018/5/layout/IconCircleLabelList"/>
    <dgm:cxn modelId="{7CF129E7-6629-483E-B315-D03090FF6F31}" type="presParOf" srcId="{8113D328-D741-4546-88EE-270C594CD2B6}" destId="{913FCFA9-E236-460B-9323-77A748DA63FA}" srcOrd="0" destOrd="0" presId="urn:microsoft.com/office/officeart/2018/5/layout/IconCircleLabelList"/>
    <dgm:cxn modelId="{C893487F-8A41-441B-85D1-10B59AC7EFC2}" type="presParOf" srcId="{913FCFA9-E236-460B-9323-77A748DA63FA}" destId="{5CEC2045-19E5-4586-8A82-0ED5BA73E61C}" srcOrd="0" destOrd="0" presId="urn:microsoft.com/office/officeart/2018/5/layout/IconCircleLabelList"/>
    <dgm:cxn modelId="{9493DB11-8AC7-4994-8180-FEA32682E8A6}" type="presParOf" srcId="{913FCFA9-E236-460B-9323-77A748DA63FA}" destId="{AE752F1E-D28D-45DC-8754-597002C8C39B}" srcOrd="1" destOrd="0" presId="urn:microsoft.com/office/officeart/2018/5/layout/IconCircleLabelList"/>
    <dgm:cxn modelId="{C0B78EF1-BA5C-48D6-B7A8-0E419C5B83BB}" type="presParOf" srcId="{913FCFA9-E236-460B-9323-77A748DA63FA}" destId="{917D6720-883B-4B00-981C-9A29F036F4D1}" srcOrd="2" destOrd="0" presId="urn:microsoft.com/office/officeart/2018/5/layout/IconCircleLabelList"/>
    <dgm:cxn modelId="{95400945-5457-4F8D-B27B-8DAA221B8F76}" type="presParOf" srcId="{913FCFA9-E236-460B-9323-77A748DA63FA}" destId="{0B6BA5DE-E17F-4226-899C-67B474FE383C}" srcOrd="3" destOrd="0" presId="urn:microsoft.com/office/officeart/2018/5/layout/IconCircleLabelList"/>
    <dgm:cxn modelId="{2583B2E9-F83F-40E4-8125-FA35D7F89EBF}" type="presParOf" srcId="{8113D328-D741-4546-88EE-270C594CD2B6}" destId="{EE2788FC-712A-428D-8CA5-41AC46958FD3}" srcOrd="1" destOrd="0" presId="urn:microsoft.com/office/officeart/2018/5/layout/IconCircleLabelList"/>
    <dgm:cxn modelId="{A82C2822-6BC3-4221-9423-13255F3103ED}" type="presParOf" srcId="{8113D328-D741-4546-88EE-270C594CD2B6}" destId="{D6DBCA18-2696-4B56-A4FE-B5BD7EC6131C}" srcOrd="2" destOrd="0" presId="urn:microsoft.com/office/officeart/2018/5/layout/IconCircleLabelList"/>
    <dgm:cxn modelId="{986C60FF-8C76-4BF1-A3EA-2F6CF6D6DD27}" type="presParOf" srcId="{D6DBCA18-2696-4B56-A4FE-B5BD7EC6131C}" destId="{64207C47-3A14-45CE-AEBB-950AA7CB587D}" srcOrd="0" destOrd="0" presId="urn:microsoft.com/office/officeart/2018/5/layout/IconCircleLabelList"/>
    <dgm:cxn modelId="{16F34F05-D9BE-41AB-9B85-84F22C102E50}" type="presParOf" srcId="{D6DBCA18-2696-4B56-A4FE-B5BD7EC6131C}" destId="{DD1D6C1E-CBFF-474F-8D9C-E7009CFCAC74}" srcOrd="1" destOrd="0" presId="urn:microsoft.com/office/officeart/2018/5/layout/IconCircleLabelList"/>
    <dgm:cxn modelId="{FA4A0BFF-0F81-4ABF-A81E-0360A70CEEC2}" type="presParOf" srcId="{D6DBCA18-2696-4B56-A4FE-B5BD7EC6131C}" destId="{BDABE61C-80C0-4F1C-8D92-6CBC4FD7D160}" srcOrd="2" destOrd="0" presId="urn:microsoft.com/office/officeart/2018/5/layout/IconCircleLabelList"/>
    <dgm:cxn modelId="{BC5B2FC4-BD89-4A19-9550-6C188CBC13C2}" type="presParOf" srcId="{D6DBCA18-2696-4B56-A4FE-B5BD7EC6131C}" destId="{9A6D43D9-B46C-4A8E-8FA0-7728BC4D62CD}" srcOrd="3" destOrd="0" presId="urn:microsoft.com/office/officeart/2018/5/layout/IconCircleLabelList"/>
    <dgm:cxn modelId="{B6BDF174-470E-4421-8692-4400B1289ADC}" type="presParOf" srcId="{8113D328-D741-4546-88EE-270C594CD2B6}" destId="{3E7BD38E-9180-4737-B221-F6C5581EC0AC}" srcOrd="3" destOrd="0" presId="urn:microsoft.com/office/officeart/2018/5/layout/IconCircleLabelList"/>
    <dgm:cxn modelId="{2976A194-191F-4B16-99FF-652EAED42E5E}" type="presParOf" srcId="{8113D328-D741-4546-88EE-270C594CD2B6}" destId="{63F93E96-1801-4AD9-B896-6FF6EE228279}" srcOrd="4" destOrd="0" presId="urn:microsoft.com/office/officeart/2018/5/layout/IconCircleLabelList"/>
    <dgm:cxn modelId="{1A17D89A-CF17-4206-9DBF-64181ABF1582}" type="presParOf" srcId="{63F93E96-1801-4AD9-B896-6FF6EE228279}" destId="{41A1C510-2DCF-44FA-87F3-8423FF19B3AE}" srcOrd="0" destOrd="0" presId="urn:microsoft.com/office/officeart/2018/5/layout/IconCircleLabelList"/>
    <dgm:cxn modelId="{673FA7D1-B008-48ED-8464-57A36C5CCAFF}" type="presParOf" srcId="{63F93E96-1801-4AD9-B896-6FF6EE228279}" destId="{E15247F8-AB47-4E92-BDC5-412B72189390}" srcOrd="1" destOrd="0" presId="urn:microsoft.com/office/officeart/2018/5/layout/IconCircleLabelList"/>
    <dgm:cxn modelId="{2E706CD7-D43C-421C-883E-4D819944775C}" type="presParOf" srcId="{63F93E96-1801-4AD9-B896-6FF6EE228279}" destId="{6921A4A6-2E31-4E00-87B8-F9FF92E32385}" srcOrd="2" destOrd="0" presId="urn:microsoft.com/office/officeart/2018/5/layout/IconCircleLabelList"/>
    <dgm:cxn modelId="{A11A9E27-1293-46D7-84D8-B4B0F8679536}" type="presParOf" srcId="{63F93E96-1801-4AD9-B896-6FF6EE228279}" destId="{C0AFD7ED-7EA4-4F7B-9F57-8E3622F21CDA}"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C2045-19E5-4586-8A82-0ED5BA73E61C}">
      <dsp:nvSpPr>
        <dsp:cNvPr id="0" name=""/>
        <dsp:cNvSpPr/>
      </dsp:nvSpPr>
      <dsp:spPr>
        <a:xfrm>
          <a:off x="494099" y="152765"/>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752F1E-D28D-45DC-8754-597002C8C39B}">
      <dsp:nvSpPr>
        <dsp:cNvPr id="0" name=""/>
        <dsp:cNvSpPr/>
      </dsp:nvSpPr>
      <dsp:spPr>
        <a:xfrm>
          <a:off x="500214" y="234664"/>
          <a:ext cx="1291645" cy="11400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6BA5DE-E17F-4226-899C-67B474FE383C}">
      <dsp:nvSpPr>
        <dsp:cNvPr id="0" name=""/>
        <dsp:cNvSpPr/>
      </dsp:nvSpPr>
      <dsp:spPr>
        <a:xfrm>
          <a:off x="77287" y="1862765"/>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a:t>Empower</a:t>
          </a:r>
        </a:p>
      </dsp:txBody>
      <dsp:txXfrm>
        <a:off x="77287" y="1862765"/>
        <a:ext cx="2137500" cy="720000"/>
      </dsp:txXfrm>
    </dsp:sp>
    <dsp:sp modelId="{64207C47-3A14-45CE-AEBB-950AA7CB587D}">
      <dsp:nvSpPr>
        <dsp:cNvPr id="0" name=""/>
        <dsp:cNvSpPr/>
      </dsp:nvSpPr>
      <dsp:spPr>
        <a:xfrm>
          <a:off x="3005662" y="152765"/>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1D6C1E-CBFF-474F-8D9C-E7009CFCAC74}">
      <dsp:nvSpPr>
        <dsp:cNvPr id="0" name=""/>
        <dsp:cNvSpPr/>
      </dsp:nvSpPr>
      <dsp:spPr>
        <a:xfrm>
          <a:off x="3283537" y="430640"/>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6D43D9-B46C-4A8E-8FA0-7728BC4D62CD}">
      <dsp:nvSpPr>
        <dsp:cNvPr id="0" name=""/>
        <dsp:cNvSpPr/>
      </dsp:nvSpPr>
      <dsp:spPr>
        <a:xfrm>
          <a:off x="2588849" y="1862765"/>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a:t>minimize</a:t>
          </a:r>
        </a:p>
      </dsp:txBody>
      <dsp:txXfrm>
        <a:off x="2588849" y="1862765"/>
        <a:ext cx="2137500" cy="720000"/>
      </dsp:txXfrm>
    </dsp:sp>
    <dsp:sp modelId="{41A1C510-2DCF-44FA-87F3-8423FF19B3AE}">
      <dsp:nvSpPr>
        <dsp:cNvPr id="0" name=""/>
        <dsp:cNvSpPr/>
      </dsp:nvSpPr>
      <dsp:spPr>
        <a:xfrm>
          <a:off x="5517225" y="152765"/>
          <a:ext cx="1303875" cy="130387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247F8-AB47-4E92-BDC5-412B72189390}">
      <dsp:nvSpPr>
        <dsp:cNvPr id="0" name=""/>
        <dsp:cNvSpPr/>
      </dsp:nvSpPr>
      <dsp:spPr>
        <a:xfrm>
          <a:off x="5795100" y="430640"/>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AFD7ED-7EA4-4F7B-9F57-8E3622F21CDA}">
      <dsp:nvSpPr>
        <dsp:cNvPr id="0" name=""/>
        <dsp:cNvSpPr/>
      </dsp:nvSpPr>
      <dsp:spPr>
        <a:xfrm>
          <a:off x="5100412" y="1862765"/>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cap="all"/>
          </a:pPr>
          <a:r>
            <a:rPr lang="en-US" sz="3500" kern="1200"/>
            <a:t>reduce</a:t>
          </a:r>
        </a:p>
      </dsp:txBody>
      <dsp:txXfrm>
        <a:off x="5100412" y="1862765"/>
        <a:ext cx="2137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9A7646-64A1-4BED-BA0B-77C27DE51A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BEFC0-5AA8-4302-B8B2-9ACD77A2E1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82F98B-3DC8-431B-BBBF-B7C2B94E730B}" type="datetimeFigureOut">
              <a:rPr lang="en-US" smtClean="0"/>
              <a:t>5/1/2024</a:t>
            </a:fld>
            <a:endParaRPr lang="en-US" dirty="0"/>
          </a:p>
        </p:txBody>
      </p:sp>
      <p:sp>
        <p:nvSpPr>
          <p:cNvPr id="4" name="Footer Placeholder 3">
            <a:extLst>
              <a:ext uri="{FF2B5EF4-FFF2-40B4-BE49-F238E27FC236}">
                <a16:creationId xmlns:a16="http://schemas.microsoft.com/office/drawing/2014/main" id="{016656EA-4150-44D1-821F-53CA0DBA1A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184F06-C917-4D16-B46F-633E54CA4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F4691-38BC-4357-BA2E-AC7731A10A45}" type="slidenum">
              <a:rPr lang="en-US" smtClean="0"/>
              <a:t>‹#›</a:t>
            </a:fld>
            <a:endParaRPr lang="en-US" dirty="0"/>
          </a:p>
        </p:txBody>
      </p:sp>
    </p:spTree>
    <p:extLst>
      <p:ext uri="{BB962C8B-B14F-4D97-AF65-F5344CB8AC3E}">
        <p14:creationId xmlns:p14="http://schemas.microsoft.com/office/powerpoint/2010/main" val="329006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00D2-6E0D-49B5-9AB1-C6683F5C846D}" type="datetimeFigureOut">
              <a:rPr lang="en-US" smtClean="0"/>
              <a:t>5/1/2024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5FD9-6782-4777-BD37-B8EEBEF1E497}" type="slidenum">
              <a:rPr lang="en-US" smtClean="0"/>
              <a:t>‹#›</a:t>
            </a:fld>
            <a:endParaRPr lang="en-US" dirty="0"/>
          </a:p>
        </p:txBody>
      </p:sp>
    </p:spTree>
    <p:extLst>
      <p:ext uri="{BB962C8B-B14F-4D97-AF65-F5344CB8AC3E}">
        <p14:creationId xmlns:p14="http://schemas.microsoft.com/office/powerpoint/2010/main" val="372081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a:t>
            </a:fld>
            <a:endParaRPr lang="en-US" dirty="0"/>
          </a:p>
        </p:txBody>
      </p:sp>
    </p:spTree>
    <p:extLst>
      <p:ext uri="{BB962C8B-B14F-4D97-AF65-F5344CB8AC3E}">
        <p14:creationId xmlns:p14="http://schemas.microsoft.com/office/powerpoint/2010/main" val="279383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2</a:t>
            </a:fld>
            <a:endParaRPr lang="en-US" dirty="0"/>
          </a:p>
        </p:txBody>
      </p:sp>
    </p:spTree>
    <p:extLst>
      <p:ext uri="{BB962C8B-B14F-4D97-AF65-F5344CB8AC3E}">
        <p14:creationId xmlns:p14="http://schemas.microsoft.com/office/powerpoint/2010/main" val="74288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9</a:t>
            </a:fld>
            <a:endParaRPr lang="en-US" dirty="0"/>
          </a:p>
        </p:txBody>
      </p:sp>
    </p:spTree>
    <p:extLst>
      <p:ext uri="{BB962C8B-B14F-4D97-AF65-F5344CB8AC3E}">
        <p14:creationId xmlns:p14="http://schemas.microsoft.com/office/powerpoint/2010/main" val="282279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4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9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719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179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6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5/1/2024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377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5/1/2024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466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5/1/2024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20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5/1/2024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49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906981"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2">
            <a:extLst>
              <a:ext uri="{FF2B5EF4-FFF2-40B4-BE49-F238E27FC236}">
                <a16:creationId xmlns:a16="http://schemas.microsoft.com/office/drawing/2014/main" id="{87B0DF2F-DAFD-4616-9E25-0C28D75BF306}"/>
              </a:ext>
            </a:extLst>
          </p:cNvPr>
          <p:cNvSpPr>
            <a:spLocks noGrp="1"/>
          </p:cNvSpPr>
          <p:nvPr>
            <p:ph idx="13"/>
          </p:nvPr>
        </p:nvSpPr>
        <p:spPr>
          <a:xfrm>
            <a:off x="6491805"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36DA0F9-D851-437C-A45B-EC125A3D3DB3}"/>
              </a:ext>
            </a:extLst>
          </p:cNvPr>
          <p:cNvSpPr>
            <a:spLocks noGrp="1"/>
          </p:cNvSpPr>
          <p:nvPr>
            <p:ph idx="14"/>
          </p:nvPr>
        </p:nvSpPr>
        <p:spPr>
          <a:xfrm>
            <a:off x="9076629"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0FF0BA98-3AB4-4D88-B1C2-6279BCACFAD9}"/>
              </a:ext>
            </a:extLst>
          </p:cNvPr>
          <p:cNvSpPr>
            <a:spLocks noGrp="1"/>
          </p:cNvSpPr>
          <p:nvPr>
            <p:ph type="body" sz="quarter" idx="15"/>
          </p:nvPr>
        </p:nvSpPr>
        <p:spPr>
          <a:xfrm>
            <a:off x="3887792" y="3971924"/>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5">
            <a:extLst>
              <a:ext uri="{FF2B5EF4-FFF2-40B4-BE49-F238E27FC236}">
                <a16:creationId xmlns:a16="http://schemas.microsoft.com/office/drawing/2014/main" id="{D9DEF72B-B924-4A0D-8C83-3B370632C0D3}"/>
              </a:ext>
            </a:extLst>
          </p:cNvPr>
          <p:cNvSpPr>
            <a:spLocks noGrp="1"/>
          </p:cNvSpPr>
          <p:nvPr>
            <p:ph type="body" sz="quarter" idx="16"/>
          </p:nvPr>
        </p:nvSpPr>
        <p:spPr>
          <a:xfrm>
            <a:off x="6472616" y="3971925"/>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a16="http://schemas.microsoft.com/office/drawing/2014/main" id="{E9D30C54-E9E8-4300-8DA4-352DB3A71A4F}"/>
              </a:ext>
            </a:extLst>
          </p:cNvPr>
          <p:cNvSpPr>
            <a:spLocks noGrp="1"/>
          </p:cNvSpPr>
          <p:nvPr>
            <p:ph type="body" sz="quarter" idx="17"/>
          </p:nvPr>
        </p:nvSpPr>
        <p:spPr>
          <a:xfrm>
            <a:off x="9070240" y="3971924"/>
            <a:ext cx="2458230"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0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5/1/2024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94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5/1/2024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69841E-71E7-4F51-8E6F-5E8A5E375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lans">
            <a:extLst>
              <a:ext uri="{FF2B5EF4-FFF2-40B4-BE49-F238E27FC236}">
                <a16:creationId xmlns:a16="http://schemas.microsoft.com/office/drawing/2014/main" id="{A3A2E0DA-DA21-447D-AD1F-3DB915DD05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594B067E-A161-4B29-A8FA-FEEB1944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
        <p:nvSpPr>
          <p:cNvPr id="2" name="Title 1">
            <a:extLst>
              <a:ext uri="{FF2B5EF4-FFF2-40B4-BE49-F238E27FC236}">
                <a16:creationId xmlns:a16="http://schemas.microsoft.com/office/drawing/2014/main" id="{7D6CA50C-1A88-4B3F-A34F-FE199F4205A2}"/>
              </a:ext>
            </a:extLst>
          </p:cNvPr>
          <p:cNvSpPr>
            <a:spLocks noGrp="1"/>
          </p:cNvSpPr>
          <p:nvPr>
            <p:ph type="ctrTitle"/>
          </p:nvPr>
        </p:nvSpPr>
        <p:spPr>
          <a:xfrm>
            <a:off x="643467" y="1298448"/>
            <a:ext cx="3685070" cy="3255264"/>
          </a:xfrm>
        </p:spPr>
        <p:txBody>
          <a:bodyPr>
            <a:normAutofit fontScale="90000"/>
          </a:bodyPr>
          <a:lstStyle/>
          <a:p>
            <a:r>
              <a:rPr lang="en-GB" sz="4800" dirty="0"/>
              <a:t>Enhancing Machinery Management with Remote Monitoring</a:t>
            </a:r>
            <a:endParaRPr lang="en-US" sz="4800" dirty="0"/>
          </a:p>
        </p:txBody>
      </p:sp>
      <p:sp>
        <p:nvSpPr>
          <p:cNvPr id="3" name="Subtitle 2">
            <a:extLst>
              <a:ext uri="{FF2B5EF4-FFF2-40B4-BE49-F238E27FC236}">
                <a16:creationId xmlns:a16="http://schemas.microsoft.com/office/drawing/2014/main" id="{C9CC2D51-705E-403A-AC0E-9157DC5513A8}"/>
              </a:ext>
            </a:extLst>
          </p:cNvPr>
          <p:cNvSpPr>
            <a:spLocks noGrp="1"/>
          </p:cNvSpPr>
          <p:nvPr>
            <p:ph type="subTitle" idx="1"/>
          </p:nvPr>
        </p:nvSpPr>
        <p:spPr>
          <a:xfrm>
            <a:off x="643467" y="4670246"/>
            <a:ext cx="3685070" cy="914400"/>
          </a:xfrm>
        </p:spPr>
        <p:txBody>
          <a:bodyPr>
            <a:normAutofit fontScale="70000" lnSpcReduction="20000"/>
          </a:bodyPr>
          <a:lstStyle/>
          <a:p>
            <a:r>
              <a:rPr lang="en-US" dirty="0"/>
              <a:t>A comprehensive project report</a:t>
            </a:r>
          </a:p>
          <a:p>
            <a:r>
              <a:rPr lang="en-US" dirty="0"/>
              <a:t>Erikas valiukevicius</a:t>
            </a:r>
          </a:p>
          <a:p>
            <a:r>
              <a:rPr lang="en-US" dirty="0"/>
              <a:t>02/5/2024</a:t>
            </a:r>
          </a:p>
        </p:txBody>
      </p:sp>
      <p:sp>
        <p:nvSpPr>
          <p:cNvPr id="14" name="Rectangle 13">
            <a:extLst>
              <a:ext uri="{FF2B5EF4-FFF2-40B4-BE49-F238E27FC236}">
                <a16:creationId xmlns:a16="http://schemas.microsoft.com/office/drawing/2014/main" id="{C20C741F-0826-4AB6-A92E-AB4EB5021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Tree>
    <p:extLst>
      <p:ext uri="{BB962C8B-B14F-4D97-AF65-F5344CB8AC3E}">
        <p14:creationId xmlns:p14="http://schemas.microsoft.com/office/powerpoint/2010/main" val="274582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178560-78C9-4CB5-BE46-05302CDA8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20" y="1"/>
            <a:ext cx="12188932" cy="6858000"/>
          </a:xfrm>
          <a:prstGeom prst="rect">
            <a:avLst/>
          </a:prstGeom>
        </p:spPr>
      </p:pic>
      <p:sp>
        <p:nvSpPr>
          <p:cNvPr id="34" name="Rectangle 33">
            <a:extLst>
              <a:ext uri="{FF2B5EF4-FFF2-40B4-BE49-F238E27FC236}">
                <a16:creationId xmlns:a16="http://schemas.microsoft.com/office/drawing/2014/main" id="{69461EC9-A94F-4225-B526-5C862F340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252919" y="1123837"/>
            <a:ext cx="2947482" cy="4601183"/>
          </a:xfrm>
        </p:spPr>
        <p:txBody>
          <a:bodyPr>
            <a:normAutofit/>
          </a:bodyPr>
          <a:lstStyle/>
          <a:p>
            <a:r>
              <a:rPr lang="en-US" dirty="0"/>
              <a:t>Introduction</a:t>
            </a:r>
          </a:p>
        </p:txBody>
      </p:sp>
      <p:sp>
        <p:nvSpPr>
          <p:cNvPr id="36" name="Rectangle 35">
            <a:extLst>
              <a:ext uri="{FF2B5EF4-FFF2-40B4-BE49-F238E27FC236}">
                <a16:creationId xmlns:a16="http://schemas.microsoft.com/office/drawing/2014/main" id="{D87160F7-FCB2-48B7-8BB8-BEFF45F6B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
        <p:nvSpPr>
          <p:cNvPr id="38" name="Rectangle 37">
            <a:extLst>
              <a:ext uri="{FF2B5EF4-FFF2-40B4-BE49-F238E27FC236}">
                <a16:creationId xmlns:a16="http://schemas.microsoft.com/office/drawing/2014/main" id="{E9282B84-621E-4580-80B7-222118AE4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graphicFrame>
        <p:nvGraphicFramePr>
          <p:cNvPr id="4" name="Content Placeholder 3" descr="Icon SmartArt placeholder ">
            <a:extLst>
              <a:ext uri="{FF2B5EF4-FFF2-40B4-BE49-F238E27FC236}">
                <a16:creationId xmlns:a16="http://schemas.microsoft.com/office/drawing/2014/main" id="{F5DF3745-CCEE-4BD3-9E49-A25F9124ACF6}"/>
              </a:ext>
            </a:extLst>
          </p:cNvPr>
          <p:cNvGraphicFramePr>
            <a:graphicFrameLocks noGrp="1"/>
          </p:cNvGraphicFramePr>
          <p:nvPr>
            <p:ph idx="1"/>
            <p:extLst>
              <p:ext uri="{D42A27DB-BD31-4B8C-83A1-F6EECF244321}">
                <p14:modId xmlns:p14="http://schemas.microsoft.com/office/powerpoint/2010/main" val="3482255317"/>
              </p:ext>
            </p:extLst>
          </p:nvPr>
        </p:nvGraphicFramePr>
        <p:xfrm>
          <a:off x="3972128" y="971056"/>
          <a:ext cx="7315200" cy="27355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F46E4D0-3319-62B4-2BDC-218C2C484138}"/>
              </a:ext>
            </a:extLst>
          </p:cNvPr>
          <p:cNvSpPr txBox="1"/>
          <p:nvPr/>
        </p:nvSpPr>
        <p:spPr>
          <a:xfrm>
            <a:off x="3972128" y="3710924"/>
            <a:ext cx="7315200" cy="2308324"/>
          </a:xfrm>
          <a:prstGeom prst="rect">
            <a:avLst/>
          </a:prstGeom>
          <a:noFill/>
        </p:spPr>
        <p:txBody>
          <a:bodyPr wrap="square" rtlCol="0">
            <a:spAutoFit/>
          </a:bodyPr>
          <a:lstStyle/>
          <a:p>
            <a:r>
              <a:rPr lang="en-GB" dirty="0"/>
              <a:t>Importance of remote monitoring solutions:</a:t>
            </a:r>
          </a:p>
          <a:p>
            <a:r>
              <a:rPr lang="en-GB" dirty="0"/>
              <a:t>Proactively identify and address potential issues before they escalate into costly breakdowns.</a:t>
            </a:r>
          </a:p>
          <a:p>
            <a:r>
              <a:rPr lang="en-GB" dirty="0"/>
              <a:t>Optimize machinery usage and maintenance schedules to maximize efficiency and productivity.</a:t>
            </a:r>
          </a:p>
          <a:p>
            <a:r>
              <a:rPr lang="en-GB" dirty="0"/>
              <a:t>Contribute to global sustainability efforts by reducing resource consumption and environmental pollution associated with machinery breakdowns.</a:t>
            </a:r>
            <a:endParaRPr lang="en-IE" dirty="0"/>
          </a:p>
        </p:txBody>
      </p:sp>
    </p:spTree>
    <p:extLst>
      <p:ext uri="{BB962C8B-B14F-4D97-AF65-F5344CB8AC3E}">
        <p14:creationId xmlns:p14="http://schemas.microsoft.com/office/powerpoint/2010/main" val="111591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DAA0-E934-8825-675C-BA3A8FC20E06}"/>
              </a:ext>
            </a:extLst>
          </p:cNvPr>
          <p:cNvSpPr>
            <a:spLocks noGrp="1"/>
          </p:cNvSpPr>
          <p:nvPr>
            <p:ph type="title"/>
          </p:nvPr>
        </p:nvSpPr>
        <p:spPr/>
        <p:txBody>
          <a:bodyPr/>
          <a:lstStyle/>
          <a:p>
            <a:r>
              <a:rPr lang="en-IE" dirty="0"/>
              <a:t>Project Overview</a:t>
            </a:r>
          </a:p>
        </p:txBody>
      </p:sp>
      <p:sp>
        <p:nvSpPr>
          <p:cNvPr id="3" name="Text Placeholder 2">
            <a:extLst>
              <a:ext uri="{FF2B5EF4-FFF2-40B4-BE49-F238E27FC236}">
                <a16:creationId xmlns:a16="http://schemas.microsoft.com/office/drawing/2014/main" id="{F542625A-70CC-4920-7DC6-2D90E85875CB}"/>
              </a:ext>
            </a:extLst>
          </p:cNvPr>
          <p:cNvSpPr>
            <a:spLocks noGrp="1"/>
          </p:cNvSpPr>
          <p:nvPr>
            <p:ph type="body" idx="1"/>
          </p:nvPr>
        </p:nvSpPr>
        <p:spPr>
          <a:xfrm>
            <a:off x="3884413" y="392646"/>
            <a:ext cx="3474720" cy="807720"/>
          </a:xfrm>
        </p:spPr>
        <p:txBody>
          <a:bodyPr/>
          <a:lstStyle/>
          <a:p>
            <a:r>
              <a:rPr lang="en-IE" dirty="0"/>
              <a:t>Sensor Utilization:</a:t>
            </a:r>
          </a:p>
        </p:txBody>
      </p:sp>
      <p:sp>
        <p:nvSpPr>
          <p:cNvPr id="4" name="Content Placeholder 3">
            <a:extLst>
              <a:ext uri="{FF2B5EF4-FFF2-40B4-BE49-F238E27FC236}">
                <a16:creationId xmlns:a16="http://schemas.microsoft.com/office/drawing/2014/main" id="{9586D62D-9EB1-42E1-AED4-30BDB2987E99}"/>
              </a:ext>
            </a:extLst>
          </p:cNvPr>
          <p:cNvSpPr>
            <a:spLocks noGrp="1"/>
          </p:cNvSpPr>
          <p:nvPr>
            <p:ph sz="half" idx="2"/>
          </p:nvPr>
        </p:nvSpPr>
        <p:spPr>
          <a:xfrm>
            <a:off x="3884413" y="1123838"/>
            <a:ext cx="3474720" cy="3370736"/>
          </a:xfrm>
        </p:spPr>
        <p:txBody>
          <a:bodyPr>
            <a:normAutofit fontScale="92500" lnSpcReduction="10000"/>
          </a:bodyPr>
          <a:lstStyle/>
          <a:p>
            <a:r>
              <a:rPr lang="en-GB" dirty="0"/>
              <a:t>Employing various sensors such as temperature sensors, pressure level sensors, speed sensors, and impact sensors to gather crucial data about machinery performance and health.</a:t>
            </a:r>
          </a:p>
          <a:p>
            <a:r>
              <a:rPr lang="en-GB" dirty="0"/>
              <a:t>Sensors play a vital role in detecting anomalies, predicting potential failures, and facilitating proactive maintenance.</a:t>
            </a:r>
            <a:endParaRPr lang="en-IE" dirty="0"/>
          </a:p>
        </p:txBody>
      </p:sp>
      <p:sp>
        <p:nvSpPr>
          <p:cNvPr id="5" name="Text Placeholder 4">
            <a:extLst>
              <a:ext uri="{FF2B5EF4-FFF2-40B4-BE49-F238E27FC236}">
                <a16:creationId xmlns:a16="http://schemas.microsoft.com/office/drawing/2014/main" id="{CD874ED3-DC1B-F080-1BAF-B8FF1149C499}"/>
              </a:ext>
            </a:extLst>
          </p:cNvPr>
          <p:cNvSpPr>
            <a:spLocks noGrp="1"/>
          </p:cNvSpPr>
          <p:nvPr>
            <p:ph type="body" sz="quarter" idx="3"/>
          </p:nvPr>
        </p:nvSpPr>
        <p:spPr>
          <a:xfrm>
            <a:off x="7818463" y="392646"/>
            <a:ext cx="3474720" cy="813171"/>
          </a:xfrm>
        </p:spPr>
        <p:txBody>
          <a:bodyPr/>
          <a:lstStyle/>
          <a:p>
            <a:r>
              <a:rPr lang="en-IE" dirty="0"/>
              <a:t>ESP32 Microcontroller:</a:t>
            </a:r>
          </a:p>
        </p:txBody>
      </p:sp>
      <p:sp>
        <p:nvSpPr>
          <p:cNvPr id="6" name="Content Placeholder 5">
            <a:extLst>
              <a:ext uri="{FF2B5EF4-FFF2-40B4-BE49-F238E27FC236}">
                <a16:creationId xmlns:a16="http://schemas.microsoft.com/office/drawing/2014/main" id="{D03696B5-C139-BCC6-2997-D4B3C77BB9AA}"/>
              </a:ext>
            </a:extLst>
          </p:cNvPr>
          <p:cNvSpPr>
            <a:spLocks noGrp="1"/>
          </p:cNvSpPr>
          <p:nvPr>
            <p:ph sz="quarter" idx="4"/>
          </p:nvPr>
        </p:nvSpPr>
        <p:spPr>
          <a:xfrm>
            <a:off x="7818463" y="1208746"/>
            <a:ext cx="3474720" cy="3294207"/>
          </a:xfrm>
        </p:spPr>
        <p:txBody>
          <a:bodyPr>
            <a:normAutofit fontScale="92500" lnSpcReduction="10000"/>
          </a:bodyPr>
          <a:lstStyle/>
          <a:p>
            <a:r>
              <a:rPr lang="en-GB" dirty="0"/>
              <a:t>The ESP32 microcontroller serves as the core component of the tracking device, facilitating interactions with sensors, communication with the MQTT broker, and data management.</a:t>
            </a:r>
          </a:p>
          <a:p>
            <a:r>
              <a:rPr lang="en-GB" dirty="0"/>
              <a:t>Built-in Wi-Fi capabilities enable seamless connectivity to networks and interaction with cloud services, ensuring real-time monitoring and management.</a:t>
            </a:r>
            <a:endParaRPr lang="en-IE" dirty="0"/>
          </a:p>
        </p:txBody>
      </p:sp>
      <p:sp>
        <p:nvSpPr>
          <p:cNvPr id="7" name="Text Placeholder 2">
            <a:extLst>
              <a:ext uri="{FF2B5EF4-FFF2-40B4-BE49-F238E27FC236}">
                <a16:creationId xmlns:a16="http://schemas.microsoft.com/office/drawing/2014/main" id="{574C45D6-B448-DD31-8421-4A52AF952A52}"/>
              </a:ext>
            </a:extLst>
          </p:cNvPr>
          <p:cNvSpPr txBox="1">
            <a:spLocks/>
          </p:cNvSpPr>
          <p:nvPr/>
        </p:nvSpPr>
        <p:spPr>
          <a:xfrm>
            <a:off x="4114078" y="4099093"/>
            <a:ext cx="3474720" cy="80772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buClr>
              <a:buFont typeface="Wingdings 2" pitchFamily="18" charset="2"/>
              <a:buNone/>
              <a:defRPr sz="2000" b="1"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9pPr>
          </a:lstStyle>
          <a:p>
            <a:r>
              <a:rPr lang="en-IE" dirty="0"/>
              <a:t>Application Development:</a:t>
            </a:r>
          </a:p>
        </p:txBody>
      </p:sp>
      <p:sp>
        <p:nvSpPr>
          <p:cNvPr id="8" name="Content Placeholder 3">
            <a:extLst>
              <a:ext uri="{FF2B5EF4-FFF2-40B4-BE49-F238E27FC236}">
                <a16:creationId xmlns:a16="http://schemas.microsoft.com/office/drawing/2014/main" id="{7BF5E1E4-4885-4772-34DA-2EB0C5E59F92}"/>
              </a:ext>
            </a:extLst>
          </p:cNvPr>
          <p:cNvSpPr txBox="1">
            <a:spLocks/>
          </p:cNvSpPr>
          <p:nvPr/>
        </p:nvSpPr>
        <p:spPr>
          <a:xfrm>
            <a:off x="3884413" y="4906813"/>
            <a:ext cx="7790516" cy="1558541"/>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r>
              <a:rPr lang="en-GB" dirty="0"/>
              <a:t>Development of a comprehensive application that offers users a platform to manage all their owned machines and associated data.</a:t>
            </a:r>
          </a:p>
          <a:p>
            <a:r>
              <a:rPr lang="en-GB" dirty="0"/>
              <a:t>The application serves as a user-friendly interface for accessing machine data, setting alerts, and taking proactive maintenance actions.</a:t>
            </a:r>
            <a:endParaRPr lang="en-IE" dirty="0"/>
          </a:p>
        </p:txBody>
      </p:sp>
    </p:spTree>
    <p:extLst>
      <p:ext uri="{BB962C8B-B14F-4D97-AF65-F5344CB8AC3E}">
        <p14:creationId xmlns:p14="http://schemas.microsoft.com/office/powerpoint/2010/main" val="383875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DAA0-E934-8825-675C-BA3A8FC20E06}"/>
              </a:ext>
            </a:extLst>
          </p:cNvPr>
          <p:cNvSpPr>
            <a:spLocks noGrp="1"/>
          </p:cNvSpPr>
          <p:nvPr>
            <p:ph type="title"/>
          </p:nvPr>
        </p:nvSpPr>
        <p:spPr/>
        <p:txBody>
          <a:bodyPr/>
          <a:lstStyle/>
          <a:p>
            <a:r>
              <a:rPr lang="en-IE" dirty="0"/>
              <a:t>Motivation</a:t>
            </a:r>
          </a:p>
        </p:txBody>
      </p:sp>
      <p:sp>
        <p:nvSpPr>
          <p:cNvPr id="3" name="Text Placeholder 2">
            <a:extLst>
              <a:ext uri="{FF2B5EF4-FFF2-40B4-BE49-F238E27FC236}">
                <a16:creationId xmlns:a16="http://schemas.microsoft.com/office/drawing/2014/main" id="{F542625A-70CC-4920-7DC6-2D90E85875CB}"/>
              </a:ext>
            </a:extLst>
          </p:cNvPr>
          <p:cNvSpPr>
            <a:spLocks noGrp="1"/>
          </p:cNvSpPr>
          <p:nvPr>
            <p:ph type="body" idx="1"/>
          </p:nvPr>
        </p:nvSpPr>
        <p:spPr>
          <a:xfrm>
            <a:off x="3884413" y="392646"/>
            <a:ext cx="3474720" cy="807720"/>
          </a:xfrm>
        </p:spPr>
        <p:txBody>
          <a:bodyPr/>
          <a:lstStyle/>
          <a:p>
            <a:r>
              <a:rPr lang="en-GB" dirty="0"/>
              <a:t>Cost Reduction in Business Operations:</a:t>
            </a:r>
            <a:endParaRPr lang="en-IE" dirty="0"/>
          </a:p>
        </p:txBody>
      </p:sp>
      <p:sp>
        <p:nvSpPr>
          <p:cNvPr id="4" name="Content Placeholder 3">
            <a:extLst>
              <a:ext uri="{FF2B5EF4-FFF2-40B4-BE49-F238E27FC236}">
                <a16:creationId xmlns:a16="http://schemas.microsoft.com/office/drawing/2014/main" id="{9586D62D-9EB1-42E1-AED4-30BDB2987E99}"/>
              </a:ext>
            </a:extLst>
          </p:cNvPr>
          <p:cNvSpPr>
            <a:spLocks noGrp="1"/>
          </p:cNvSpPr>
          <p:nvPr>
            <p:ph sz="half" idx="2"/>
          </p:nvPr>
        </p:nvSpPr>
        <p:spPr>
          <a:xfrm>
            <a:off x="3884413" y="1123838"/>
            <a:ext cx="3474720" cy="3370736"/>
          </a:xfrm>
        </p:spPr>
        <p:txBody>
          <a:bodyPr>
            <a:normAutofit fontScale="92500" lnSpcReduction="10000"/>
          </a:bodyPr>
          <a:lstStyle/>
          <a:p>
            <a:r>
              <a:rPr lang="en-GB" dirty="0"/>
              <a:t>Implementing monitoring and tracking solutions offers a tangible opportunity to cut down unexpected repair costs resulting from machinery mismanagement.</a:t>
            </a:r>
          </a:p>
          <a:p>
            <a:r>
              <a:rPr lang="en-GB" dirty="0"/>
              <a:t>By proactively identifying issues and implementing preventive maintenance measures, businesses can significantly reduce downtime and associated financial losses.</a:t>
            </a:r>
            <a:endParaRPr lang="en-IE" dirty="0"/>
          </a:p>
        </p:txBody>
      </p:sp>
      <p:sp>
        <p:nvSpPr>
          <p:cNvPr id="5" name="Text Placeholder 4">
            <a:extLst>
              <a:ext uri="{FF2B5EF4-FFF2-40B4-BE49-F238E27FC236}">
                <a16:creationId xmlns:a16="http://schemas.microsoft.com/office/drawing/2014/main" id="{CD874ED3-DC1B-F080-1BAF-B8FF1149C499}"/>
              </a:ext>
            </a:extLst>
          </p:cNvPr>
          <p:cNvSpPr>
            <a:spLocks noGrp="1"/>
          </p:cNvSpPr>
          <p:nvPr>
            <p:ph type="body" sz="quarter" idx="3"/>
          </p:nvPr>
        </p:nvSpPr>
        <p:spPr>
          <a:xfrm>
            <a:off x="7818463" y="392646"/>
            <a:ext cx="3474720" cy="813171"/>
          </a:xfrm>
        </p:spPr>
        <p:txBody>
          <a:bodyPr/>
          <a:lstStyle/>
          <a:p>
            <a:r>
              <a:rPr lang="en-IE" dirty="0"/>
              <a:t>Enhanced Machinery Monitoring:</a:t>
            </a:r>
          </a:p>
        </p:txBody>
      </p:sp>
      <p:sp>
        <p:nvSpPr>
          <p:cNvPr id="6" name="Content Placeholder 5">
            <a:extLst>
              <a:ext uri="{FF2B5EF4-FFF2-40B4-BE49-F238E27FC236}">
                <a16:creationId xmlns:a16="http://schemas.microsoft.com/office/drawing/2014/main" id="{D03696B5-C139-BCC6-2997-D4B3C77BB9AA}"/>
              </a:ext>
            </a:extLst>
          </p:cNvPr>
          <p:cNvSpPr>
            <a:spLocks noGrp="1"/>
          </p:cNvSpPr>
          <p:nvPr>
            <p:ph sz="quarter" idx="4"/>
          </p:nvPr>
        </p:nvSpPr>
        <p:spPr>
          <a:xfrm>
            <a:off x="7818463" y="1208746"/>
            <a:ext cx="3474720" cy="3294207"/>
          </a:xfrm>
        </p:spPr>
        <p:txBody>
          <a:bodyPr>
            <a:normAutofit fontScale="92500" lnSpcReduction="10000"/>
          </a:bodyPr>
          <a:lstStyle/>
          <a:p>
            <a:r>
              <a:rPr lang="en-GB" dirty="0"/>
              <a:t>Remote monitoring solutions empower businesses to gain real-time insights into the health and performance of their machinery.</a:t>
            </a:r>
          </a:p>
          <a:p>
            <a:r>
              <a:rPr lang="en-GB" dirty="0"/>
              <a:t>Early detection of anomalies and predictive analytics enable proactive measures, preventing breakdowns and optimizing machinery performance.</a:t>
            </a:r>
            <a:endParaRPr lang="en-IE" dirty="0"/>
          </a:p>
        </p:txBody>
      </p:sp>
      <p:sp>
        <p:nvSpPr>
          <p:cNvPr id="7" name="Text Placeholder 2">
            <a:extLst>
              <a:ext uri="{FF2B5EF4-FFF2-40B4-BE49-F238E27FC236}">
                <a16:creationId xmlns:a16="http://schemas.microsoft.com/office/drawing/2014/main" id="{574C45D6-B448-DD31-8421-4A52AF952A52}"/>
              </a:ext>
            </a:extLst>
          </p:cNvPr>
          <p:cNvSpPr txBox="1">
            <a:spLocks/>
          </p:cNvSpPr>
          <p:nvPr/>
        </p:nvSpPr>
        <p:spPr>
          <a:xfrm>
            <a:off x="4114078" y="4099093"/>
            <a:ext cx="4572722" cy="80772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buClr>
              <a:buFont typeface="Wingdings 2" pitchFamily="18" charset="2"/>
              <a:buNone/>
              <a:defRPr sz="2000" b="1"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9pPr>
          </a:lstStyle>
          <a:p>
            <a:r>
              <a:rPr lang="en-IE" dirty="0"/>
              <a:t>Environmental Considerations:</a:t>
            </a:r>
          </a:p>
        </p:txBody>
      </p:sp>
      <p:sp>
        <p:nvSpPr>
          <p:cNvPr id="8" name="Content Placeholder 3">
            <a:extLst>
              <a:ext uri="{FF2B5EF4-FFF2-40B4-BE49-F238E27FC236}">
                <a16:creationId xmlns:a16="http://schemas.microsoft.com/office/drawing/2014/main" id="{7BF5E1E4-4885-4772-34DA-2EB0C5E59F92}"/>
              </a:ext>
            </a:extLst>
          </p:cNvPr>
          <p:cNvSpPr txBox="1">
            <a:spLocks/>
          </p:cNvSpPr>
          <p:nvPr/>
        </p:nvSpPr>
        <p:spPr>
          <a:xfrm>
            <a:off x="3884413" y="4906813"/>
            <a:ext cx="8147958" cy="1951187"/>
          </a:xfrm>
          <a:prstGeom prst="rect">
            <a:avLst/>
          </a:prstGeom>
        </p:spPr>
        <p:txBody>
          <a:bodyPr vert="horz" lIns="91440" tIns="45720" rIns="91440" bIns="45720" rtlCol="0" anchor="ctr">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r>
              <a:rPr lang="en-GB" dirty="0"/>
              <a:t>The global focus on sustainability and carbon neutrality highlights the importance of reducing resource consumption and environmental impact.</a:t>
            </a:r>
          </a:p>
          <a:p>
            <a:r>
              <a:rPr lang="en-GB" dirty="0"/>
              <a:t>Machinery breakdowns not only lead to financial losses but also contribute to increased resource consumption and environmental pollution.</a:t>
            </a:r>
          </a:p>
          <a:p>
            <a:r>
              <a:rPr lang="en-GB" dirty="0"/>
              <a:t>By implementing a robust monitoring system, businesses can efficiently manage machinery usage, reduce the frequency of repairs and replacements, and minimize their environmental footprint</a:t>
            </a:r>
            <a:endParaRPr lang="en-IE" dirty="0"/>
          </a:p>
        </p:txBody>
      </p:sp>
    </p:spTree>
    <p:extLst>
      <p:ext uri="{BB962C8B-B14F-4D97-AF65-F5344CB8AC3E}">
        <p14:creationId xmlns:p14="http://schemas.microsoft.com/office/powerpoint/2010/main" val="19209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DAA0-E934-8825-675C-BA3A8FC20E06}"/>
              </a:ext>
            </a:extLst>
          </p:cNvPr>
          <p:cNvSpPr>
            <a:spLocks noGrp="1"/>
          </p:cNvSpPr>
          <p:nvPr>
            <p:ph type="title"/>
          </p:nvPr>
        </p:nvSpPr>
        <p:spPr/>
        <p:txBody>
          <a:bodyPr/>
          <a:lstStyle/>
          <a:p>
            <a:r>
              <a:rPr lang="en-IE" dirty="0"/>
              <a:t>Background Research</a:t>
            </a:r>
          </a:p>
        </p:txBody>
      </p:sp>
      <p:sp>
        <p:nvSpPr>
          <p:cNvPr id="12" name="Text Placeholder 11">
            <a:extLst>
              <a:ext uri="{FF2B5EF4-FFF2-40B4-BE49-F238E27FC236}">
                <a16:creationId xmlns:a16="http://schemas.microsoft.com/office/drawing/2014/main" id="{3DC54983-0BBE-3FED-337D-4B95D4349A13}"/>
              </a:ext>
            </a:extLst>
          </p:cNvPr>
          <p:cNvSpPr>
            <a:spLocks noGrp="1"/>
          </p:cNvSpPr>
          <p:nvPr>
            <p:ph type="body" sz="quarter" idx="3"/>
          </p:nvPr>
        </p:nvSpPr>
        <p:spPr>
          <a:xfrm>
            <a:off x="8047063" y="387307"/>
            <a:ext cx="3474720" cy="813171"/>
          </a:xfrm>
        </p:spPr>
        <p:txBody>
          <a:bodyPr/>
          <a:lstStyle/>
          <a:p>
            <a:r>
              <a:rPr lang="en-GB" dirty="0" err="1"/>
              <a:t>Mit</a:t>
            </a:r>
            <a:r>
              <a:rPr lang="en-GB" dirty="0"/>
              <a:t> app inventor:</a:t>
            </a:r>
            <a:endParaRPr lang="en-IE" dirty="0"/>
          </a:p>
        </p:txBody>
      </p:sp>
      <p:pic>
        <p:nvPicPr>
          <p:cNvPr id="18" name="Content Placeholder 17" descr="A screenshot of a chat&#10;&#10;Description automatically generated">
            <a:extLst>
              <a:ext uri="{FF2B5EF4-FFF2-40B4-BE49-F238E27FC236}">
                <a16:creationId xmlns:a16="http://schemas.microsoft.com/office/drawing/2014/main" id="{606D39D9-D850-5771-338F-C821065793CB}"/>
              </a:ext>
            </a:extLst>
          </p:cNvPr>
          <p:cNvPicPr>
            <a:picLocks noGrp="1" noChangeAspect="1"/>
          </p:cNvPicPr>
          <p:nvPr>
            <p:ph sz="half" idx="2"/>
          </p:nvPr>
        </p:nvPicPr>
        <p:blipFill>
          <a:blip r:embed="rId2"/>
          <a:stretch>
            <a:fillRect/>
          </a:stretch>
        </p:blipFill>
        <p:spPr>
          <a:xfrm>
            <a:off x="3428397" y="793893"/>
            <a:ext cx="4162020" cy="4931127"/>
          </a:xfrm>
        </p:spPr>
      </p:pic>
      <p:pic>
        <p:nvPicPr>
          <p:cNvPr id="1026" name="Picture 2" descr="Beginner Tutorials">
            <a:extLst>
              <a:ext uri="{FF2B5EF4-FFF2-40B4-BE49-F238E27FC236}">
                <a16:creationId xmlns:a16="http://schemas.microsoft.com/office/drawing/2014/main" id="{2D375B1E-E065-94D9-1A71-75FF18090250}"/>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96000" y="746981"/>
            <a:ext cx="1951063" cy="136637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6E620D8-0BC1-C934-F034-2A864020A8F0}"/>
              </a:ext>
            </a:extLst>
          </p:cNvPr>
          <p:cNvSpPr txBox="1"/>
          <p:nvPr/>
        </p:nvSpPr>
        <p:spPr>
          <a:xfrm>
            <a:off x="8047063" y="1200478"/>
            <a:ext cx="3322663" cy="5355312"/>
          </a:xfrm>
          <a:prstGeom prst="rect">
            <a:avLst/>
          </a:prstGeom>
          <a:noFill/>
        </p:spPr>
        <p:txBody>
          <a:bodyPr wrap="square" rtlCol="0">
            <a:spAutoFit/>
          </a:bodyPr>
          <a:lstStyle/>
          <a:p>
            <a:r>
              <a:rPr lang="en-GB" dirty="0">
                <a:solidFill>
                  <a:schemeClr val="accent3">
                    <a:lumMod val="50000"/>
                  </a:schemeClr>
                </a:solidFill>
              </a:rPr>
              <a:t>MIT App Inventor serves as a user-friendly web tool, offering an integrated development environment for creating software applications for the Android operating system. Its drag-and-drop interface allows users to design applications without delving into coding syntax, making it ideal for rapid prototyping and development. With pre-built components and functionalities, such as buttons, text boxes, sensors, and media playback, MIT App Inventor streamlines the app development process, prioritizing functionality and usability.</a:t>
            </a:r>
            <a:endParaRPr lang="en-IE" dirty="0">
              <a:solidFill>
                <a:schemeClr val="accent3">
                  <a:lumMod val="50000"/>
                </a:schemeClr>
              </a:solidFill>
            </a:endParaRPr>
          </a:p>
        </p:txBody>
      </p:sp>
    </p:spTree>
    <p:extLst>
      <p:ext uri="{BB962C8B-B14F-4D97-AF65-F5344CB8AC3E}">
        <p14:creationId xmlns:p14="http://schemas.microsoft.com/office/powerpoint/2010/main" val="44141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DAA0-E934-8825-675C-BA3A8FC20E06}"/>
              </a:ext>
            </a:extLst>
          </p:cNvPr>
          <p:cNvSpPr>
            <a:spLocks noGrp="1"/>
          </p:cNvSpPr>
          <p:nvPr>
            <p:ph type="title"/>
          </p:nvPr>
        </p:nvSpPr>
        <p:spPr/>
        <p:txBody>
          <a:bodyPr/>
          <a:lstStyle/>
          <a:p>
            <a:r>
              <a:rPr lang="en-IE" dirty="0"/>
              <a:t>Background Research</a:t>
            </a:r>
          </a:p>
        </p:txBody>
      </p:sp>
      <p:sp>
        <p:nvSpPr>
          <p:cNvPr id="12" name="Text Placeholder 11">
            <a:extLst>
              <a:ext uri="{FF2B5EF4-FFF2-40B4-BE49-F238E27FC236}">
                <a16:creationId xmlns:a16="http://schemas.microsoft.com/office/drawing/2014/main" id="{3DC54983-0BBE-3FED-337D-4B95D4349A13}"/>
              </a:ext>
            </a:extLst>
          </p:cNvPr>
          <p:cNvSpPr>
            <a:spLocks noGrp="1"/>
          </p:cNvSpPr>
          <p:nvPr>
            <p:ph type="body" sz="quarter" idx="3"/>
          </p:nvPr>
        </p:nvSpPr>
        <p:spPr>
          <a:xfrm>
            <a:off x="8047063" y="387307"/>
            <a:ext cx="3474720" cy="813171"/>
          </a:xfrm>
        </p:spPr>
        <p:txBody>
          <a:bodyPr/>
          <a:lstStyle/>
          <a:p>
            <a:r>
              <a:rPr lang="en-GB" dirty="0"/>
              <a:t>GPS:</a:t>
            </a:r>
            <a:endParaRPr lang="en-IE" dirty="0"/>
          </a:p>
        </p:txBody>
      </p:sp>
      <p:sp>
        <p:nvSpPr>
          <p:cNvPr id="19" name="TextBox 18">
            <a:extLst>
              <a:ext uri="{FF2B5EF4-FFF2-40B4-BE49-F238E27FC236}">
                <a16:creationId xmlns:a16="http://schemas.microsoft.com/office/drawing/2014/main" id="{76E620D8-0BC1-C934-F034-2A864020A8F0}"/>
              </a:ext>
            </a:extLst>
          </p:cNvPr>
          <p:cNvSpPr txBox="1"/>
          <p:nvPr/>
        </p:nvSpPr>
        <p:spPr>
          <a:xfrm>
            <a:off x="8047063" y="1200478"/>
            <a:ext cx="3322663" cy="4524315"/>
          </a:xfrm>
          <a:prstGeom prst="rect">
            <a:avLst/>
          </a:prstGeom>
          <a:noFill/>
        </p:spPr>
        <p:txBody>
          <a:bodyPr wrap="square" rtlCol="0">
            <a:spAutoFit/>
          </a:bodyPr>
          <a:lstStyle/>
          <a:p>
            <a:r>
              <a:rPr lang="en-GB" dirty="0">
                <a:solidFill>
                  <a:schemeClr val="accent3">
                    <a:lumMod val="50000"/>
                  </a:schemeClr>
                </a:solidFill>
              </a:rPr>
              <a:t>The Adafruit Ultimate GPS module offers precise location tracking data by receiving signals from satellites orbiting the Earth. With support for multiple satellite systems, including GPS, GLONASS, and Galileo, it provides accurate positioning information essential for real-time monitoring and tracking applications. By integrating the Adafruit Ultimate GPS module, the project ensures reliable and accurate location data for effective machinery management.</a:t>
            </a:r>
            <a:endParaRPr lang="en-IE" dirty="0">
              <a:solidFill>
                <a:schemeClr val="accent3">
                  <a:lumMod val="50000"/>
                </a:schemeClr>
              </a:solidFill>
            </a:endParaRPr>
          </a:p>
        </p:txBody>
      </p:sp>
      <p:pic>
        <p:nvPicPr>
          <p:cNvPr id="2054" name="Picture 6" descr="Adafruit GPS MORE ULTIMATE - chipset PA1616D">
            <a:extLst>
              <a:ext uri="{FF2B5EF4-FFF2-40B4-BE49-F238E27FC236}">
                <a16:creationId xmlns:a16="http://schemas.microsoft.com/office/drawing/2014/main" id="{12618439-35E8-1D36-A933-C219471E9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940" y="2759456"/>
            <a:ext cx="3004123" cy="3004123"/>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10">
            <a:extLst>
              <a:ext uri="{FF2B5EF4-FFF2-40B4-BE49-F238E27FC236}">
                <a16:creationId xmlns:a16="http://schemas.microsoft.com/office/drawing/2014/main" id="{862387C1-D86F-7BCD-15CD-115F650E5362}"/>
              </a:ext>
            </a:extLst>
          </p:cNvPr>
          <p:cNvPicPr>
            <a:picLocks noGrp="1" noChangeAspect="1"/>
          </p:cNvPicPr>
          <p:nvPr>
            <p:ph sz="half" idx="2"/>
          </p:nvPr>
        </p:nvPicPr>
        <p:blipFill>
          <a:blip r:embed="rId3"/>
          <a:stretch>
            <a:fillRect/>
          </a:stretch>
        </p:blipFill>
        <p:spPr>
          <a:xfrm>
            <a:off x="3514019" y="726976"/>
            <a:ext cx="2407919" cy="2407919"/>
          </a:xfrm>
          <a:prstGeom prst="rect">
            <a:avLst/>
          </a:prstGeom>
        </p:spPr>
      </p:pic>
    </p:spTree>
    <p:extLst>
      <p:ext uri="{BB962C8B-B14F-4D97-AF65-F5344CB8AC3E}">
        <p14:creationId xmlns:p14="http://schemas.microsoft.com/office/powerpoint/2010/main" val="251776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DAA0-E934-8825-675C-BA3A8FC20E06}"/>
              </a:ext>
            </a:extLst>
          </p:cNvPr>
          <p:cNvSpPr>
            <a:spLocks noGrp="1"/>
          </p:cNvSpPr>
          <p:nvPr>
            <p:ph type="title"/>
          </p:nvPr>
        </p:nvSpPr>
        <p:spPr/>
        <p:txBody>
          <a:bodyPr/>
          <a:lstStyle/>
          <a:p>
            <a:r>
              <a:rPr lang="en-IE" dirty="0"/>
              <a:t>Background Research</a:t>
            </a:r>
          </a:p>
        </p:txBody>
      </p:sp>
      <p:sp>
        <p:nvSpPr>
          <p:cNvPr id="12" name="Text Placeholder 11">
            <a:extLst>
              <a:ext uri="{FF2B5EF4-FFF2-40B4-BE49-F238E27FC236}">
                <a16:creationId xmlns:a16="http://schemas.microsoft.com/office/drawing/2014/main" id="{3DC54983-0BBE-3FED-337D-4B95D4349A13}"/>
              </a:ext>
            </a:extLst>
          </p:cNvPr>
          <p:cNvSpPr>
            <a:spLocks noGrp="1"/>
          </p:cNvSpPr>
          <p:nvPr>
            <p:ph type="body" sz="quarter" idx="3"/>
          </p:nvPr>
        </p:nvSpPr>
        <p:spPr>
          <a:xfrm>
            <a:off x="5399599" y="387307"/>
            <a:ext cx="3474720" cy="813171"/>
          </a:xfrm>
        </p:spPr>
        <p:txBody>
          <a:bodyPr/>
          <a:lstStyle/>
          <a:p>
            <a:r>
              <a:rPr lang="en-GB" dirty="0">
                <a:solidFill>
                  <a:schemeClr val="accent3">
                    <a:lumMod val="50000"/>
                  </a:schemeClr>
                </a:solidFill>
              </a:rPr>
              <a:t>Azure:</a:t>
            </a:r>
          </a:p>
        </p:txBody>
      </p:sp>
      <p:sp>
        <p:nvSpPr>
          <p:cNvPr id="19" name="TextBox 18">
            <a:extLst>
              <a:ext uri="{FF2B5EF4-FFF2-40B4-BE49-F238E27FC236}">
                <a16:creationId xmlns:a16="http://schemas.microsoft.com/office/drawing/2014/main" id="{76E620D8-0BC1-C934-F034-2A864020A8F0}"/>
              </a:ext>
            </a:extLst>
          </p:cNvPr>
          <p:cNvSpPr txBox="1"/>
          <p:nvPr/>
        </p:nvSpPr>
        <p:spPr>
          <a:xfrm>
            <a:off x="5334001" y="1200478"/>
            <a:ext cx="6035725" cy="2585323"/>
          </a:xfrm>
          <a:prstGeom prst="rect">
            <a:avLst/>
          </a:prstGeom>
          <a:noFill/>
        </p:spPr>
        <p:txBody>
          <a:bodyPr wrap="square" rtlCol="0">
            <a:spAutoFit/>
          </a:bodyPr>
          <a:lstStyle/>
          <a:p>
            <a:r>
              <a:rPr lang="en-GB" dirty="0">
                <a:solidFill>
                  <a:schemeClr val="accent3">
                    <a:lumMod val="50000"/>
                  </a:schemeClr>
                </a:solidFill>
              </a:rPr>
              <a:t>Microsoft Azure stands as a comprehensive computing platform offering a wide range of services, including computing capabilities, analytics tools, storage solutions, and networking features. Azure's robust infrastructure and platform services support IoT solutions, providing scalable data storage, analytics, and machine learning capabilities. By leveraging Azure IoT services, developers can build and deploy IoT solutions with ease, tapping into Azure's extensive ecosystem of tools and resources.</a:t>
            </a:r>
            <a:endParaRPr lang="en-IE" dirty="0">
              <a:solidFill>
                <a:schemeClr val="accent3">
                  <a:lumMod val="50000"/>
                </a:schemeClr>
              </a:solidFill>
            </a:endParaRPr>
          </a:p>
        </p:txBody>
      </p:sp>
      <p:pic>
        <p:nvPicPr>
          <p:cNvPr id="3074" name="Picture 2" descr="Microsoft Azure. What is it? IaaS, PaaS, SaaS? – RINNOVO">
            <a:extLst>
              <a:ext uri="{FF2B5EF4-FFF2-40B4-BE49-F238E27FC236}">
                <a16:creationId xmlns:a16="http://schemas.microsoft.com/office/drawing/2014/main" id="{380412C8-1486-23C4-CAFE-2AD3C74A7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043" y="407999"/>
            <a:ext cx="1802958" cy="11296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et Rewarded for Sharing Your Experience with Microsoft Azure AI">
            <a:extLst>
              <a:ext uri="{FF2B5EF4-FFF2-40B4-BE49-F238E27FC236}">
                <a16:creationId xmlns:a16="http://schemas.microsoft.com/office/drawing/2014/main" id="{A330255C-4E97-68FD-B925-2E4983915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203" y="3785801"/>
            <a:ext cx="6859155" cy="303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99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DAA0-E934-8825-675C-BA3A8FC20E06}"/>
              </a:ext>
            </a:extLst>
          </p:cNvPr>
          <p:cNvSpPr>
            <a:spLocks noGrp="1"/>
          </p:cNvSpPr>
          <p:nvPr>
            <p:ph type="title"/>
          </p:nvPr>
        </p:nvSpPr>
        <p:spPr/>
        <p:txBody>
          <a:bodyPr/>
          <a:lstStyle/>
          <a:p>
            <a:r>
              <a:rPr lang="en-IE" dirty="0"/>
              <a:t>Background Research</a:t>
            </a:r>
          </a:p>
        </p:txBody>
      </p:sp>
      <p:sp>
        <p:nvSpPr>
          <p:cNvPr id="12" name="Text Placeholder 11">
            <a:extLst>
              <a:ext uri="{FF2B5EF4-FFF2-40B4-BE49-F238E27FC236}">
                <a16:creationId xmlns:a16="http://schemas.microsoft.com/office/drawing/2014/main" id="{3DC54983-0BBE-3FED-337D-4B95D4349A13}"/>
              </a:ext>
            </a:extLst>
          </p:cNvPr>
          <p:cNvSpPr>
            <a:spLocks noGrp="1"/>
          </p:cNvSpPr>
          <p:nvPr>
            <p:ph type="body" sz="quarter" idx="3"/>
          </p:nvPr>
        </p:nvSpPr>
        <p:spPr>
          <a:xfrm>
            <a:off x="5399599" y="387307"/>
            <a:ext cx="3474720" cy="813171"/>
          </a:xfrm>
        </p:spPr>
        <p:txBody>
          <a:bodyPr/>
          <a:lstStyle/>
          <a:p>
            <a:r>
              <a:rPr lang="en-GB" dirty="0">
                <a:solidFill>
                  <a:schemeClr val="accent3">
                    <a:lumMod val="50000"/>
                  </a:schemeClr>
                </a:solidFill>
              </a:rPr>
              <a:t>Azure:</a:t>
            </a:r>
          </a:p>
        </p:txBody>
      </p:sp>
      <p:sp>
        <p:nvSpPr>
          <p:cNvPr id="19" name="TextBox 18">
            <a:extLst>
              <a:ext uri="{FF2B5EF4-FFF2-40B4-BE49-F238E27FC236}">
                <a16:creationId xmlns:a16="http://schemas.microsoft.com/office/drawing/2014/main" id="{76E620D8-0BC1-C934-F034-2A864020A8F0}"/>
              </a:ext>
            </a:extLst>
          </p:cNvPr>
          <p:cNvSpPr txBox="1"/>
          <p:nvPr/>
        </p:nvSpPr>
        <p:spPr>
          <a:xfrm>
            <a:off x="5334001" y="1200478"/>
            <a:ext cx="6035725" cy="2585323"/>
          </a:xfrm>
          <a:prstGeom prst="rect">
            <a:avLst/>
          </a:prstGeom>
          <a:noFill/>
        </p:spPr>
        <p:txBody>
          <a:bodyPr wrap="square" rtlCol="0">
            <a:spAutoFit/>
          </a:bodyPr>
          <a:lstStyle/>
          <a:p>
            <a:r>
              <a:rPr lang="en-GB" dirty="0">
                <a:solidFill>
                  <a:schemeClr val="accent3">
                    <a:lumMod val="50000"/>
                  </a:schemeClr>
                </a:solidFill>
              </a:rPr>
              <a:t>Microsoft Azure stands as a comprehensive computing platform offering a wide range of services, including computing capabilities, analytics tools, storage solutions, and networking features. Azure's robust infrastructure and platform services support IoT solutions, providing scalable data storage, analytics, and machine learning capabilities. By leveraging Azure IoT services, developers can build and deploy IoT solutions with ease, tapping into Azure's extensive ecosystem of tools and resources.</a:t>
            </a:r>
            <a:endParaRPr lang="en-IE" dirty="0">
              <a:solidFill>
                <a:schemeClr val="accent3">
                  <a:lumMod val="50000"/>
                </a:schemeClr>
              </a:solidFill>
            </a:endParaRPr>
          </a:p>
        </p:txBody>
      </p:sp>
      <p:pic>
        <p:nvPicPr>
          <p:cNvPr id="3074" name="Picture 2" descr="Microsoft Azure. What is it? IaaS, PaaS, SaaS? – RINNOVO">
            <a:extLst>
              <a:ext uri="{FF2B5EF4-FFF2-40B4-BE49-F238E27FC236}">
                <a16:creationId xmlns:a16="http://schemas.microsoft.com/office/drawing/2014/main" id="{380412C8-1486-23C4-CAFE-2AD3C74A7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043" y="407999"/>
            <a:ext cx="1802958" cy="11296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et Rewarded for Sharing Your Experience with Microsoft Azure AI">
            <a:extLst>
              <a:ext uri="{FF2B5EF4-FFF2-40B4-BE49-F238E27FC236}">
                <a16:creationId xmlns:a16="http://schemas.microsoft.com/office/drawing/2014/main" id="{A330255C-4E97-68FD-B925-2E4983915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203" y="3785801"/>
            <a:ext cx="6859155" cy="303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8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1069848" y="1298448"/>
            <a:ext cx="7315200" cy="2130552"/>
          </a:xfrm>
        </p:spPr>
        <p:txBody>
          <a:bodyPr>
            <a:normAutofit/>
          </a:bodyPr>
          <a:lstStyle/>
          <a:p>
            <a:r>
              <a:rPr lang="en-US" dirty="0"/>
              <a:t>Thank you</a:t>
            </a:r>
          </a:p>
        </p:txBody>
      </p:sp>
      <p:sp>
        <p:nvSpPr>
          <p:cNvPr id="3" name="Subtitle 2">
            <a:extLst>
              <a:ext uri="{FF2B5EF4-FFF2-40B4-BE49-F238E27FC236}">
                <a16:creationId xmlns:a16="http://schemas.microsoft.com/office/drawing/2014/main" id="{EF6083A9-53C1-4358-80D7-727411C121D9}"/>
              </a:ext>
            </a:extLst>
          </p:cNvPr>
          <p:cNvSpPr>
            <a:spLocks noGrp="1"/>
          </p:cNvSpPr>
          <p:nvPr>
            <p:ph type="subTitle" idx="1"/>
          </p:nvPr>
        </p:nvSpPr>
        <p:spPr>
          <a:xfrm>
            <a:off x="1100015" y="3454094"/>
            <a:ext cx="7315200" cy="2130552"/>
          </a:xfrm>
        </p:spPr>
        <p:txBody>
          <a:bodyPr>
            <a:normAutofit/>
          </a:bodyPr>
          <a:lstStyle/>
          <a:p>
            <a:r>
              <a:rPr lang="en-US" b="1" dirty="0"/>
              <a:t>someone@example.com</a:t>
            </a:r>
            <a:endParaRPr lang="en-US" dirty="0"/>
          </a:p>
        </p:txBody>
      </p:sp>
      <p:sp>
        <p:nvSpPr>
          <p:cNvPr id="14" name="Rectangle 13">
            <a:extLst>
              <a:ext uri="{FF2B5EF4-FFF2-40B4-BE49-F238E27FC236}">
                <a16:creationId xmlns:a16="http://schemas.microsoft.com/office/drawing/2014/main" id="{D1006911-EDB8-4CDF-AEAA-A3FA06085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E"/>
          </a:p>
        </p:txBody>
      </p:sp>
    </p:spTree>
    <p:extLst>
      <p:ext uri="{BB962C8B-B14F-4D97-AF65-F5344CB8AC3E}">
        <p14:creationId xmlns:p14="http://schemas.microsoft.com/office/powerpoint/2010/main" val="295816944"/>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82F57F-EFCE-45E0-9F75-822371CB5F7C}">
  <ds:schemaRefs>
    <ds:schemaRef ds:uri="http://schemas.microsoft.com/sharepoint/v3/contenttype/forms"/>
  </ds:schemaRefs>
</ds:datastoreItem>
</file>

<file path=customXml/itemProps2.xml><?xml version="1.0" encoding="utf-8"?>
<ds:datastoreItem xmlns:ds="http://schemas.openxmlformats.org/officeDocument/2006/customXml" ds:itemID="{90668657-C50E-4365-A5FD-AC07593EBE5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179D151-6AED-4C4E-9A23-4BEC5BA43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Architecture design</Template>
  <TotalTime>143</TotalTime>
  <Words>697</Words>
  <Application>Microsoft Office PowerPoint</Application>
  <PresentationFormat>Widescreen</PresentationFormat>
  <Paragraphs>50</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Corbel</vt:lpstr>
      <vt:lpstr>Wingdings 2</vt:lpstr>
      <vt:lpstr>Frame</vt:lpstr>
      <vt:lpstr>Enhancing Machinery Management with Remote Monitoring</vt:lpstr>
      <vt:lpstr>Introduction</vt:lpstr>
      <vt:lpstr>Project Overview</vt:lpstr>
      <vt:lpstr>Motivation</vt:lpstr>
      <vt:lpstr>Background Research</vt:lpstr>
      <vt:lpstr>Background Research</vt:lpstr>
      <vt:lpstr>Background Research</vt:lpstr>
      <vt:lpstr>Background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Machinery Management with Remote Monitoring</dc:title>
  <dc:creator>erikas valiukevicius</dc:creator>
  <cp:lastModifiedBy>erikas valiukevicius</cp:lastModifiedBy>
  <cp:revision>1</cp:revision>
  <dcterms:created xsi:type="dcterms:W3CDTF">2024-04-30T23:34:47Z</dcterms:created>
  <dcterms:modified xsi:type="dcterms:W3CDTF">2024-05-01T13:58:59Z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