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ajdhani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0B0D4D-08A5-4599-9600-5BAD6EDB1126}">
  <a:tblStyle styleId="{800B0D4D-08A5-4599-9600-5BAD6EDB11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Rajdhani-bold.fntdata"/><Relationship Id="rId10" Type="http://schemas.openxmlformats.org/officeDocument/2006/relationships/slide" Target="slides/slide3.xml"/><Relationship Id="rId32" Type="http://schemas.openxmlformats.org/officeDocument/2006/relationships/font" Target="fonts/Rajdhani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ntel.la/content/www/xl/es/products/sku/134870/intel-core-i39100-processor-6m-cache-up-to-4-20-ghz/specifications.html" TargetMode="External"/><Relationship Id="rId4" Type="http://schemas.openxmlformats.org/officeDocument/2006/relationships/hyperlink" Target="https://www.asrock.com/mb/Intel/B365M-HDV/index.e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{800B0D4D-08A5-4599-9600-5BAD6EDB1126}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Core i3 9100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Asrock B365m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Ddr4 4gb Patriot Viper Elite 2 2666mhz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Western Digital Caviar Green WD10EZRX 1TB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{800B0D4D-08A5-4599-9600-5BAD6EDB1126}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Athlon 320GE 3.5Ghz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BIOSTAR A320MH – Socket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Patriot 4GB DDR4 2666mhz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Western Digital Caviar Green WD10EZRX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{800B0D4D-08A5-4599-9600-5BAD6EDB1126}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 Intel Core i5 11400 Rocket Lake 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B560M-A S1200 11th Gen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 (Memoria Patriot Signature Premium 8GB DDR4 3200mhz)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2x(KINGSTON A400 disco ssd 480Gb)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GTX 1050 Ti Phoenix 4Gb GDDR5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{800B0D4D-08A5-4599-9600-5BAD6EDB1126}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3600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2x(Patriot Viper Steel 8GB DDR4 3200mhz)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Patriot Burst Elite 960GB 2.5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 MSI Radeon RX6400 Aero 4Gb GDDR6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{800B0D4D-08A5-4599-9600-5BAD6EDB1126}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i7-11700KF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Gigabyte Z490 AORUS ULTRA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2(</a:t>
                      </a:r>
                      <a:r>
                        <a:rPr lang="es" sz="13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Memoria Patriot Viper Steel RGB 16GB DDR4 3600mhz)</a:t>
                      </a:r>
                      <a:endParaRPr sz="13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222"/>
                        </a:lnSpc>
                        <a:spcBef>
                          <a:spcPts val="15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Kingston FURY Renegade PCIe 4.0 NVMe M.2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 GEFORCE RTX 3090TI 24GB GDDR6X 24G-P5-4981-KR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{800B0D4D-08A5-4599-9600-5BAD6EDB1126}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 4.9GHz Turbo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MSI B550 GAMING EDGE WiFi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2(Memoria Patriot Viper Steel RGB 16GB DDR4 3600mhz)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2222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Kingston FURY Renegade PCIe 4.0 NVMe M.2 500Gb</a:t>
                      </a:r>
                      <a:endParaRPr sz="13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2222"/>
                        </a:lnSpc>
                        <a:spcBef>
                          <a:spcPts val="15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" sz="13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SSD Patriot Burst Elite 960GB 2.5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GPU MSI Radeon RX6700 XT GAMING X 12G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 mochila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6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