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Rajdhani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119438-3F31-4E2E-B705-BDC9DF425952}">
  <a:tblStyle styleId="{D5119438-3F31-4E2E-B705-BDC9DF4259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ajdhani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ajdhani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4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32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18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{D5119438-3F31-4E2E-B705-BDC9DF425952}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9100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H310M 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Crucial RAM 4GB DDR4 2400 MHz CL17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SSD Kingston SA400S37/240G 240GB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39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{D5119438-3F31-4E2E-B705-BDC9DF425952}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Athlon 320GE 3.5Ghz AM4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BIOSTAR A320MH – Socket AM4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Patriot 4GB DDR4 2666mhz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Kingston SA400S37/240G 240GB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1" name="Google Shape;1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7" name="Google Shape;177;p41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41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9" name="Google Shape;179;p41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{D5119438-3F31-4E2E-B705-BDC9DF425952}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Procesadores Intel Core i5 de 11ᵃ Generación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PRIME B560M-A S1200 11th Gen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Kingston Fury Beast 8GB DDR4 3200Mhz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Crucial P2 500GB PCIe M.2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GeForce GTX 1050 Ti Phoenix 4Gb GDDR5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{D5119438-3F31-4E2E-B705-BDC9DF425952}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5 3600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Kingston Fury Renegade 8g 3200 Ddr4 Cl16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CRUCIAL DISCO NVME M.2 P2 500GB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GeForce GTX 1050 Ti Phoenix 4Gb GDDR5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4" name="Google Shape;1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4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44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{D5119438-3F31-4E2E-B705-BDC9DF425952}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i7-11700KF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H510M-E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Kingston Memoria Ram Fury Renegade 16gb Ddr4 3200mhz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CRUCIAL DISCO M.2 1TB NVME P2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rtx 3060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5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8" name="Google Shape;208;p45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45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0" name="Google Shape;210;p4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{D5119438-3F31-4E2E-B705-BDC9DF425952}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9 5950X 4.9GHz Turbo AM4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B550 GAMING X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Kingston Memoria Ram Fury Renegade 16gb Ddr4 3200mhz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CRUCIAL DISCO M.2 1TB NVME P2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rtx 3060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7" name="Google Shape;217;p4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7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3" name="Google Shape;223;p47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su mochila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4" name="Google Shape;22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6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