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embeddedFontLst>
    <p:embeddedFont>
      <p:font typeface="Rajdhani"/>
      <p:regular r:id="rId28"/>
      <p:bold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6B2234-948C-4FA9-BAA7-A4C8453B7851}">
  <a:tblStyle styleId="{686B2234-948C-4FA9-BAA7-A4C8453B78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Rajdhani-regular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ajdhani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4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3.xml"/><Relationship Id="rId32" Type="http://schemas.openxmlformats.org/officeDocument/2006/relationships/font" Target="fonts/OpenSans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b3107e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b3107e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eb3107e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eb3107e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eb3107e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eb3107e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eb3107e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eb3107e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eb3107e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eb3107e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eb3107e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eb3107e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eb3107e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eb3107e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1fdcf20d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1fdcf20d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1fdcf20d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1fdcf20d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fdcf20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fdcf20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65a5591a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65a5591a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fdcf20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fdcf20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fdcf20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fdcf20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fdcf20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1fdcf20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fdcf20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fdcf20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fdcf20d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fdcf20d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fdcf20d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fdcf20d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fdcf20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fdcf20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8.xml"/><Relationship Id="rId5" Type="http://schemas.openxmlformats.org/officeDocument/2006/relationships/slide" Target="/ppt/slides/slide8.xml"/><Relationship Id="rId6" Type="http://schemas.openxmlformats.org/officeDocument/2006/relationships/slide" Target="/ppt/slides/slide18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4037275" y="986400"/>
            <a:ext cx="4525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</a:t>
            </a: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de  computadoras</a:t>
            </a:r>
            <a:endParaRPr b="1" sz="49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3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{686B2234-948C-4FA9-BAA7-A4C8453B7851}</a:tableStyleId>
              </a:tblPr>
              <a:tblGrid>
                <a:gridCol w="2013425"/>
                <a:gridCol w="522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9100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H310M 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Crucial RAM 4GB DDR4 2400 MHz CL17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SSD Kingston SA400S37/240G 240GB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39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4" name="Google Shape;164;p3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{686B2234-948C-4FA9-BAA7-A4C8453B7851}</a:tableStyleId>
              </a:tblPr>
              <a:tblGrid>
                <a:gridCol w="2004025"/>
                <a:gridCol w="523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Athlon 320GE 3.5Ghz AM4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BIOSTAR A320MH – Socket AM4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Patriot 4GB DDR4 2666mhz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SSD Kingston SA400S37/240G 240GB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0" name="Google Shape;170;p40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media son utilizados por personas con requisitos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exigentes que la gama baja. Podríamos poner el ejemplo que se trabaje en desarrollo con herramientas ligeras (VS code, Mysql, etc.) 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también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gaming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con exigencias medias, pueden llevar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1" name="Google Shape;17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850" y="1156575"/>
            <a:ext cx="5098148" cy="28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1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7" name="Google Shape;177;p41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41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9" name="Google Shape;179;p41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{686B2234-948C-4FA9-BAA7-A4C8453B7851}</a:tableStyleId>
              </a:tblPr>
              <a:tblGrid>
                <a:gridCol w="2051050"/>
                <a:gridCol w="518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Procesadores Intel Core i5 de 11ᵃ Generación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ASUS PRIME B560M-A S1200 11th Gen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Kingston Fury Beast 8GB DDR4 3200Mhz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SSD Crucial P2 500GB PCIe M.2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Asus GeForce GTX 1050 Ti Phoenix 4Gb GDDR5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5" name="Google Shape;185;p42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7" name="Google Shape;187;p4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{686B2234-948C-4FA9-BAA7-A4C8453B7851}</a:tableStyleId>
              </a:tblPr>
              <a:tblGrid>
                <a:gridCol w="1891200"/>
                <a:gridCol w="53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  <a:highlight>
                            <a:srgbClr val="EFEFEF"/>
                          </a:highlight>
                        </a:rPr>
                        <a:t>Ryzen 5 3600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A320M Asrock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highlight>
                            <a:srgbClr val="EFEFEF"/>
                          </a:highlight>
                        </a:rPr>
                        <a:t>Kingston Fury Renegade 8g 3200 Ddr4 Cl16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CRUCIAL DISCO NVME M.2 P2 500GB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Gtx 1050 ti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3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3" name="Google Shape;193;p43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alta son aquellos que requieren las mejores prestaciones del mercado. Son utilizados para tareas que requieren mucho procesamiento, como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minería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datos, big data, gaming, entre otras. Generalmente utilizan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4" name="Google Shape;19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636" y="1152101"/>
            <a:ext cx="5357363" cy="30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4"/>
          <p:cNvSpPr txBox="1"/>
          <p:nvPr/>
        </p:nvSpPr>
        <p:spPr>
          <a:xfrm>
            <a:off x="63637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2" name="Google Shape;202;p44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{686B2234-948C-4FA9-BAA7-A4C8453B7851}</a:tableStyleId>
              </a:tblPr>
              <a:tblGrid>
                <a:gridCol w="2051025"/>
                <a:gridCol w="518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i7-11700KF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H510M-E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highlight>
                            <a:srgbClr val="EFEFEF"/>
                          </a:highlight>
                        </a:rPr>
                        <a:t>Kingston Memoria Ram Fury Renegade 16gb Ddr4 3200mhz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CRUCIAL DISCO M.2 1TB NVME P2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RTX 3060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5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8" name="Google Shape;208;p45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p45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0" name="Google Shape;210;p45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{686B2234-948C-4FA9-BAA7-A4C8453B7851}</a:tableStyleId>
              </a:tblPr>
              <a:tblGrid>
                <a:gridCol w="1919400"/>
                <a:gridCol w="531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9 5950X 4.9GHz Turbo AM4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B550 GAMING X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highlight>
                            <a:srgbClr val="EFEFEF"/>
                          </a:highlight>
                        </a:rPr>
                        <a:t>Kingston Memoria Ram Fury Renegade 16gb Ddr4 3200mhz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CRUCIAL DISCO M.2 1TB NVME P2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RTX 360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/>
          <p:nvPr/>
        </p:nvSpPr>
        <p:spPr>
          <a:xfrm>
            <a:off x="3609750" y="1495200"/>
            <a:ext cx="3636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6" name="Google Shape;216;p4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7" name="Google Shape;217;p4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7"/>
          <p:cNvSpPr txBox="1"/>
          <p:nvPr/>
        </p:nvSpPr>
        <p:spPr>
          <a:xfrm>
            <a:off x="625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3" name="Google Shape;223;p47"/>
          <p:cNvSpPr txBox="1"/>
          <p:nvPr/>
        </p:nvSpPr>
        <p:spPr>
          <a:xfrm>
            <a:off x="636200" y="1534325"/>
            <a:ext cx="41853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 estudiante debe subir a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su mochila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del viajero un archivo del formato que prefiera (.pdf, .doc, .xls) con el detalle de los diferentes equipos que armó.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4" name="Google Shape;22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75" y="1250925"/>
            <a:ext cx="3270427" cy="18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200" y="1418864"/>
            <a:ext cx="2902574" cy="163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350" y="2153639"/>
            <a:ext cx="2902574" cy="163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3897550" y="1527975"/>
            <a:ext cx="4856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howjump?jump=nextslide"/>
              </a:rPr>
              <a:t>Consigna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3"/>
              </a:rPr>
              <a:t>Detalles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4"/>
              </a:rPr>
              <a:t>Especificaciones</a:t>
            </a: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5"/>
              </a:rPr>
              <a:t> de equipos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6"/>
              </a:rPr>
              <a:t>Entrega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4" name="Google Shape;94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/>
        </p:nvSpPr>
        <p:spPr>
          <a:xfrm>
            <a:off x="3609750" y="1495200"/>
            <a:ext cx="3332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 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626825" y="1458250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base a lo aprendido de toda la estructura de computadoras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vamos a proceder a armar diferentes computadoras en base a necesidades de uso determinadas y compatibilidades entre sus diferentes componentes.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a armar 6 computadoras de 3 gamas diferentes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(gama alta, media y baja) en donde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habrá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que determinar los componentes compatibles a cada 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616575" y="608150"/>
            <a:ext cx="3116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8" name="Google Shape;1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75" y="1798678"/>
            <a:ext cx="5183201" cy="291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49" y="1290212"/>
            <a:ext cx="1951852" cy="10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575" y="962650"/>
            <a:ext cx="3116401" cy="175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/>
          <p:nvPr/>
        </p:nvSpPr>
        <p:spPr>
          <a:xfrm>
            <a:off x="3609750" y="1495200"/>
            <a:ext cx="3396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6" name="Google Shape;116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" name="Google Shape;117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/>
        </p:nvSpPr>
        <p:spPr>
          <a:xfrm>
            <a:off x="616625" y="614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 de armado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3" name="Google Shape;123;p34"/>
          <p:cNvSpPr txBox="1"/>
          <p:nvPr/>
        </p:nvSpPr>
        <p:spPr>
          <a:xfrm>
            <a:off x="626875" y="14681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el armado vamos a tener un cuadro de especificaciones donde tendremos separado.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Procesador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Placa madre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primaria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secundaria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(si es que fuera necesario)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4805000" y="1427450"/>
            <a:ext cx="3789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Deberemos armar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computadoras por gama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donde cada una de estas  serán o compatibles con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Intel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tercer ordenador debe ser armado a libre criterio del estudiante.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18" y="3197050"/>
            <a:ext cx="2899758" cy="1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75" y="3440613"/>
            <a:ext cx="2164157" cy="121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/>
          <p:nvPr/>
        </p:nvSpPr>
        <p:spPr>
          <a:xfrm>
            <a:off x="4852000" y="1624475"/>
            <a:ext cx="3498000" cy="2615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5"/>
          <p:cNvSpPr txBox="1"/>
          <p:nvPr/>
        </p:nvSpPr>
        <p:spPr>
          <a:xfrm>
            <a:off x="614975" y="615475"/>
            <a:ext cx="1839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3" name="Google Shape;133;p35"/>
          <p:cNvSpPr txBox="1"/>
          <p:nvPr/>
        </p:nvSpPr>
        <p:spPr>
          <a:xfrm>
            <a:off x="614975" y="1469575"/>
            <a:ext cx="37656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¿Por qué esta actividad?¿Sirve este ejercicio de armar computadoras?</a:t>
            </a:r>
            <a:endParaRPr b="1" sz="17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la hora de trabajar en un ambiente laboral, las computadoras son una parte esencial del trabajo día 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por lo cual la habilidad de poder armar una a base de ciertas especificaciones es una habilidad necesaria para el profesional de IT.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35"/>
          <p:cNvSpPr txBox="1"/>
          <p:nvPr/>
        </p:nvSpPr>
        <p:spPr>
          <a:xfrm>
            <a:off x="5082850" y="1767800"/>
            <a:ext cx="30561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Recordemos que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diferentes componentes existen ciertas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como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sockets, fr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ecuencia y conectores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los cuales hay que tener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cuenta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la compatibilidad.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Especificaciones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 equipos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0" name="Google Shape;140;p3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1" name="Google Shape;141;p3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/>
        </p:nvSpPr>
        <p:spPr>
          <a:xfrm>
            <a:off x="617575" y="601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7" name="Google Shape;147;p37"/>
          <p:cNvSpPr txBox="1"/>
          <p:nvPr/>
        </p:nvSpPr>
        <p:spPr>
          <a:xfrm>
            <a:off x="627825" y="1528150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baja generalmente son utilizados por personas que necesitan pocos requisitos.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Podríamos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poner el ejemplo de una persona que trabaje en una oficina con planillas 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ofimática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(Excel, Word, etc.) generalmente no necesitan GPU.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50" y="1249937"/>
            <a:ext cx="4699827" cy="264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