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jdhani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7EAD78-D063-423A-8A1F-7BF8950406D9}">
  <a:tblStyle styleId="{597EAD78-D063-423A-8A1F-7BF8950406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jdhani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952500" y="54307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6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{597EAD78-D063-423A-8A1F-7BF8950406D9}</a:tableStyleId>
              </a:tblPr>
              <a:tblGrid>
                <a:gridCol w="2013425"/>
                <a:gridCol w="5225575"/>
              </a:tblGrid>
              <a:tr h="4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i3 9100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laca base Gigabyte GA H310M S2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KVR26N19S6/4 Capacidad: DIMM DDR4 no ECC de 4 GB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SA400S37/120G 120GB Kingston A400 2.5" SATA 3.0 (6Gb/s) SSD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38"/>
          <p:cNvSpPr txBox="1"/>
          <p:nvPr/>
        </p:nvSpPr>
        <p:spPr>
          <a:xfrm>
            <a:off x="908275" y="142875"/>
            <a:ext cx="62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/>
        </p:nvSpPr>
        <p:spPr>
          <a:xfrm>
            <a:off x="952500" y="6284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{597EAD78-D063-423A-8A1F-7BF8950406D9}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Athlon 320GE 3.5Ghz AM4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 Amd Gigabyte Ga A320m H Am4 Ryzen Athlon Hdmi Ddr4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Memoria Ram Ddr4 4gb 1x4gb Adata Ad4u2400j4g17-s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 Sólido Ssd Interno Kingston Sa400s37/240g 240gb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8064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41"/>
          <p:cNvGraphicFramePr/>
          <p:nvPr/>
        </p:nvGraphicFramePr>
        <p:xfrm>
          <a:off x="847000" y="14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{597EAD78-D063-423A-8A1F-7BF8950406D9}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Intel® Core™ i5-11400F Procesador de sobremesa 6 núcleos hasta 4,4 GHz LGA1200 (Intel® serie 500 y chipset Select serie 400) 65W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ASUS PRIME B560M-A S1200 11th Gen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Corsair Vengeance LPX 16GB (2x8GB) DDR4 DRAM 3200MHz C16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Crucial MX500 500GB 3D NAND SATA 2.5-inch 7mm (with 9.5mm adapter) Internal SSD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GeForce GTX 1050 TI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903275" y="6802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{597EAD78-D063-423A-8A1F-7BF8950406D9}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Ryzen 5 3500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A320M Asrock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Memorias RAM Team Elite Plus DDR4 16GB 2666Mhz  Black Gold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SSD WD M.2 120Gb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GTX 1650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806450" y="444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44"/>
          <p:cNvGraphicFramePr/>
          <p:nvPr/>
        </p:nvGraphicFramePr>
        <p:xfrm>
          <a:off x="856425" y="14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{597EAD78-D063-423A-8A1F-7BF8950406D9}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i7-11700KF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Asus TUF Gaming Z590-Plus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Kingston Fury HyperX 16Gb 3000 Mhz DDR4 (16GB x 1) - HX430C16FB4/16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Unidad M.2 XPG SX8200 PRO 512Gb PCI-e Gen3x4 ASX8200PNP-512GT-C ( 3500/2400MB/s 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Geforce GT 1030 2GB GDDR5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732450" y="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45"/>
          <p:cNvGraphicFramePr/>
          <p:nvPr/>
        </p:nvGraphicFramePr>
        <p:xfrm>
          <a:off x="806450" y="7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{597EAD78-D063-423A-8A1F-7BF8950406D9}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Ryzen 9 5950X 4.9GHz Turbo AM4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 MADRE AMD X570 CON USB 3.2, SATA-3 DE 6GB/S, 4 RANURAS PARA MEMORIA RAM HASTA 128GB DDR4, PCI EXPRESS 4.0, RED GIGABIT, RANURA M.2, COMPATIBLE CON OVERCLOC, CHIP DE AUDIO MEJORADO, SOPORTA 2 TARJETAS DE VIDEO, DUAL GRAPHICS, SLI O CROSSFIRE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MEMORIA RAM DE 32GB DDR4 BUS DE 3000MHZ EN DUAL CHANEL MARCA ADATA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 DURO 2TB SATA3 III 6GB/S 7200RPM MARCA SEAGATE O WESTERN DIGITAL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 DE VÍDEO, NUEVA GENERACIÓN PCI EXPRESS 4.0, RADEON RX 6800, 16GB G-DDR6, CON RAY TRACING, GAMA ALTA 256BITS, POTENCIA INCREÍBLE EN 4K Y VR REALIDAD VIRTUAL, NUEVA ARQUITECTURA RDN A 2.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 mochila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