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519360" y="988560"/>
            <a:ext cx="5237280" cy="2859840"/>
          </a:xfrm>
          <a:prstGeom prst="rect">
            <a:avLst/>
          </a:prstGeom>
        </p:spPr>
        <p:txBody>
          <a:bodyPr tIns="91440" bIns="91440" anchor="ctr">
            <a:noAutofit/>
          </a:bodyPr>
          <a:p>
            <a:r>
              <a:rPr b="0" lang="en-US" sz="5000" spc="-1" strike="noStrike">
                <a:solidFill>
                  <a:srgbClr val="000000"/>
                </a:solidFill>
                <a:latin typeface="Arial"/>
              </a:rPr>
              <a:t>Click to edit the title text format</a:t>
            </a:r>
            <a:endParaRPr b="0" lang="en-US" sz="5000" spc="-1" strike="noStrike">
              <a:solidFill>
                <a:srgbClr val="000000"/>
              </a:solidFill>
              <a:latin typeface="Arial"/>
            </a:endParaRPr>
          </a:p>
        </p:txBody>
      </p:sp>
      <p:pic>
        <p:nvPicPr>
          <p:cNvPr id="1" name="Google Shape;82;p28" descr=""/>
          <p:cNvPicPr/>
          <p:nvPr/>
        </p:nvPicPr>
        <p:blipFill>
          <a:blip r:embed="rId3"/>
          <a:srcRect l="5659" t="0" r="5650" b="0"/>
          <a:stretch/>
        </p:blipFill>
        <p:spPr>
          <a:xfrm>
            <a:off x="5888880" y="3624480"/>
            <a:ext cx="2675520" cy="1117440"/>
          </a:xfrm>
          <a:prstGeom prst="rect">
            <a:avLst/>
          </a:prstGeom>
          <a:ln w="0">
            <a:noFill/>
          </a:ln>
        </p:spPr>
      </p:pic>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40"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41"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42" name="Google Shape;9;p1" descr=""/>
          <p:cNvPicPr/>
          <p:nvPr/>
        </p:nvPicPr>
        <p:blipFill>
          <a:blip r:embed="rId2"/>
          <a:stretch/>
        </p:blipFill>
        <p:spPr>
          <a:xfrm>
            <a:off x="8074080" y="4930920"/>
            <a:ext cx="764280" cy="181800"/>
          </a:xfrm>
          <a:prstGeom prst="rect">
            <a:avLst/>
          </a:prstGeom>
          <a:ln w="0">
            <a:noFill/>
          </a:ln>
        </p:spPr>
      </p:pic>
      <p:sp>
        <p:nvSpPr>
          <p:cNvPr id="43" name="PlaceHolder 1"/>
          <p:cNvSpPr>
            <a:spLocks noGrp="1"/>
          </p:cNvSpPr>
          <p:nvPr>
            <p:ph type="title"/>
          </p:nvPr>
        </p:nvSpPr>
        <p:spPr>
          <a:xfrm>
            <a:off x="311760" y="444960"/>
            <a:ext cx="8520120" cy="572400"/>
          </a:xfrm>
          <a:prstGeom prst="rect">
            <a:avLst/>
          </a:prstGeom>
        </p:spPr>
        <p:txBody>
          <a:bodyPr tIns="91440" bIns="9144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4" name="PlaceHolder 2"/>
          <p:cNvSpPr>
            <a:spLocks noGrp="1"/>
          </p:cNvSpPr>
          <p:nvPr>
            <p:ph type="body"/>
          </p:nvPr>
        </p:nvSpPr>
        <p:spPr>
          <a:xfrm>
            <a:off x="311760" y="1152360"/>
            <a:ext cx="8520120" cy="341604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82"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83"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84" name="Google Shape;9;p1" descr=""/>
          <p:cNvPicPr/>
          <p:nvPr/>
        </p:nvPicPr>
        <p:blipFill>
          <a:blip r:embed="rId2"/>
          <a:stretch/>
        </p:blipFill>
        <p:spPr>
          <a:xfrm>
            <a:off x="8074080" y="4930920"/>
            <a:ext cx="764280" cy="181800"/>
          </a:xfrm>
          <a:prstGeom prst="rect">
            <a:avLst/>
          </a:prstGeom>
          <a:ln w="0">
            <a:noFill/>
          </a:ln>
        </p:spPr>
      </p:pic>
      <p:sp>
        <p:nvSpPr>
          <p:cNvPr id="85" name="PlaceHolder 1"/>
          <p:cNvSpPr>
            <a:spLocks noGrp="1"/>
          </p:cNvSpPr>
          <p:nvPr>
            <p:ph type="title"/>
          </p:nvPr>
        </p:nvSpPr>
        <p:spPr>
          <a:xfrm>
            <a:off x="311760" y="744480"/>
            <a:ext cx="8520120" cy="2052360"/>
          </a:xfrm>
          <a:prstGeom prst="rect">
            <a:avLst/>
          </a:prstGeom>
        </p:spPr>
        <p:txBody>
          <a:bodyPr tIns="91440" bIns="91440" anchor="b">
            <a:no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Google Shape;6;p1"/>
          <p:cNvSpPr/>
          <p:nvPr/>
        </p:nvSpPr>
        <p:spPr>
          <a:xfrm flipH="1" rot="10800000">
            <a:off x="-15480" y="4861080"/>
            <a:ext cx="9174960" cy="504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124" name="Google Shape;7;p1"/>
          <p:cNvSpPr/>
          <p:nvPr/>
        </p:nvSpPr>
        <p:spPr>
          <a:xfrm>
            <a:off x="-15480" y="4856040"/>
            <a:ext cx="9174960" cy="331920"/>
          </a:xfrm>
          <a:prstGeom prst="rect">
            <a:avLst/>
          </a:prstGeom>
          <a:solidFill>
            <a:srgbClr val="ec183f"/>
          </a:solidFill>
          <a:ln w="0">
            <a:noFill/>
          </a:ln>
        </p:spPr>
        <p:style>
          <a:lnRef idx="0"/>
          <a:fillRef idx="0"/>
          <a:effectRef idx="0"/>
          <a:fontRef idx="minor"/>
        </p:style>
      </p:sp>
      <p:sp>
        <p:nvSpPr>
          <p:cNvPr id="125" name="Google Shape;8;p1"/>
          <p:cNvSpPr/>
          <p:nvPr/>
        </p:nvSpPr>
        <p:spPr>
          <a:xfrm>
            <a:off x="111600" y="4953600"/>
            <a:ext cx="2187720" cy="136800"/>
          </a:xfrm>
          <a:prstGeom prst="rect">
            <a:avLst/>
          </a:prstGeom>
          <a:noFill/>
          <a:ln w="0">
            <a:noFill/>
          </a:ln>
        </p:spPr>
        <p:style>
          <a:lnRef idx="0"/>
          <a:fillRef idx="0"/>
          <a:effectRef idx="0"/>
          <a:fontRef idx="minor"/>
        </p:style>
        <p:txBody>
          <a:bodyPr lIns="45720" rIns="45720" tIns="22680" bIns="22680" anchor="ctr">
            <a:noAutofit/>
          </a:bodyPr>
          <a:p>
            <a:pPr>
              <a:lnSpc>
                <a:spcPct val="100000"/>
              </a:lnSpc>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126" name="Google Shape;9;p1" descr=""/>
          <p:cNvPicPr/>
          <p:nvPr/>
        </p:nvPicPr>
        <p:blipFill>
          <a:blip r:embed="rId2"/>
          <a:stretch/>
        </p:blipFill>
        <p:spPr>
          <a:xfrm>
            <a:off x="8074080" y="4930920"/>
            <a:ext cx="764280" cy="181800"/>
          </a:xfrm>
          <a:prstGeom prst="rect">
            <a:avLst/>
          </a:prstGeom>
          <a:ln w="0">
            <a:noFill/>
          </a:ln>
        </p:spPr>
      </p:pic>
      <p:sp>
        <p:nvSpPr>
          <p:cNvPr id="127" name="Google Shape;41;p13"/>
          <p:cNvSpPr/>
          <p:nvPr/>
        </p:nvSpPr>
        <p:spPr>
          <a:xfrm>
            <a:off x="-149040" y="-94680"/>
            <a:ext cx="9488160" cy="5359680"/>
          </a:xfrm>
          <a:prstGeom prst="rect">
            <a:avLst/>
          </a:prstGeom>
          <a:solidFill>
            <a:srgbClr val="33383c"/>
          </a:solidFill>
          <a:ln w="9525">
            <a:solidFill>
              <a:srgbClr val="595959"/>
            </a:solidFill>
            <a:round/>
          </a:ln>
        </p:spPr>
        <p:style>
          <a:lnRef idx="0"/>
          <a:fillRef idx="0"/>
          <a:effectRef idx="0"/>
          <a:fontRef idx="minor"/>
        </p:style>
      </p:sp>
      <p:pic>
        <p:nvPicPr>
          <p:cNvPr id="128" name="Google Shape;42;p13" descr=""/>
          <p:cNvPicPr/>
          <p:nvPr/>
        </p:nvPicPr>
        <p:blipFill>
          <a:blip r:embed="rId3"/>
          <a:stretch/>
        </p:blipFill>
        <p:spPr>
          <a:xfrm>
            <a:off x="3241800" y="2367360"/>
            <a:ext cx="2355480" cy="561240"/>
          </a:xfrm>
          <a:prstGeom prst="rect">
            <a:avLst/>
          </a:prstGeom>
          <a:ln w="0">
            <a:noFill/>
          </a:ln>
        </p:spPr>
      </p:pic>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hyperlink" Target="#action?jump=nextslide" TargetMode="External"/><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87;p29"/>
          <p:cNvSpPr/>
          <p:nvPr/>
        </p:nvSpPr>
        <p:spPr>
          <a:xfrm>
            <a:off x="4037400" y="986400"/>
            <a:ext cx="4525560" cy="3885120"/>
          </a:xfrm>
          <a:prstGeom prst="rect">
            <a:avLst/>
          </a:prstGeom>
          <a:noFill/>
          <a:ln w="0">
            <a:noFill/>
          </a:ln>
        </p:spPr>
        <p:style>
          <a:lnRef idx="0"/>
          <a:fillRef idx="0"/>
          <a:effectRef idx="0"/>
          <a:fontRef idx="minor"/>
        </p:style>
        <p:txBody>
          <a:bodyPr tIns="91440" bIns="91440">
            <a:spAutoFit/>
          </a:bodyPr>
          <a:p>
            <a:pPr algn="r">
              <a:lnSpc>
                <a:spcPct val="100000"/>
              </a:lnSpc>
              <a:tabLst>
                <a:tab algn="l" pos="0"/>
              </a:tabLst>
            </a:pPr>
            <a:r>
              <a:rPr b="1" lang="es" sz="4900" spc="-1" strike="noStrike">
                <a:solidFill>
                  <a:srgbClr val="ffffff"/>
                </a:solidFill>
                <a:latin typeface="Rajdhani"/>
                <a:ea typeface="Rajdhani"/>
              </a:rPr>
              <a:t>Armado de  computadoras</a:t>
            </a:r>
            <a:endParaRPr b="0" lang="en-US" sz="4900" spc="-1" strike="noStrike">
              <a:latin typeface="Arial"/>
            </a:endParaRPr>
          </a:p>
          <a:p>
            <a:pPr algn="r">
              <a:lnSpc>
                <a:spcPct val="100000"/>
              </a:lnSpc>
              <a:tabLst>
                <a:tab algn="l" pos="0"/>
              </a:tabLst>
            </a:pPr>
            <a:endParaRPr b="0" lang="en-US" sz="4900" spc="-1" strike="noStrike">
              <a:latin typeface="Arial"/>
            </a:endParaRPr>
          </a:p>
          <a:p>
            <a:pPr algn="r">
              <a:lnSpc>
                <a:spcPct val="100000"/>
              </a:lnSpc>
              <a:tabLst>
                <a:tab algn="l" pos="0"/>
              </a:tabLst>
            </a:pPr>
            <a:endParaRPr b="0" lang="en-US" sz="49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153;p38"/>
          <p:cNvSpPr/>
          <p:nvPr/>
        </p:nvSpPr>
        <p:spPr>
          <a:xfrm>
            <a:off x="626760" y="61740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baja - Intel</a:t>
            </a:r>
            <a:endParaRPr b="0" lang="en-US" sz="3000" spc="-1" strike="noStrike">
              <a:latin typeface="Arial"/>
            </a:endParaRPr>
          </a:p>
        </p:txBody>
      </p:sp>
      <p:sp>
        <p:nvSpPr>
          <p:cNvPr id="198" name="Google Shape;154;p38"/>
          <p:cNvSpPr/>
          <p:nvPr/>
        </p:nvSpPr>
        <p:spPr>
          <a:xfrm>
            <a:off x="806400" y="1534320"/>
            <a:ext cx="3614760" cy="3013200"/>
          </a:xfrm>
          <a:prstGeom prst="rect">
            <a:avLst/>
          </a:prstGeom>
          <a:noFill/>
          <a:ln w="0">
            <a:noFill/>
          </a:ln>
        </p:spPr>
        <p:style>
          <a:lnRef idx="0"/>
          <a:fillRef idx="0"/>
          <a:effectRef idx="0"/>
          <a:fontRef idx="minor"/>
        </p:style>
      </p:sp>
      <p:sp>
        <p:nvSpPr>
          <p:cNvPr id="199" name="Google Shape;155;p38"/>
          <p:cNvSpPr/>
          <p:nvPr/>
        </p:nvSpPr>
        <p:spPr>
          <a:xfrm>
            <a:off x="1020600" y="1759320"/>
            <a:ext cx="2994480" cy="2439360"/>
          </a:xfrm>
          <a:prstGeom prst="rect">
            <a:avLst/>
          </a:prstGeom>
          <a:noFill/>
          <a:ln w="0">
            <a:noFill/>
          </a:ln>
        </p:spPr>
        <p:style>
          <a:lnRef idx="0"/>
          <a:fillRef idx="0"/>
          <a:effectRef idx="0"/>
          <a:fontRef idx="minor"/>
        </p:style>
      </p:sp>
      <p:graphicFrame>
        <p:nvGraphicFramePr>
          <p:cNvPr id="200" name="Google Shape;156;p38"/>
          <p:cNvGraphicFramePr/>
          <p:nvPr/>
        </p:nvGraphicFramePr>
        <p:xfrm>
          <a:off x="952560" y="1809720"/>
          <a:ext cx="7238520" cy="1523520"/>
        </p:xfrm>
        <a:graphic>
          <a:graphicData uri="http://schemas.openxmlformats.org/drawingml/2006/table">
            <a:tbl>
              <a:tblPr/>
              <a:tblGrid>
                <a:gridCol w="2013120"/>
                <a:gridCol w="5225400"/>
              </a:tblGrid>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Core i3 9100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61;p39"/>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baja - AMD</a:t>
            </a:r>
            <a:endParaRPr b="0" lang="en-US" sz="3000" spc="-1" strike="noStrike">
              <a:latin typeface="Arial"/>
            </a:endParaRPr>
          </a:p>
        </p:txBody>
      </p:sp>
      <p:sp>
        <p:nvSpPr>
          <p:cNvPr id="202" name="Google Shape;162;p39"/>
          <p:cNvSpPr/>
          <p:nvPr/>
        </p:nvSpPr>
        <p:spPr>
          <a:xfrm>
            <a:off x="806400" y="1534320"/>
            <a:ext cx="3614760" cy="3013200"/>
          </a:xfrm>
          <a:prstGeom prst="rect">
            <a:avLst/>
          </a:prstGeom>
          <a:noFill/>
          <a:ln w="0">
            <a:noFill/>
          </a:ln>
        </p:spPr>
        <p:style>
          <a:lnRef idx="0"/>
          <a:fillRef idx="0"/>
          <a:effectRef idx="0"/>
          <a:fontRef idx="minor"/>
        </p:style>
      </p:sp>
      <p:sp>
        <p:nvSpPr>
          <p:cNvPr id="203" name="Google Shape;163;p39"/>
          <p:cNvSpPr/>
          <p:nvPr/>
        </p:nvSpPr>
        <p:spPr>
          <a:xfrm>
            <a:off x="1020600" y="1759320"/>
            <a:ext cx="2994480" cy="2439360"/>
          </a:xfrm>
          <a:prstGeom prst="rect">
            <a:avLst/>
          </a:prstGeom>
          <a:noFill/>
          <a:ln w="0">
            <a:noFill/>
          </a:ln>
        </p:spPr>
        <p:style>
          <a:lnRef idx="0"/>
          <a:fillRef idx="0"/>
          <a:effectRef idx="0"/>
          <a:fontRef idx="minor"/>
        </p:style>
      </p:sp>
      <p:graphicFrame>
        <p:nvGraphicFramePr>
          <p:cNvPr id="204" name="Google Shape;164;p39"/>
          <p:cNvGraphicFramePr/>
          <p:nvPr/>
        </p:nvGraphicFramePr>
        <p:xfrm>
          <a:off x="952560" y="1809720"/>
          <a:ext cx="7238520" cy="1523520"/>
        </p:xfrm>
        <a:graphic>
          <a:graphicData uri="http://schemas.openxmlformats.org/drawingml/2006/table">
            <a:tbl>
              <a:tblPr/>
              <a:tblGrid>
                <a:gridCol w="2003760"/>
                <a:gridCol w="5234760"/>
              </a:tblGrid>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AMD Athlon 320GE 3.5Ghz AM4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ram</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Google Shape;169;p40"/>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media</a:t>
            </a:r>
            <a:endParaRPr b="0" lang="en-US" sz="3000" spc="-1" strike="noStrike">
              <a:latin typeface="Arial"/>
            </a:endParaRPr>
          </a:p>
        </p:txBody>
      </p:sp>
      <p:sp>
        <p:nvSpPr>
          <p:cNvPr id="206" name="Google Shape;170;p40"/>
          <p:cNvSpPr/>
          <p:nvPr/>
        </p:nvSpPr>
        <p:spPr>
          <a:xfrm>
            <a:off x="637200" y="1461960"/>
            <a:ext cx="3614760" cy="3013200"/>
          </a:xfrm>
          <a:prstGeom prst="rect">
            <a:avLst/>
          </a:prstGeom>
          <a:noFill/>
          <a:ln w="0">
            <a:noFill/>
          </a:ln>
        </p:spPr>
        <p:style>
          <a:lnRef idx="0"/>
          <a:fillRef idx="0"/>
          <a:effectRef idx="0"/>
          <a:fontRef idx="minor"/>
        </p:style>
        <p:txBody>
          <a:bodyPr>
            <a:noAutofit/>
          </a:bodyPr>
          <a:p>
            <a:pPr>
              <a:lnSpc>
                <a:spcPct val="130000"/>
              </a:lnSpc>
              <a:tabLst>
                <a:tab algn="l" pos="0"/>
              </a:tabLst>
            </a:pPr>
            <a:r>
              <a:rPr b="0" lang="es" sz="1600" spc="-1" strike="noStrike">
                <a:solidFill>
                  <a:srgbClr val="434343"/>
                </a:solidFill>
                <a:latin typeface="Open Sans"/>
                <a:ea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lang="en-US" sz="1600" spc="-1" strike="noStrike">
              <a:latin typeface="Arial"/>
            </a:endParaRPr>
          </a:p>
        </p:txBody>
      </p:sp>
      <p:pic>
        <p:nvPicPr>
          <p:cNvPr id="207" name="Google Shape;171;p40" descr=""/>
          <p:cNvPicPr/>
          <p:nvPr/>
        </p:nvPicPr>
        <p:blipFill>
          <a:blip r:embed="rId1"/>
          <a:stretch/>
        </p:blipFill>
        <p:spPr>
          <a:xfrm>
            <a:off x="4045680" y="1156680"/>
            <a:ext cx="5097960" cy="28674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Google Shape;176;p41"/>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media - Intel</a:t>
            </a:r>
            <a:endParaRPr b="0" lang="en-US" sz="3000" spc="-1" strike="noStrike">
              <a:latin typeface="Arial"/>
            </a:endParaRPr>
          </a:p>
        </p:txBody>
      </p:sp>
      <p:sp>
        <p:nvSpPr>
          <p:cNvPr id="209" name="Google Shape;177;p41"/>
          <p:cNvSpPr/>
          <p:nvPr/>
        </p:nvSpPr>
        <p:spPr>
          <a:xfrm>
            <a:off x="806400" y="1534320"/>
            <a:ext cx="3614760" cy="486720"/>
          </a:xfrm>
          <a:prstGeom prst="rect">
            <a:avLst/>
          </a:prstGeom>
          <a:noFill/>
          <a:ln w="0">
            <a:noFill/>
          </a:ln>
        </p:spPr>
        <p:style>
          <a:lnRef idx="0"/>
          <a:fillRef idx="0"/>
          <a:effectRef idx="0"/>
          <a:fontRef idx="minor"/>
        </p:style>
      </p:sp>
      <p:sp>
        <p:nvSpPr>
          <p:cNvPr id="210" name="Google Shape;178;p41"/>
          <p:cNvSpPr/>
          <p:nvPr/>
        </p:nvSpPr>
        <p:spPr>
          <a:xfrm>
            <a:off x="1020600" y="1759320"/>
            <a:ext cx="2994480" cy="399960"/>
          </a:xfrm>
          <a:prstGeom prst="rect">
            <a:avLst/>
          </a:prstGeom>
          <a:noFill/>
          <a:ln w="0">
            <a:noFill/>
          </a:ln>
        </p:spPr>
        <p:style>
          <a:lnRef idx="0"/>
          <a:fillRef idx="0"/>
          <a:effectRef idx="0"/>
          <a:fontRef idx="minor"/>
        </p:style>
      </p:sp>
      <p:graphicFrame>
        <p:nvGraphicFramePr>
          <p:cNvPr id="211" name="Google Shape;179;p41"/>
          <p:cNvGraphicFramePr/>
          <p:nvPr/>
        </p:nvGraphicFramePr>
        <p:xfrm>
          <a:off x="952560" y="1809720"/>
          <a:ext cx="7238520" cy="2039040"/>
        </p:xfrm>
        <a:graphic>
          <a:graphicData uri="http://schemas.openxmlformats.org/drawingml/2006/table">
            <a:tbl>
              <a:tblPr/>
              <a:tblGrid>
                <a:gridCol w="2050920"/>
                <a:gridCol w="5187600"/>
              </a:tblGrid>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ASUS PRIME B560M-A S1200 11th Gen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184;p42"/>
          <p:cNvSpPr/>
          <p:nvPr/>
        </p:nvSpPr>
        <p:spPr>
          <a:xfrm>
            <a:off x="61740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media - AMD</a:t>
            </a:r>
            <a:endParaRPr b="0" lang="en-US" sz="3000" spc="-1" strike="noStrike">
              <a:latin typeface="Arial"/>
            </a:endParaRPr>
          </a:p>
        </p:txBody>
      </p:sp>
      <p:sp>
        <p:nvSpPr>
          <p:cNvPr id="213" name="Google Shape;185;p42"/>
          <p:cNvSpPr/>
          <p:nvPr/>
        </p:nvSpPr>
        <p:spPr>
          <a:xfrm>
            <a:off x="806400" y="1534320"/>
            <a:ext cx="3614760" cy="3013200"/>
          </a:xfrm>
          <a:prstGeom prst="rect">
            <a:avLst/>
          </a:prstGeom>
          <a:noFill/>
          <a:ln w="0">
            <a:noFill/>
          </a:ln>
        </p:spPr>
        <p:style>
          <a:lnRef idx="0"/>
          <a:fillRef idx="0"/>
          <a:effectRef idx="0"/>
          <a:fontRef idx="minor"/>
        </p:style>
      </p:sp>
      <p:sp>
        <p:nvSpPr>
          <p:cNvPr id="214" name="Google Shape;186;p42"/>
          <p:cNvSpPr/>
          <p:nvPr/>
        </p:nvSpPr>
        <p:spPr>
          <a:xfrm>
            <a:off x="1020600" y="1759320"/>
            <a:ext cx="2994480" cy="399960"/>
          </a:xfrm>
          <a:prstGeom prst="rect">
            <a:avLst/>
          </a:prstGeom>
          <a:noFill/>
          <a:ln w="0">
            <a:noFill/>
          </a:ln>
        </p:spPr>
        <p:style>
          <a:lnRef idx="0"/>
          <a:fillRef idx="0"/>
          <a:effectRef idx="0"/>
          <a:fontRef idx="minor"/>
        </p:style>
      </p:sp>
      <p:graphicFrame>
        <p:nvGraphicFramePr>
          <p:cNvPr id="215" name="Google Shape;187;p42"/>
          <p:cNvGraphicFramePr/>
          <p:nvPr/>
        </p:nvGraphicFramePr>
        <p:xfrm>
          <a:off x="952560" y="1809720"/>
          <a:ext cx="7238520" cy="1904760"/>
        </p:xfrm>
        <a:graphic>
          <a:graphicData uri="http://schemas.openxmlformats.org/drawingml/2006/table">
            <a:tbl>
              <a:tblPr/>
              <a:tblGrid>
                <a:gridCol w="1891080"/>
                <a:gridCol w="5347800"/>
              </a:tblGrid>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A320M Asrock</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192;p43"/>
          <p:cNvSpPr/>
          <p:nvPr/>
        </p:nvSpPr>
        <p:spPr>
          <a:xfrm>
            <a:off x="62712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alta</a:t>
            </a:r>
            <a:endParaRPr b="0" lang="en-US" sz="3000" spc="-1" strike="noStrike">
              <a:latin typeface="Arial"/>
            </a:endParaRPr>
          </a:p>
        </p:txBody>
      </p:sp>
      <p:sp>
        <p:nvSpPr>
          <p:cNvPr id="217" name="Google Shape;193;p43"/>
          <p:cNvSpPr/>
          <p:nvPr/>
        </p:nvSpPr>
        <p:spPr>
          <a:xfrm>
            <a:off x="637200" y="1461960"/>
            <a:ext cx="3614760" cy="3013200"/>
          </a:xfrm>
          <a:prstGeom prst="rect">
            <a:avLst/>
          </a:prstGeom>
          <a:noFill/>
          <a:ln w="0">
            <a:noFill/>
          </a:ln>
        </p:spPr>
        <p:style>
          <a:lnRef idx="0"/>
          <a:fillRef idx="0"/>
          <a:effectRef idx="0"/>
          <a:fontRef idx="minor"/>
        </p:style>
        <p:txBody>
          <a:bodyPr>
            <a:noAutofit/>
          </a:bodyPr>
          <a:p>
            <a:pPr>
              <a:lnSpc>
                <a:spcPct val="130000"/>
              </a:lnSpc>
              <a:tabLst>
                <a:tab algn="l" pos="0"/>
              </a:tabLst>
            </a:pPr>
            <a:r>
              <a:rPr b="0" lang="es" sz="1600" spc="-1" strike="noStrike">
                <a:solidFill>
                  <a:srgbClr val="434343"/>
                </a:solidFill>
                <a:latin typeface="Open Sans"/>
                <a:ea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lang="en-US" sz="1600" spc="-1" strike="noStrike">
              <a:latin typeface="Arial"/>
            </a:endParaRPr>
          </a:p>
        </p:txBody>
      </p:sp>
      <p:pic>
        <p:nvPicPr>
          <p:cNvPr id="218" name="Google Shape;194;p43" descr=""/>
          <p:cNvPicPr/>
          <p:nvPr/>
        </p:nvPicPr>
        <p:blipFill>
          <a:blip r:embed="rId1"/>
          <a:stretch/>
        </p:blipFill>
        <p:spPr>
          <a:xfrm>
            <a:off x="3786480" y="1152000"/>
            <a:ext cx="5357160" cy="30132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Google Shape;199;p44"/>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alta - Intel</a:t>
            </a:r>
            <a:endParaRPr b="0" lang="en-US" sz="3000" spc="-1" strike="noStrike">
              <a:latin typeface="Arial"/>
            </a:endParaRPr>
          </a:p>
        </p:txBody>
      </p:sp>
      <p:sp>
        <p:nvSpPr>
          <p:cNvPr id="220" name="Google Shape;200;p44"/>
          <p:cNvSpPr/>
          <p:nvPr/>
        </p:nvSpPr>
        <p:spPr>
          <a:xfrm>
            <a:off x="806400" y="1534320"/>
            <a:ext cx="3614760" cy="3013200"/>
          </a:xfrm>
          <a:prstGeom prst="rect">
            <a:avLst/>
          </a:prstGeom>
          <a:noFill/>
          <a:ln w="0">
            <a:noFill/>
          </a:ln>
        </p:spPr>
        <p:style>
          <a:lnRef idx="0"/>
          <a:fillRef idx="0"/>
          <a:effectRef idx="0"/>
          <a:fontRef idx="minor"/>
        </p:style>
      </p:sp>
      <p:sp>
        <p:nvSpPr>
          <p:cNvPr id="221" name="Google Shape;201;p44"/>
          <p:cNvSpPr/>
          <p:nvPr/>
        </p:nvSpPr>
        <p:spPr>
          <a:xfrm>
            <a:off x="1020600" y="1759320"/>
            <a:ext cx="2994480" cy="399960"/>
          </a:xfrm>
          <a:prstGeom prst="rect">
            <a:avLst/>
          </a:prstGeom>
          <a:noFill/>
          <a:ln w="0">
            <a:noFill/>
          </a:ln>
        </p:spPr>
        <p:style>
          <a:lnRef idx="0"/>
          <a:fillRef idx="0"/>
          <a:effectRef idx="0"/>
          <a:fontRef idx="minor"/>
        </p:style>
      </p:sp>
      <p:graphicFrame>
        <p:nvGraphicFramePr>
          <p:cNvPr id="222" name="Google Shape;202;p44"/>
          <p:cNvGraphicFramePr/>
          <p:nvPr/>
        </p:nvGraphicFramePr>
        <p:xfrm>
          <a:off x="952560" y="1809720"/>
          <a:ext cx="7238520" cy="2020320"/>
        </p:xfrm>
        <a:graphic>
          <a:graphicData uri="http://schemas.openxmlformats.org/drawingml/2006/table">
            <a:tbl>
              <a:tblPr/>
              <a:tblGrid>
                <a:gridCol w="2050920"/>
                <a:gridCol w="5187960"/>
              </a:tblGrid>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Core i7-11700KF</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tIns="91080" bIns="9108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Google Shape;207;p45"/>
          <p:cNvSpPr/>
          <p:nvPr/>
        </p:nvSpPr>
        <p:spPr>
          <a:xfrm>
            <a:off x="63648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alta - AMD</a:t>
            </a:r>
            <a:endParaRPr b="0" lang="en-US" sz="3000" spc="-1" strike="noStrike">
              <a:latin typeface="Arial"/>
            </a:endParaRPr>
          </a:p>
        </p:txBody>
      </p:sp>
      <p:sp>
        <p:nvSpPr>
          <p:cNvPr id="224" name="Google Shape;208;p45"/>
          <p:cNvSpPr/>
          <p:nvPr/>
        </p:nvSpPr>
        <p:spPr>
          <a:xfrm>
            <a:off x="806400" y="1534320"/>
            <a:ext cx="3614760" cy="3013200"/>
          </a:xfrm>
          <a:prstGeom prst="rect">
            <a:avLst/>
          </a:prstGeom>
          <a:noFill/>
          <a:ln w="0">
            <a:noFill/>
          </a:ln>
        </p:spPr>
        <p:style>
          <a:lnRef idx="0"/>
          <a:fillRef idx="0"/>
          <a:effectRef idx="0"/>
          <a:fontRef idx="minor"/>
        </p:style>
      </p:sp>
      <p:sp>
        <p:nvSpPr>
          <p:cNvPr id="225" name="Google Shape;209;p45"/>
          <p:cNvSpPr/>
          <p:nvPr/>
        </p:nvSpPr>
        <p:spPr>
          <a:xfrm>
            <a:off x="1020600" y="1759320"/>
            <a:ext cx="2994480" cy="399960"/>
          </a:xfrm>
          <a:prstGeom prst="rect">
            <a:avLst/>
          </a:prstGeom>
          <a:noFill/>
          <a:ln w="0">
            <a:noFill/>
          </a:ln>
        </p:spPr>
        <p:style>
          <a:lnRef idx="0"/>
          <a:fillRef idx="0"/>
          <a:effectRef idx="0"/>
          <a:fontRef idx="minor"/>
        </p:style>
      </p:sp>
      <p:graphicFrame>
        <p:nvGraphicFramePr>
          <p:cNvPr id="226" name="Google Shape;210;p45"/>
          <p:cNvGraphicFramePr/>
          <p:nvPr/>
        </p:nvGraphicFramePr>
        <p:xfrm>
          <a:off x="952560" y="1809720"/>
          <a:ext cx="7238520" cy="1904760"/>
        </p:xfrm>
        <a:graphic>
          <a:graphicData uri="http://schemas.openxmlformats.org/drawingml/2006/table">
            <a:tbl>
              <a:tblPr/>
              <a:tblGrid>
                <a:gridCol w="1919160"/>
                <a:gridCol w="5319360"/>
              </a:tblGrid>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Amd Ryzen 9 5950X 4.9GHz Turbo AM4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tIns="91080" bIns="91080">
                      <a:noAutofit/>
                    </a:bodyPr>
                    <a:p>
                      <a:pPr>
                        <a:lnSpc>
                          <a:spcPct val="100000"/>
                        </a:lnSpc>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227" name="Google Shape;215;p46"/>
          <p:cNvSpPr/>
          <p:nvPr/>
        </p:nvSpPr>
        <p:spPr>
          <a:xfrm>
            <a:off x="3609720" y="1495080"/>
            <a:ext cx="3636720" cy="2377800"/>
          </a:xfrm>
          <a:prstGeom prst="rect">
            <a:avLst/>
          </a:prstGeom>
          <a:noFill/>
          <a:ln w="0">
            <a:noFill/>
          </a:ln>
        </p:spPr>
        <p:style>
          <a:lnRef idx="0"/>
          <a:fillRef idx="0"/>
          <a:effectRef idx="0"/>
          <a:fontRef idx="minor"/>
        </p:style>
        <p:txBody>
          <a:bodyPr anchor="ctr">
            <a:noAutofit/>
          </a:bodyPr>
          <a:p>
            <a:pPr>
              <a:lnSpc>
                <a:spcPct val="90000"/>
              </a:lnSpc>
              <a:tabLst>
                <a:tab algn="l" pos="0"/>
              </a:tabLst>
            </a:pPr>
            <a:r>
              <a:rPr b="1" lang="es" sz="3700" spc="-1" strike="noStrike">
                <a:solidFill>
                  <a:srgbClr val="ffffff"/>
                </a:solidFill>
                <a:latin typeface="Rajdhani"/>
                <a:ea typeface="Rajdhani"/>
              </a:rPr>
              <a:t>Entrega</a:t>
            </a:r>
            <a:endParaRPr b="0" lang="en-US" sz="3700" spc="-1" strike="noStrike">
              <a:latin typeface="Arial"/>
            </a:endParaRPr>
          </a:p>
        </p:txBody>
      </p:sp>
      <p:sp>
        <p:nvSpPr>
          <p:cNvPr id="228" name="Google Shape;216;p46"/>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tabLst>
                <a:tab algn="l" pos="0"/>
              </a:tabLst>
            </a:pPr>
            <a:r>
              <a:rPr b="1" lang="es" sz="6000" spc="-1" strike="noStrike">
                <a:solidFill>
                  <a:srgbClr val="ffffff"/>
                </a:solidFill>
                <a:latin typeface="Rajdhani"/>
                <a:ea typeface="Rajdhani"/>
              </a:rPr>
              <a:t>4</a:t>
            </a:r>
            <a:endParaRPr b="0" lang="en-US" sz="6000" spc="-1" strike="noStrike">
              <a:latin typeface="Arial"/>
            </a:endParaRPr>
          </a:p>
        </p:txBody>
      </p:sp>
      <p:sp>
        <p:nvSpPr>
          <p:cNvPr id="229" name="Google Shape;217;p46"/>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Google Shape;222;p47"/>
          <p:cNvSpPr/>
          <p:nvPr/>
        </p:nvSpPr>
        <p:spPr>
          <a:xfrm>
            <a:off x="626040" y="60804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Entrega</a:t>
            </a:r>
            <a:endParaRPr b="0" lang="en-US" sz="3000" spc="-1" strike="noStrike">
              <a:latin typeface="Arial"/>
            </a:endParaRPr>
          </a:p>
        </p:txBody>
      </p:sp>
      <p:sp>
        <p:nvSpPr>
          <p:cNvPr id="231" name="Google Shape;223;p47"/>
          <p:cNvSpPr/>
          <p:nvPr/>
        </p:nvSpPr>
        <p:spPr>
          <a:xfrm>
            <a:off x="636120" y="1534320"/>
            <a:ext cx="4185000" cy="1443240"/>
          </a:xfrm>
          <a:prstGeom prst="rect">
            <a:avLst/>
          </a:prstGeom>
          <a:noFill/>
          <a:ln w="0">
            <a:noFill/>
          </a:ln>
        </p:spPr>
        <p:style>
          <a:lnRef idx="0"/>
          <a:fillRef idx="0"/>
          <a:effectRef idx="0"/>
          <a:fontRef idx="minor"/>
        </p:style>
        <p:txBody>
          <a:bodyPr>
            <a:noAutofit/>
          </a:bodyPr>
          <a:p>
            <a:pPr>
              <a:lnSpc>
                <a:spcPct val="115000"/>
              </a:lnSpc>
              <a:tabLst>
                <a:tab algn="l" pos="0"/>
              </a:tabLst>
            </a:pPr>
            <a:r>
              <a:rPr b="0" lang="es" sz="1600" spc="-1" strike="noStrike">
                <a:solidFill>
                  <a:srgbClr val="434343"/>
                </a:solidFill>
                <a:latin typeface="Open Sans"/>
                <a:ea typeface="Open Sans"/>
              </a:rPr>
              <a:t>Cada estudiante debe subir a </a:t>
            </a:r>
            <a:r>
              <a:rPr b="1" lang="es" sz="1600" spc="-1" strike="noStrike">
                <a:solidFill>
                  <a:srgbClr val="434343"/>
                </a:solidFill>
                <a:latin typeface="Open Sans"/>
                <a:ea typeface="Open Sans"/>
              </a:rPr>
              <a:t>su mochila</a:t>
            </a:r>
            <a:r>
              <a:rPr b="0" lang="es" sz="1600" spc="-1" strike="noStrike">
                <a:solidFill>
                  <a:srgbClr val="434343"/>
                </a:solidFill>
                <a:latin typeface="Open Sans"/>
                <a:ea typeface="Open Sans"/>
              </a:rPr>
              <a:t> del viajero un archivo del formato que prefiera (.pdf, .doc, .xls) con el detalle de los diferentes equipos que armó.</a:t>
            </a:r>
            <a:endParaRPr b="0" lang="en-US" sz="1600" spc="-1" strike="noStrike">
              <a:latin typeface="Arial"/>
            </a:endParaRPr>
          </a:p>
        </p:txBody>
      </p:sp>
      <p:pic>
        <p:nvPicPr>
          <p:cNvPr id="232" name="Google Shape;224;p47" descr=""/>
          <p:cNvPicPr/>
          <p:nvPr/>
        </p:nvPicPr>
        <p:blipFill>
          <a:blip r:embed="rId1"/>
          <a:stretch/>
        </p:blipFill>
        <p:spPr>
          <a:xfrm>
            <a:off x="4318920" y="1251000"/>
            <a:ext cx="3270240" cy="1839240"/>
          </a:xfrm>
          <a:prstGeom prst="rect">
            <a:avLst/>
          </a:prstGeom>
          <a:ln w="0">
            <a:noFill/>
          </a:ln>
        </p:spPr>
      </p:pic>
      <p:pic>
        <p:nvPicPr>
          <p:cNvPr id="233" name="Google Shape;225;p47" descr=""/>
          <p:cNvPicPr/>
          <p:nvPr/>
        </p:nvPicPr>
        <p:blipFill>
          <a:blip r:embed="rId2"/>
          <a:stretch/>
        </p:blipFill>
        <p:spPr>
          <a:xfrm>
            <a:off x="5677200" y="1418760"/>
            <a:ext cx="2902320" cy="1632240"/>
          </a:xfrm>
          <a:prstGeom prst="rect">
            <a:avLst/>
          </a:prstGeom>
          <a:ln w="0">
            <a:noFill/>
          </a:ln>
        </p:spPr>
      </p:pic>
      <p:pic>
        <p:nvPicPr>
          <p:cNvPr id="234" name="Google Shape;226;p47" descr=""/>
          <p:cNvPicPr/>
          <p:nvPr/>
        </p:nvPicPr>
        <p:blipFill>
          <a:blip r:embed="rId3"/>
          <a:stretch/>
        </p:blipFill>
        <p:spPr>
          <a:xfrm>
            <a:off x="5047200" y="2153520"/>
            <a:ext cx="2902320" cy="1632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Google Shape;92;p30"/>
          <p:cNvSpPr/>
          <p:nvPr/>
        </p:nvSpPr>
        <p:spPr>
          <a:xfrm>
            <a:off x="3897720" y="1527840"/>
            <a:ext cx="4856040" cy="3066840"/>
          </a:xfrm>
          <a:prstGeom prst="rect">
            <a:avLst/>
          </a:prstGeom>
          <a:noFill/>
          <a:ln w="0">
            <a:noFill/>
          </a:ln>
        </p:spPr>
        <p:style>
          <a:lnRef idx="0"/>
          <a:fillRef idx="0"/>
          <a:effectRef idx="0"/>
          <a:fontRef idx="minor"/>
        </p:style>
        <p:txBody>
          <a:bodyPr anchor="ctr">
            <a:noAutofit/>
          </a:bodyPr>
          <a:p>
            <a:pPr marL="457200" indent="-35532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1"/>
              </a:rPr>
              <a:t>Consigna</a:t>
            </a:r>
            <a:endParaRPr b="0" lang="en-US" sz="2000" spc="-1" strike="noStrike">
              <a:latin typeface="Arial"/>
            </a:endParaRPr>
          </a:p>
          <a:p>
            <a:pPr marL="457200" indent="-355320">
              <a:lnSpc>
                <a:spcPct val="130000"/>
              </a:lnSpc>
              <a:buClr>
                <a:srgbClr val="434343"/>
              </a:buClr>
              <a:buFont typeface="Open Sans"/>
              <a:buAutoNum type="arabicPeriod"/>
            </a:pPr>
            <a:r>
              <a:rPr b="1" lang="es" sz="2000" spc="-1" strike="noStrike" u="sng">
                <a:solidFill>
                  <a:srgbClr val="0097a7"/>
                </a:solidFill>
                <a:uFillTx/>
                <a:latin typeface="Open Sans"/>
                <a:ea typeface="Open Sans"/>
              </a:rPr>
              <a:t>Detalles</a:t>
            </a:r>
            <a:endParaRPr b="0" lang="en-US" sz="2000" spc="-1" strike="noStrike">
              <a:latin typeface="Arial"/>
            </a:endParaRPr>
          </a:p>
          <a:p>
            <a:pPr marL="457200" indent="-355320">
              <a:lnSpc>
                <a:spcPct val="130000"/>
              </a:lnSpc>
              <a:buClr>
                <a:srgbClr val="434343"/>
              </a:buClr>
              <a:buFont typeface="Open Sans"/>
              <a:buAutoNum type="arabicPeriod"/>
            </a:pPr>
            <a:r>
              <a:rPr b="1" lang="es" sz="2000" spc="-1" strike="noStrike" u="sng">
                <a:solidFill>
                  <a:srgbClr val="0097a7"/>
                </a:solidFill>
                <a:uFillTx/>
                <a:latin typeface="Open Sans"/>
                <a:ea typeface="Open Sans"/>
              </a:rPr>
              <a:t>Especificaciones de equipos</a:t>
            </a:r>
            <a:endParaRPr b="0" lang="en-US" sz="2000" spc="-1" strike="noStrike">
              <a:latin typeface="Arial"/>
            </a:endParaRPr>
          </a:p>
          <a:p>
            <a:pPr marL="457200" indent="-355320">
              <a:lnSpc>
                <a:spcPct val="130000"/>
              </a:lnSpc>
              <a:buClr>
                <a:srgbClr val="434343"/>
              </a:buClr>
              <a:buFont typeface="Open Sans"/>
              <a:buAutoNum type="arabicPeriod"/>
            </a:pPr>
            <a:r>
              <a:rPr b="1" lang="es" sz="2000" spc="-1" strike="noStrike" u="sng">
                <a:solidFill>
                  <a:srgbClr val="0097a7"/>
                </a:solidFill>
                <a:uFillTx/>
                <a:latin typeface="Open Sans"/>
                <a:ea typeface="Open Sans"/>
              </a:rPr>
              <a:t>Entrega</a:t>
            </a:r>
            <a:endParaRPr b="0" lang="en-US" sz="2000" spc="-1" strike="noStrike">
              <a:latin typeface="Arial"/>
            </a:endParaRPr>
          </a:p>
          <a:p>
            <a:pPr marL="457200">
              <a:lnSpc>
                <a:spcPct val="130000"/>
              </a:lnSpc>
              <a:tabLst>
                <a:tab algn="l" pos="0"/>
              </a:tabLst>
            </a:pPr>
            <a:endParaRPr b="0" lang="en-US" sz="2000" spc="-1" strike="noStrike">
              <a:latin typeface="Arial"/>
            </a:endParaRPr>
          </a:p>
        </p:txBody>
      </p:sp>
      <p:sp>
        <p:nvSpPr>
          <p:cNvPr id="169" name="Google Shape;93;p30"/>
          <p:cNvSpPr/>
          <p:nvPr/>
        </p:nvSpPr>
        <p:spPr>
          <a:xfrm>
            <a:off x="1672920" y="2442960"/>
            <a:ext cx="1590120" cy="842760"/>
          </a:xfrm>
          <a:prstGeom prst="rect">
            <a:avLst/>
          </a:prstGeom>
          <a:noFill/>
          <a:ln w="0">
            <a:noFill/>
          </a:ln>
        </p:spPr>
        <p:style>
          <a:lnRef idx="0"/>
          <a:fillRef idx="0"/>
          <a:effectRef idx="0"/>
          <a:fontRef idx="minor"/>
        </p:style>
        <p:txBody>
          <a:bodyPr anchor="ctr">
            <a:noAutofit/>
          </a:bodyPr>
          <a:p>
            <a:pPr>
              <a:lnSpc>
                <a:spcPct val="90000"/>
              </a:lnSpc>
              <a:tabLst>
                <a:tab algn="l" pos="0"/>
              </a:tabLst>
            </a:pPr>
            <a:r>
              <a:rPr b="1" lang="es" sz="3100" spc="-1" strike="noStrike">
                <a:solidFill>
                  <a:srgbClr val="ec183f"/>
                </a:solidFill>
                <a:latin typeface="Rajdhani"/>
                <a:ea typeface="Rajdhani"/>
              </a:rPr>
              <a:t>Índice</a:t>
            </a:r>
            <a:endParaRPr b="0" lang="en-US" sz="3100" spc="-1" strike="noStrike">
              <a:latin typeface="Arial"/>
            </a:endParaRPr>
          </a:p>
        </p:txBody>
      </p:sp>
      <p:sp>
        <p:nvSpPr>
          <p:cNvPr id="170" name="Google Shape;94;p30"/>
          <p:cNvSpPr/>
          <p:nvPr/>
        </p:nvSpPr>
        <p:spPr>
          <a:xfrm flipH="1">
            <a:off x="3592800" y="1409400"/>
            <a:ext cx="18720" cy="303300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1" name="Google Shape;99;p31"/>
          <p:cNvSpPr/>
          <p:nvPr/>
        </p:nvSpPr>
        <p:spPr>
          <a:xfrm>
            <a:off x="3609720" y="1495080"/>
            <a:ext cx="3332520" cy="2377800"/>
          </a:xfrm>
          <a:prstGeom prst="rect">
            <a:avLst/>
          </a:prstGeom>
          <a:noFill/>
          <a:ln w="0">
            <a:noFill/>
          </a:ln>
        </p:spPr>
        <p:style>
          <a:lnRef idx="0"/>
          <a:fillRef idx="0"/>
          <a:effectRef idx="0"/>
          <a:fontRef idx="minor"/>
        </p:style>
        <p:txBody>
          <a:bodyPr anchor="ctr">
            <a:noAutofit/>
          </a:bodyPr>
          <a:p>
            <a:pPr>
              <a:lnSpc>
                <a:spcPct val="90000"/>
              </a:lnSpc>
              <a:tabLst>
                <a:tab algn="l" pos="0"/>
              </a:tabLst>
            </a:pPr>
            <a:r>
              <a:rPr b="1" lang="es" sz="3700" spc="-1" strike="noStrike">
                <a:solidFill>
                  <a:srgbClr val="ffffff"/>
                </a:solidFill>
                <a:latin typeface="Rajdhani"/>
                <a:ea typeface="Rajdhani"/>
              </a:rPr>
              <a:t>Consigna </a:t>
            </a:r>
            <a:endParaRPr b="0" lang="en-US" sz="3700" spc="-1" strike="noStrike">
              <a:latin typeface="Arial"/>
            </a:endParaRPr>
          </a:p>
        </p:txBody>
      </p:sp>
      <p:sp>
        <p:nvSpPr>
          <p:cNvPr id="172" name="Google Shape;100;p31"/>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tabLst>
                <a:tab algn="l" pos="0"/>
              </a:tabLst>
            </a:pPr>
            <a:r>
              <a:rPr b="1" lang="es" sz="6000" spc="-1" strike="noStrike">
                <a:solidFill>
                  <a:srgbClr val="ffffff"/>
                </a:solidFill>
                <a:latin typeface="Rajdhani"/>
                <a:ea typeface="Rajdhani"/>
              </a:rPr>
              <a:t>1</a:t>
            </a:r>
            <a:endParaRPr b="0" lang="en-US" sz="6000" spc="-1" strike="noStrike">
              <a:latin typeface="Arial"/>
            </a:endParaRPr>
          </a:p>
        </p:txBody>
      </p:sp>
      <p:sp>
        <p:nvSpPr>
          <p:cNvPr id="173" name="Google Shape;101;p31"/>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06;p32"/>
          <p:cNvSpPr/>
          <p:nvPr/>
        </p:nvSpPr>
        <p:spPr>
          <a:xfrm>
            <a:off x="626760" y="1458360"/>
            <a:ext cx="4311360" cy="2594880"/>
          </a:xfrm>
          <a:prstGeom prst="rect">
            <a:avLst/>
          </a:prstGeom>
          <a:noFill/>
          <a:ln w="0">
            <a:noFill/>
          </a:ln>
        </p:spPr>
        <p:style>
          <a:lnRef idx="0"/>
          <a:fillRef idx="0"/>
          <a:effectRef idx="0"/>
          <a:fontRef idx="minor"/>
        </p:style>
        <p:txBody>
          <a:bodyPr>
            <a:noAutofit/>
          </a:bodyPr>
          <a:p>
            <a:pPr>
              <a:lnSpc>
                <a:spcPct val="115000"/>
              </a:lnSpc>
              <a:tabLst>
                <a:tab algn="l" pos="0"/>
              </a:tabLst>
            </a:pPr>
            <a:r>
              <a:rPr b="0" lang="es" sz="1600" spc="-1" strike="noStrike">
                <a:solidFill>
                  <a:srgbClr val="434343"/>
                </a:solidFill>
                <a:latin typeface="Open Sans"/>
                <a:ea typeface="Open Sans"/>
              </a:rPr>
              <a:t>En base a lo aprendido de toda la estructura de computadoras, vamos a proceder a armar diferentes computadoras en base a necesidades de uso determinadas y compatibilidades entre sus diferentes componentes.</a:t>
            </a:r>
            <a:endParaRPr b="0" lang="en-US" sz="1600" spc="-1" strike="noStrike">
              <a:latin typeface="Arial"/>
            </a:endParaRPr>
          </a:p>
          <a:p>
            <a:pPr>
              <a:lnSpc>
                <a:spcPct val="115000"/>
              </a:lnSpc>
              <a:tabLst>
                <a:tab algn="l" pos="0"/>
              </a:tabLst>
            </a:pPr>
            <a:r>
              <a:rPr b="0" lang="es" sz="1600" spc="-1" strike="noStrike">
                <a:solidFill>
                  <a:srgbClr val="434343"/>
                </a:solidFill>
                <a:latin typeface="Open Sans"/>
                <a:ea typeface="Open Sans"/>
              </a:rPr>
              <a:t>Vamos a armar 9 computadoras de 3 gamas diferentes (gama alta, media y baja) en donde habrá que determinar los componentes compatibles a cada uno.</a:t>
            </a:r>
            <a:endParaRPr b="0" lang="en-US" sz="1600" spc="-1" strike="noStrike">
              <a:latin typeface="Arial"/>
            </a:endParaRPr>
          </a:p>
          <a:p>
            <a:pPr>
              <a:lnSpc>
                <a:spcPct val="115000"/>
              </a:lnSpc>
              <a:tabLst>
                <a:tab algn="l" pos="0"/>
              </a:tabLst>
            </a:pPr>
            <a:endParaRPr b="0" lang="en-US" sz="1600" spc="-1" strike="noStrike">
              <a:latin typeface="Arial"/>
            </a:endParaRPr>
          </a:p>
          <a:p>
            <a:pPr>
              <a:lnSpc>
                <a:spcPct val="115000"/>
              </a:lnSpc>
              <a:tabLst>
                <a:tab algn="l" pos="0"/>
              </a:tabLst>
            </a:pPr>
            <a:endParaRPr b="0" lang="en-US" sz="1600" spc="-1" strike="noStrike">
              <a:latin typeface="Arial"/>
            </a:endParaRPr>
          </a:p>
        </p:txBody>
      </p:sp>
      <p:sp>
        <p:nvSpPr>
          <p:cNvPr id="175" name="Google Shape;107;p32"/>
          <p:cNvSpPr/>
          <p:nvPr/>
        </p:nvSpPr>
        <p:spPr>
          <a:xfrm>
            <a:off x="616680" y="608040"/>
            <a:ext cx="311616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Consigna</a:t>
            </a:r>
            <a:endParaRPr b="0" lang="en-US" sz="3000" spc="-1" strike="noStrike">
              <a:latin typeface="Arial"/>
            </a:endParaRPr>
          </a:p>
        </p:txBody>
      </p:sp>
      <p:pic>
        <p:nvPicPr>
          <p:cNvPr id="176" name="Google Shape;108;p32" descr=""/>
          <p:cNvPicPr/>
          <p:nvPr/>
        </p:nvPicPr>
        <p:blipFill>
          <a:blip r:embed="rId1"/>
          <a:stretch/>
        </p:blipFill>
        <p:spPr>
          <a:xfrm>
            <a:off x="4165560" y="1798560"/>
            <a:ext cx="5182920" cy="2915280"/>
          </a:xfrm>
          <a:prstGeom prst="rect">
            <a:avLst/>
          </a:prstGeom>
          <a:ln w="0">
            <a:noFill/>
          </a:ln>
        </p:spPr>
      </p:pic>
      <p:pic>
        <p:nvPicPr>
          <p:cNvPr id="177" name="Google Shape;109;p32" descr=""/>
          <p:cNvPicPr/>
          <p:nvPr/>
        </p:nvPicPr>
        <p:blipFill>
          <a:blip r:embed="rId2"/>
          <a:stretch/>
        </p:blipFill>
        <p:spPr>
          <a:xfrm>
            <a:off x="4881600" y="1290240"/>
            <a:ext cx="1951560" cy="1097640"/>
          </a:xfrm>
          <a:prstGeom prst="rect">
            <a:avLst/>
          </a:prstGeom>
          <a:ln w="0">
            <a:noFill/>
          </a:ln>
        </p:spPr>
      </p:pic>
      <p:pic>
        <p:nvPicPr>
          <p:cNvPr id="178" name="Google Shape;110;p32" descr=""/>
          <p:cNvPicPr/>
          <p:nvPr/>
        </p:nvPicPr>
        <p:blipFill>
          <a:blip r:embed="rId3"/>
          <a:stretch/>
        </p:blipFill>
        <p:spPr>
          <a:xfrm>
            <a:off x="5801400" y="962640"/>
            <a:ext cx="3116160" cy="1752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9" name="Google Shape;115;p33"/>
          <p:cNvSpPr/>
          <p:nvPr/>
        </p:nvSpPr>
        <p:spPr>
          <a:xfrm>
            <a:off x="3609720" y="1495080"/>
            <a:ext cx="3395520" cy="2377800"/>
          </a:xfrm>
          <a:prstGeom prst="rect">
            <a:avLst/>
          </a:prstGeom>
          <a:noFill/>
          <a:ln w="0">
            <a:noFill/>
          </a:ln>
        </p:spPr>
        <p:style>
          <a:lnRef idx="0"/>
          <a:fillRef idx="0"/>
          <a:effectRef idx="0"/>
          <a:fontRef idx="minor"/>
        </p:style>
        <p:txBody>
          <a:bodyPr anchor="ctr">
            <a:noAutofit/>
          </a:bodyPr>
          <a:p>
            <a:pPr>
              <a:lnSpc>
                <a:spcPct val="90000"/>
              </a:lnSpc>
              <a:tabLst>
                <a:tab algn="l" pos="0"/>
              </a:tabLst>
            </a:pPr>
            <a:r>
              <a:rPr b="1" lang="es" sz="3700" spc="-1" strike="noStrike">
                <a:solidFill>
                  <a:srgbClr val="ffffff"/>
                </a:solidFill>
                <a:latin typeface="Rajdhani"/>
                <a:ea typeface="Rajdhani"/>
              </a:rPr>
              <a:t>Detalles</a:t>
            </a:r>
            <a:endParaRPr b="0" lang="en-US" sz="3700" spc="-1" strike="noStrike">
              <a:latin typeface="Arial"/>
            </a:endParaRPr>
          </a:p>
        </p:txBody>
      </p:sp>
      <p:sp>
        <p:nvSpPr>
          <p:cNvPr id="180" name="Google Shape;116;p33"/>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tabLst>
                <a:tab algn="l" pos="0"/>
              </a:tabLst>
            </a:pPr>
            <a:r>
              <a:rPr b="1" lang="es" sz="6000" spc="-1" strike="noStrike">
                <a:solidFill>
                  <a:srgbClr val="ffffff"/>
                </a:solidFill>
                <a:latin typeface="Rajdhani"/>
                <a:ea typeface="Rajdhani"/>
              </a:rPr>
              <a:t>2</a:t>
            </a:r>
            <a:endParaRPr b="0" lang="en-US" sz="6000" spc="-1" strike="noStrike">
              <a:latin typeface="Arial"/>
            </a:endParaRPr>
          </a:p>
        </p:txBody>
      </p:sp>
      <p:sp>
        <p:nvSpPr>
          <p:cNvPr id="181" name="Google Shape;117;p33"/>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122;p34"/>
          <p:cNvSpPr/>
          <p:nvPr/>
        </p:nvSpPr>
        <p:spPr>
          <a:xfrm>
            <a:off x="616680" y="61416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Detalles de armado</a:t>
            </a:r>
            <a:endParaRPr b="0" lang="en-US" sz="3000" spc="-1" strike="noStrike">
              <a:latin typeface="Arial"/>
            </a:endParaRPr>
          </a:p>
        </p:txBody>
      </p:sp>
      <p:sp>
        <p:nvSpPr>
          <p:cNvPr id="183" name="Google Shape;123;p34"/>
          <p:cNvSpPr/>
          <p:nvPr/>
        </p:nvSpPr>
        <p:spPr>
          <a:xfrm>
            <a:off x="626760" y="1468080"/>
            <a:ext cx="4057920" cy="3255120"/>
          </a:xfrm>
          <a:prstGeom prst="rect">
            <a:avLst/>
          </a:prstGeom>
          <a:noFill/>
          <a:ln w="0">
            <a:noFill/>
          </a:ln>
        </p:spPr>
        <p:style>
          <a:lnRef idx="0"/>
          <a:fillRef idx="0"/>
          <a:effectRef idx="0"/>
          <a:fontRef idx="minor"/>
        </p:style>
        <p:txBody>
          <a:bodyPr>
            <a:noAutofit/>
          </a:bodyPr>
          <a:p>
            <a:pPr>
              <a:lnSpc>
                <a:spcPct val="115000"/>
              </a:lnSpc>
              <a:tabLst>
                <a:tab algn="l" pos="0"/>
              </a:tabLst>
            </a:pPr>
            <a:r>
              <a:rPr b="0" lang="es" sz="1600" spc="-1" strike="noStrike">
                <a:solidFill>
                  <a:srgbClr val="434343"/>
                </a:solidFill>
                <a:latin typeface="Open Sans"/>
                <a:ea typeface="Open Sans"/>
              </a:rPr>
              <a:t>Para el armado vamos a tener un cuadro de especificaciones donde tendremos separado.</a:t>
            </a:r>
            <a:endParaRPr b="0" lang="en-US" sz="1600" spc="-1" strike="noStrike">
              <a:latin typeface="Arial"/>
            </a:endParaRPr>
          </a:p>
          <a:p>
            <a:pPr>
              <a:lnSpc>
                <a:spcPct val="115000"/>
              </a:lnSpc>
              <a:tabLst>
                <a:tab algn="l" pos="0"/>
              </a:tabLst>
            </a:pPr>
            <a:endParaRPr b="0" lang="en-US" sz="1600" spc="-1" strike="noStrike">
              <a:latin typeface="Arial"/>
            </a:endParaRPr>
          </a:p>
          <a:p>
            <a:pPr marL="457200" indent="-32976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Procesador</a:t>
            </a:r>
            <a:endParaRPr b="0" lang="en-US" sz="1600" spc="-1" strike="noStrike">
              <a:latin typeface="Arial"/>
            </a:endParaRPr>
          </a:p>
          <a:p>
            <a:pPr marL="457200" indent="-32976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Placa madre</a:t>
            </a:r>
            <a:endParaRPr b="0" lang="en-US" sz="1600" spc="-1" strike="noStrike">
              <a:latin typeface="Arial"/>
            </a:endParaRPr>
          </a:p>
          <a:p>
            <a:pPr marL="457200" indent="-32976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primaria</a:t>
            </a:r>
            <a:endParaRPr b="0" lang="en-US" sz="1600" spc="-1" strike="noStrike">
              <a:latin typeface="Arial"/>
            </a:endParaRPr>
          </a:p>
          <a:p>
            <a:pPr marL="457200" indent="-32976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secundaria</a:t>
            </a:r>
            <a:endParaRPr b="0" lang="en-US" sz="1600" spc="-1" strike="noStrike">
              <a:latin typeface="Arial"/>
            </a:endParaRPr>
          </a:p>
          <a:p>
            <a:pPr marL="457200" indent="-32976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GPU (si es que fuera necesario)</a:t>
            </a:r>
            <a:endParaRPr b="0" lang="en-US" sz="1600" spc="-1" strike="noStrike">
              <a:latin typeface="Arial"/>
            </a:endParaRPr>
          </a:p>
          <a:p>
            <a:pPr>
              <a:lnSpc>
                <a:spcPct val="115000"/>
              </a:lnSpc>
              <a:tabLst>
                <a:tab algn="l" pos="0"/>
              </a:tabLst>
            </a:pPr>
            <a:endParaRPr b="0" lang="en-US" sz="1600" spc="-1" strike="noStrike">
              <a:latin typeface="Arial"/>
            </a:endParaRPr>
          </a:p>
        </p:txBody>
      </p:sp>
      <p:sp>
        <p:nvSpPr>
          <p:cNvPr id="184" name="Google Shape;124;p34"/>
          <p:cNvSpPr/>
          <p:nvPr/>
        </p:nvSpPr>
        <p:spPr>
          <a:xfrm>
            <a:off x="4804920" y="1427400"/>
            <a:ext cx="3789360" cy="2354400"/>
          </a:xfrm>
          <a:prstGeom prst="rect">
            <a:avLst/>
          </a:prstGeom>
          <a:noFill/>
          <a:ln w="0">
            <a:noFill/>
          </a:ln>
        </p:spPr>
        <p:style>
          <a:lnRef idx="0"/>
          <a:fillRef idx="0"/>
          <a:effectRef idx="0"/>
          <a:fontRef idx="minor"/>
        </p:style>
        <p:txBody>
          <a:bodyPr tIns="91440" bIns="91440">
            <a:spAutoFit/>
          </a:bodyPr>
          <a:p>
            <a:pPr>
              <a:lnSpc>
                <a:spcPct val="115000"/>
              </a:lnSpc>
              <a:tabLst>
                <a:tab algn="l" pos="0"/>
              </a:tabLst>
            </a:pPr>
            <a:r>
              <a:rPr b="0" lang="es" sz="1600" spc="-1" strike="noStrike">
                <a:solidFill>
                  <a:srgbClr val="434343"/>
                </a:solidFill>
                <a:latin typeface="Open Sans"/>
                <a:ea typeface="Open Sans"/>
              </a:rPr>
              <a:t>Deberemos armar </a:t>
            </a:r>
            <a:endParaRPr b="0" lang="en-US" sz="1600" spc="-1" strike="noStrike">
              <a:latin typeface="Arial"/>
            </a:endParaRPr>
          </a:p>
          <a:p>
            <a:pPr>
              <a:lnSpc>
                <a:spcPct val="115000"/>
              </a:lnSpc>
              <a:tabLst>
                <a:tab algn="l" pos="0"/>
              </a:tabLst>
            </a:pPr>
            <a:r>
              <a:rPr b="0" lang="es" sz="1600" spc="-1" strike="noStrike">
                <a:solidFill>
                  <a:srgbClr val="434343"/>
                </a:solidFill>
                <a:latin typeface="Open Sans"/>
                <a:ea typeface="Open Sans"/>
              </a:rPr>
              <a:t>computadoras por gama, donde cada una de estas  serán o compatibles con </a:t>
            </a:r>
            <a:r>
              <a:rPr b="1" lang="es" sz="1600" spc="-1" strike="noStrike">
                <a:solidFill>
                  <a:srgbClr val="434343"/>
                </a:solidFill>
                <a:latin typeface="Open Sans"/>
                <a:ea typeface="Open Sans"/>
              </a:rPr>
              <a:t>Intel</a:t>
            </a:r>
            <a:r>
              <a:rPr b="0" lang="es" sz="1600" spc="-1" strike="noStrike">
                <a:solidFill>
                  <a:srgbClr val="434343"/>
                </a:solidFill>
                <a:latin typeface="Open Sans"/>
                <a:ea typeface="Open Sans"/>
              </a:rPr>
              <a:t> o </a:t>
            </a:r>
            <a:r>
              <a:rPr b="1" lang="es" sz="1600" spc="-1" strike="noStrike">
                <a:solidFill>
                  <a:srgbClr val="434343"/>
                </a:solidFill>
                <a:latin typeface="Open Sans"/>
                <a:ea typeface="Open Sans"/>
              </a:rPr>
              <a:t>AMD</a:t>
            </a:r>
            <a:r>
              <a:rPr b="0" lang="es" sz="1600" spc="-1" strike="noStrike">
                <a:solidFill>
                  <a:srgbClr val="434343"/>
                </a:solidFill>
                <a:latin typeface="Open Sans"/>
                <a:ea typeface="Open Sans"/>
              </a:rPr>
              <a:t>.</a:t>
            </a:r>
            <a:endParaRPr b="0" lang="en-US" sz="1600" spc="-1" strike="noStrike">
              <a:latin typeface="Arial"/>
            </a:endParaRPr>
          </a:p>
          <a:p>
            <a:pPr>
              <a:lnSpc>
                <a:spcPct val="115000"/>
              </a:lnSpc>
              <a:tabLst>
                <a:tab algn="l" pos="0"/>
              </a:tabLst>
            </a:pPr>
            <a:r>
              <a:rPr b="1" lang="es" sz="1600" spc="-1" strike="noStrike">
                <a:solidFill>
                  <a:srgbClr val="434343"/>
                </a:solidFill>
                <a:latin typeface="Open Sans"/>
                <a:ea typeface="Open Sans"/>
              </a:rPr>
              <a:t>El tercer ordenador debe ser armado a libre criterio del estudiante.</a:t>
            </a:r>
            <a:endParaRPr b="0" lang="en-US" sz="1600" spc="-1" strike="noStrike">
              <a:latin typeface="Arial"/>
            </a:endParaRPr>
          </a:p>
          <a:p>
            <a:pPr>
              <a:lnSpc>
                <a:spcPct val="100000"/>
              </a:lnSpc>
              <a:tabLst>
                <a:tab algn="l" pos="0"/>
              </a:tabLst>
            </a:pPr>
            <a:endParaRPr b="0" lang="en-US" sz="1600" spc="-1" strike="noStrike">
              <a:latin typeface="Arial"/>
            </a:endParaRPr>
          </a:p>
        </p:txBody>
      </p:sp>
      <p:pic>
        <p:nvPicPr>
          <p:cNvPr id="185" name="Google Shape;125;p34" descr=""/>
          <p:cNvPicPr/>
          <p:nvPr/>
        </p:nvPicPr>
        <p:blipFill>
          <a:blip r:embed="rId1"/>
          <a:stretch/>
        </p:blipFill>
        <p:spPr>
          <a:xfrm>
            <a:off x="5615640" y="3197160"/>
            <a:ext cx="2899440" cy="1630800"/>
          </a:xfrm>
          <a:prstGeom prst="rect">
            <a:avLst/>
          </a:prstGeom>
          <a:ln w="0">
            <a:noFill/>
          </a:ln>
        </p:spPr>
      </p:pic>
      <p:pic>
        <p:nvPicPr>
          <p:cNvPr id="186" name="Google Shape;126;p34" descr=""/>
          <p:cNvPicPr/>
          <p:nvPr/>
        </p:nvPicPr>
        <p:blipFill>
          <a:blip r:embed="rId2"/>
          <a:stretch/>
        </p:blipFill>
        <p:spPr>
          <a:xfrm>
            <a:off x="4457160" y="3440520"/>
            <a:ext cx="2163960" cy="1217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Google Shape;131;p35"/>
          <p:cNvSpPr/>
          <p:nvPr/>
        </p:nvSpPr>
        <p:spPr>
          <a:xfrm>
            <a:off x="4852080" y="1624320"/>
            <a:ext cx="3497760" cy="2615400"/>
          </a:xfrm>
          <a:prstGeom prst="roundRect">
            <a:avLst>
              <a:gd name="adj" fmla="val 16667"/>
            </a:avLst>
          </a:prstGeom>
          <a:solidFill>
            <a:srgbClr val="434343"/>
          </a:solidFill>
          <a:ln w="9525">
            <a:solidFill>
              <a:srgbClr val="595959"/>
            </a:solidFill>
            <a:round/>
          </a:ln>
        </p:spPr>
        <p:style>
          <a:lnRef idx="0"/>
          <a:fillRef idx="0"/>
          <a:effectRef idx="0"/>
          <a:fontRef idx="minor"/>
        </p:style>
        <p:txBody>
          <a:bodyPr tIns="91440" bIns="91440" anchor="ctr">
            <a:noAutofit/>
          </a:bodyPr>
          <a:p>
            <a:pPr marL="822960">
              <a:lnSpc>
                <a:spcPct val="100000"/>
              </a:lnSpc>
              <a:tabLst>
                <a:tab algn="l" pos="0"/>
              </a:tabLst>
            </a:pPr>
            <a:endParaRPr b="0" lang="en-US" sz="1800" spc="-1" strike="noStrike">
              <a:latin typeface="Arial"/>
            </a:endParaRPr>
          </a:p>
          <a:p>
            <a:pPr marL="822960">
              <a:lnSpc>
                <a:spcPct val="100000"/>
              </a:lnSpc>
              <a:tabLst>
                <a:tab algn="l" pos="0"/>
              </a:tabLst>
            </a:pPr>
            <a:endParaRPr b="0" lang="en-US" sz="1800" spc="-1" strike="noStrike">
              <a:latin typeface="Arial"/>
            </a:endParaRPr>
          </a:p>
        </p:txBody>
      </p:sp>
      <p:sp>
        <p:nvSpPr>
          <p:cNvPr id="188" name="Google Shape;132;p35"/>
          <p:cNvSpPr/>
          <p:nvPr/>
        </p:nvSpPr>
        <p:spPr>
          <a:xfrm>
            <a:off x="614880" y="615600"/>
            <a:ext cx="183888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Detalles</a:t>
            </a:r>
            <a:endParaRPr b="0" lang="en-US" sz="3000" spc="-1" strike="noStrike">
              <a:latin typeface="Arial"/>
            </a:endParaRPr>
          </a:p>
        </p:txBody>
      </p:sp>
      <p:sp>
        <p:nvSpPr>
          <p:cNvPr id="189" name="Google Shape;133;p35"/>
          <p:cNvSpPr/>
          <p:nvPr/>
        </p:nvSpPr>
        <p:spPr>
          <a:xfrm>
            <a:off x="614880" y="1469520"/>
            <a:ext cx="3765240" cy="2817360"/>
          </a:xfrm>
          <a:prstGeom prst="rect">
            <a:avLst/>
          </a:prstGeom>
          <a:noFill/>
          <a:ln w="0">
            <a:noFill/>
          </a:ln>
        </p:spPr>
        <p:style>
          <a:lnRef idx="0"/>
          <a:fillRef idx="0"/>
          <a:effectRef idx="0"/>
          <a:fontRef idx="minor"/>
        </p:style>
        <p:txBody>
          <a:bodyPr>
            <a:noAutofit/>
          </a:bodyPr>
          <a:p>
            <a:pPr>
              <a:lnSpc>
                <a:spcPct val="115000"/>
              </a:lnSpc>
              <a:tabLst>
                <a:tab algn="l" pos="0"/>
              </a:tabLst>
            </a:pPr>
            <a:r>
              <a:rPr b="1" lang="es" sz="1700" spc="-1" strike="noStrike">
                <a:solidFill>
                  <a:srgbClr val="434343"/>
                </a:solidFill>
                <a:latin typeface="Rajdhani"/>
                <a:ea typeface="Rajdhani"/>
              </a:rPr>
              <a:t>¿Por qué esta actividad?¿Sirve este ejercicio de armar computadoras?</a:t>
            </a:r>
            <a:endParaRPr b="0" lang="en-US" sz="1700" spc="-1" strike="noStrike">
              <a:latin typeface="Arial"/>
            </a:endParaRPr>
          </a:p>
          <a:p>
            <a:pPr>
              <a:lnSpc>
                <a:spcPct val="115000"/>
              </a:lnSpc>
              <a:tabLst>
                <a:tab algn="l" pos="0"/>
              </a:tabLst>
            </a:pPr>
            <a:endParaRPr b="0" lang="en-US" sz="1700" spc="-1" strike="noStrike">
              <a:latin typeface="Arial"/>
            </a:endParaRPr>
          </a:p>
          <a:p>
            <a:pPr>
              <a:lnSpc>
                <a:spcPct val="115000"/>
              </a:lnSpc>
              <a:tabLst>
                <a:tab algn="l" pos="0"/>
              </a:tabLst>
            </a:pPr>
            <a:r>
              <a:rPr b="0" lang="es" sz="1600" spc="-1" strike="noStrike">
                <a:solidFill>
                  <a:srgbClr val="434343"/>
                </a:solidFill>
                <a:latin typeface="Open Sans"/>
                <a:ea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lang="en-US" sz="1600" spc="-1" strike="noStrike">
              <a:latin typeface="Arial"/>
            </a:endParaRPr>
          </a:p>
          <a:p>
            <a:pPr algn="just">
              <a:lnSpc>
                <a:spcPct val="150000"/>
              </a:lnSpc>
              <a:tabLst>
                <a:tab algn="l" pos="0"/>
              </a:tabLst>
            </a:pPr>
            <a:endParaRPr b="0" lang="en-US" sz="1600" spc="-1" strike="noStrike">
              <a:latin typeface="Arial"/>
            </a:endParaRPr>
          </a:p>
          <a:p>
            <a:pPr algn="just">
              <a:lnSpc>
                <a:spcPct val="150000"/>
              </a:lnSpc>
              <a:tabLst>
                <a:tab algn="l" pos="0"/>
              </a:tabLst>
            </a:pPr>
            <a:endParaRPr b="0" lang="en-US" sz="1600" spc="-1" strike="noStrike">
              <a:latin typeface="Arial"/>
            </a:endParaRPr>
          </a:p>
          <a:p>
            <a:pPr algn="just">
              <a:lnSpc>
                <a:spcPct val="150000"/>
              </a:lnSpc>
              <a:tabLst>
                <a:tab algn="l" pos="0"/>
              </a:tabLst>
            </a:pPr>
            <a:endParaRPr b="0" lang="en-US" sz="1600" spc="-1" strike="noStrike">
              <a:latin typeface="Arial"/>
            </a:endParaRPr>
          </a:p>
        </p:txBody>
      </p:sp>
      <p:sp>
        <p:nvSpPr>
          <p:cNvPr id="190" name="Google Shape;134;p35"/>
          <p:cNvSpPr/>
          <p:nvPr/>
        </p:nvSpPr>
        <p:spPr>
          <a:xfrm>
            <a:off x="5082840" y="1767960"/>
            <a:ext cx="3055680" cy="2395080"/>
          </a:xfrm>
          <a:prstGeom prst="rect">
            <a:avLst/>
          </a:prstGeom>
          <a:noFill/>
          <a:ln w="0">
            <a:noFill/>
          </a:ln>
        </p:spPr>
        <p:style>
          <a:lnRef idx="0"/>
          <a:fillRef idx="0"/>
          <a:effectRef idx="0"/>
          <a:fontRef idx="minor"/>
        </p:style>
        <p:txBody>
          <a:bodyPr tIns="91440" bIns="91440">
            <a:spAutoFit/>
          </a:bodyPr>
          <a:p>
            <a:pPr>
              <a:lnSpc>
                <a:spcPct val="130000"/>
              </a:lnSpc>
              <a:tabLst>
                <a:tab algn="l" pos="0"/>
              </a:tabLst>
            </a:pPr>
            <a:r>
              <a:rPr b="0" lang="es" sz="1600" spc="-1" strike="noStrike">
                <a:solidFill>
                  <a:srgbClr val="ffffff"/>
                </a:solidFill>
                <a:latin typeface="Open Sans"/>
                <a:ea typeface="Open Sans"/>
              </a:rPr>
              <a:t>Recordemos que para</a:t>
            </a:r>
            <a:endParaRPr b="0" lang="en-US" sz="1600" spc="-1" strike="noStrike">
              <a:latin typeface="Arial"/>
            </a:endParaRPr>
          </a:p>
          <a:p>
            <a:pPr>
              <a:lnSpc>
                <a:spcPct val="130000"/>
              </a:lnSpc>
              <a:tabLst>
                <a:tab algn="l" pos="0"/>
              </a:tabLst>
            </a:pPr>
            <a:r>
              <a:rPr b="0" lang="es" sz="1600" spc="-1" strike="noStrike">
                <a:solidFill>
                  <a:srgbClr val="ffffff"/>
                </a:solidFill>
                <a:latin typeface="Open Sans"/>
                <a:ea typeface="Open Sans"/>
              </a:rPr>
              <a:t>los diferentes componentes existen ciertas características como los </a:t>
            </a:r>
            <a:r>
              <a:rPr b="1" lang="es" sz="1600" spc="-1" strike="noStrike">
                <a:solidFill>
                  <a:srgbClr val="ffffff"/>
                </a:solidFill>
                <a:latin typeface="Open Sans"/>
                <a:ea typeface="Open Sans"/>
              </a:rPr>
              <a:t>sockets, frecuencia y conectores</a:t>
            </a:r>
            <a:r>
              <a:rPr b="0" lang="es" sz="1600" spc="-1" strike="noStrike">
                <a:solidFill>
                  <a:srgbClr val="ffffff"/>
                </a:solidFill>
                <a:latin typeface="Open Sans"/>
                <a:ea typeface="Open Sans"/>
              </a:rPr>
              <a:t>, los cuales hay que tener </a:t>
            </a:r>
            <a:r>
              <a:rPr b="1" lang="es" sz="1600" spc="-1" strike="noStrike">
                <a:solidFill>
                  <a:srgbClr val="ffffff"/>
                </a:solidFill>
                <a:latin typeface="Open Sans"/>
                <a:ea typeface="Open Sans"/>
              </a:rPr>
              <a:t>en cuenta </a:t>
            </a:r>
            <a:r>
              <a:rPr b="0" lang="es" sz="1600" spc="-1" strike="noStrike">
                <a:solidFill>
                  <a:srgbClr val="ffffff"/>
                </a:solidFill>
                <a:latin typeface="Open Sans"/>
                <a:ea typeface="Open Sans"/>
              </a:rPr>
              <a:t>para la compatibilidad.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91" name="Google Shape;139;p36"/>
          <p:cNvSpPr/>
          <p:nvPr/>
        </p:nvSpPr>
        <p:spPr>
          <a:xfrm>
            <a:off x="3609720" y="1495080"/>
            <a:ext cx="4808160" cy="2377800"/>
          </a:xfrm>
          <a:prstGeom prst="rect">
            <a:avLst/>
          </a:prstGeom>
          <a:noFill/>
          <a:ln w="0">
            <a:noFill/>
          </a:ln>
        </p:spPr>
        <p:style>
          <a:lnRef idx="0"/>
          <a:fillRef idx="0"/>
          <a:effectRef idx="0"/>
          <a:fontRef idx="minor"/>
        </p:style>
        <p:txBody>
          <a:bodyPr anchor="ctr">
            <a:noAutofit/>
          </a:bodyPr>
          <a:p>
            <a:pPr>
              <a:lnSpc>
                <a:spcPct val="90000"/>
              </a:lnSpc>
              <a:tabLst>
                <a:tab algn="l" pos="0"/>
              </a:tabLst>
            </a:pPr>
            <a:r>
              <a:rPr b="1" lang="es" sz="3700" spc="-1" strike="noStrike">
                <a:solidFill>
                  <a:srgbClr val="ffffff"/>
                </a:solidFill>
                <a:latin typeface="Rajdhani"/>
                <a:ea typeface="Rajdhani"/>
              </a:rPr>
              <a:t>Especificaciones</a:t>
            </a:r>
            <a:endParaRPr b="0" lang="en-US" sz="3700" spc="-1" strike="noStrike">
              <a:latin typeface="Arial"/>
            </a:endParaRPr>
          </a:p>
          <a:p>
            <a:pPr>
              <a:lnSpc>
                <a:spcPct val="90000"/>
              </a:lnSpc>
              <a:tabLst>
                <a:tab algn="l" pos="0"/>
              </a:tabLst>
            </a:pPr>
            <a:r>
              <a:rPr b="1" lang="es" sz="3700" spc="-1" strike="noStrike">
                <a:solidFill>
                  <a:srgbClr val="ffffff"/>
                </a:solidFill>
                <a:latin typeface="Rajdhani"/>
                <a:ea typeface="Rajdhani"/>
              </a:rPr>
              <a:t>de equipos</a:t>
            </a:r>
            <a:endParaRPr b="0" lang="en-US" sz="3700" spc="-1" strike="noStrike">
              <a:latin typeface="Arial"/>
            </a:endParaRPr>
          </a:p>
        </p:txBody>
      </p:sp>
      <p:sp>
        <p:nvSpPr>
          <p:cNvPr id="192" name="Google Shape;140;p36"/>
          <p:cNvSpPr/>
          <p:nvPr/>
        </p:nvSpPr>
        <p:spPr>
          <a:xfrm>
            <a:off x="2740320" y="2195640"/>
            <a:ext cx="548280" cy="977040"/>
          </a:xfrm>
          <a:prstGeom prst="rect">
            <a:avLst/>
          </a:prstGeom>
          <a:noFill/>
          <a:ln w="0">
            <a:noFill/>
          </a:ln>
        </p:spPr>
        <p:style>
          <a:lnRef idx="0"/>
          <a:fillRef idx="0"/>
          <a:effectRef idx="0"/>
          <a:fontRef idx="minor"/>
        </p:style>
        <p:txBody>
          <a:bodyPr anchor="ctr">
            <a:noAutofit/>
          </a:bodyPr>
          <a:p>
            <a:pPr algn="r">
              <a:lnSpc>
                <a:spcPct val="90000"/>
              </a:lnSpc>
              <a:tabLst>
                <a:tab algn="l" pos="0"/>
              </a:tabLst>
            </a:pPr>
            <a:r>
              <a:rPr b="1" lang="es" sz="6000" spc="-1" strike="noStrike">
                <a:solidFill>
                  <a:srgbClr val="ffffff"/>
                </a:solidFill>
                <a:latin typeface="Rajdhani"/>
                <a:ea typeface="Rajdhani"/>
              </a:rPr>
              <a:t>3</a:t>
            </a:r>
            <a:endParaRPr b="0" lang="en-US" sz="6000" spc="-1" strike="noStrike">
              <a:latin typeface="Arial"/>
            </a:endParaRPr>
          </a:p>
        </p:txBody>
      </p:sp>
      <p:sp>
        <p:nvSpPr>
          <p:cNvPr id="193" name="Google Shape;141;p36"/>
          <p:cNvSpPr/>
          <p:nvPr/>
        </p:nvSpPr>
        <p:spPr>
          <a:xfrm>
            <a:off x="3438360" y="2141280"/>
            <a:ext cx="18360" cy="108612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46;p37"/>
          <p:cNvSpPr/>
          <p:nvPr/>
        </p:nvSpPr>
        <p:spPr>
          <a:xfrm>
            <a:off x="617400" y="601920"/>
            <a:ext cx="7678800" cy="85392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baja</a:t>
            </a:r>
            <a:endParaRPr b="0" lang="en-US" sz="3000" spc="-1" strike="noStrike">
              <a:latin typeface="Arial"/>
            </a:endParaRPr>
          </a:p>
        </p:txBody>
      </p:sp>
      <p:sp>
        <p:nvSpPr>
          <p:cNvPr id="195" name="Google Shape;147;p37"/>
          <p:cNvSpPr/>
          <p:nvPr/>
        </p:nvSpPr>
        <p:spPr>
          <a:xfrm>
            <a:off x="627840" y="1528200"/>
            <a:ext cx="3614760" cy="3013200"/>
          </a:xfrm>
          <a:prstGeom prst="rect">
            <a:avLst/>
          </a:prstGeom>
          <a:noFill/>
          <a:ln w="0">
            <a:noFill/>
          </a:ln>
        </p:spPr>
        <p:style>
          <a:lnRef idx="0"/>
          <a:fillRef idx="0"/>
          <a:effectRef idx="0"/>
          <a:fontRef idx="minor"/>
        </p:style>
        <p:txBody>
          <a:bodyPr>
            <a:noAutofit/>
          </a:bodyPr>
          <a:p>
            <a:pPr>
              <a:lnSpc>
                <a:spcPct val="130000"/>
              </a:lnSpc>
              <a:tabLst>
                <a:tab algn="l" pos="0"/>
              </a:tabLst>
            </a:pPr>
            <a:r>
              <a:rPr b="0" lang="es" sz="1600" spc="-1" strike="noStrike">
                <a:solidFill>
                  <a:srgbClr val="434343"/>
                </a:solidFill>
                <a:latin typeface="Open Sans"/>
                <a:ea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lang="en-US" sz="1600" spc="-1" strike="noStrike">
              <a:latin typeface="Arial"/>
            </a:endParaRPr>
          </a:p>
        </p:txBody>
      </p:sp>
      <p:pic>
        <p:nvPicPr>
          <p:cNvPr id="196" name="Google Shape;148;p37" descr=""/>
          <p:cNvPicPr/>
          <p:nvPr/>
        </p:nvPicPr>
        <p:blipFill>
          <a:blip r:embed="rId1"/>
          <a:stretch/>
        </p:blipFill>
        <p:spPr>
          <a:xfrm>
            <a:off x="4406400" y="1249920"/>
            <a:ext cx="4699440" cy="2643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EasyOffice/7.1.2.2$Windows_X86_64 LibreOffice_project/bf4690972f643860cc2e32bd3cf659dd9eec9437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