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16"/>
  </p:notesMasterIdLst>
  <p:sldIdLst>
    <p:sldId id="256" r:id="rId3"/>
    <p:sldId id="261" r:id="rId4"/>
    <p:sldId id="264" r:id="rId5"/>
    <p:sldId id="265" r:id="rId6"/>
    <p:sldId id="266" r:id="rId7"/>
    <p:sldId id="267" r:id="rId8"/>
    <p:sldId id="268" r:id="rId9"/>
    <p:sldId id="269" r:id="rId10"/>
    <p:sldId id="270" r:id="rId11"/>
    <p:sldId id="271" r:id="rId12"/>
    <p:sldId id="272" r:id="rId13"/>
    <p:sldId id="274" r:id="rId14"/>
    <p:sldId id="275" r:id="rId15"/>
  </p:sldIdLst>
  <p:sldSz cx="9144000" cy="5143500" type="screen16x9"/>
  <p:notesSz cx="6858000" cy="9144000"/>
  <p:embeddedFontLst>
    <p:embeddedFont>
      <p:font typeface="Open Sans" panose="020B0606030504020204" pitchFamily="34" charset="0"/>
      <p:regular r:id="rId17"/>
      <p:bold r:id="rId18"/>
      <p:italic r:id="rId19"/>
      <p:boldItalic r:id="rId20"/>
    </p:embeddedFont>
    <p:embeddedFont>
      <p:font typeface="Rajdhani"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B7D42D-FC1F-491B-9C0D-D8BB7D1B6576}">
  <a:tblStyle styleId="{40B7D42D-FC1F-491B-9C0D-D8BB7D1B657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8" y="112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b1fdcf20d3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c65a5591a5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deb3107ed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eb3107ed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4">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44"/>
          <p:cNvSpPr txBox="1"/>
          <p:nvPr/>
        </p:nvSpPr>
        <p:spPr>
          <a:xfrm>
            <a:off x="718461" y="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dirty="0">
                <a:solidFill>
                  <a:srgbClr val="EC183F"/>
                </a:solidFill>
                <a:latin typeface="Rajdhani"/>
                <a:ea typeface="Rajdhani"/>
                <a:cs typeface="Rajdhani"/>
                <a:sym typeface="Rajdhani"/>
              </a:rPr>
              <a:t>Gama alta - Intel</a:t>
            </a:r>
            <a:endParaRPr sz="3000" b="1" dirty="0">
              <a:solidFill>
                <a:srgbClr val="EC183F"/>
              </a:solidFill>
              <a:latin typeface="Rajdhani"/>
              <a:ea typeface="Rajdhani"/>
              <a:cs typeface="Rajdhani"/>
              <a:sym typeface="Rajdhani"/>
            </a:endParaRPr>
          </a:p>
        </p:txBody>
      </p:sp>
      <p:sp>
        <p:nvSpPr>
          <p:cNvPr id="200" name="Google Shape;200;p44"/>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01" name="Google Shape;201;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2" name="Google Shape;202;p44"/>
          <p:cNvGraphicFramePr/>
          <p:nvPr>
            <p:extLst>
              <p:ext uri="{D42A27DB-BD31-4B8C-83A1-F6EECF244321}">
                <p14:modId xmlns:p14="http://schemas.microsoft.com/office/powerpoint/2010/main" val="3734587592"/>
              </p:ext>
            </p:extLst>
          </p:nvPr>
        </p:nvGraphicFramePr>
        <p:xfrm>
          <a:off x="552337" y="646535"/>
          <a:ext cx="8011347" cy="3687930"/>
        </p:xfrm>
        <a:graphic>
          <a:graphicData uri="http://schemas.openxmlformats.org/drawingml/2006/table">
            <a:tbl>
              <a:tblPr>
                <a:noFill/>
                <a:tableStyleId>{40B7D42D-FC1F-491B-9C0D-D8BB7D1B6576}</a:tableStyleId>
              </a:tblPr>
              <a:tblGrid>
                <a:gridCol w="2269854">
                  <a:extLst>
                    <a:ext uri="{9D8B030D-6E8A-4147-A177-3AD203B41FA5}">
                      <a16:colId xmlns:a16="http://schemas.microsoft.com/office/drawing/2014/main" val="20000"/>
                    </a:ext>
                  </a:extLst>
                </a:gridCol>
                <a:gridCol w="5741493">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Core i7-11700KF</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rgbClr val="000000"/>
                          </a:solidFill>
                          <a:effectLst/>
                          <a:latin typeface="Arial"/>
                          <a:ea typeface="Arial"/>
                          <a:cs typeface="Arial"/>
                          <a:sym typeface="Arial"/>
                        </a:rPr>
                        <a:t>Mother Gigabyte B560M AORUS PRO AX S1200</a:t>
                      </a:r>
                    </a:p>
                    <a:p>
                      <a:pPr marL="0" lvl="0" indent="0" algn="l" rtl="0">
                        <a:spcBef>
                          <a:spcPts val="0"/>
                        </a:spcBef>
                        <a:spcAft>
                          <a:spcPts val="0"/>
                        </a:spcAft>
                        <a:buNone/>
                      </a:pPr>
                      <a:r>
                        <a:rPr lang="es-CO" dirty="0">
                          <a:latin typeface="Open Sans"/>
                          <a:ea typeface="Open Sans"/>
                          <a:cs typeface="Open Sans"/>
                          <a:sym typeface="Open Sans"/>
                        </a:rPr>
                        <a:t>https://compragamer.com/producto/Mother_Gigabyte_B560M_AORUS_PRO_AX_S1200_12470</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rPr>
                        <a:t>Memoria </a:t>
                      </a:r>
                      <a:r>
                        <a:rPr lang="es-CO" sz="1400" b="1" i="0" u="none" strike="noStrike" cap="none" dirty="0" err="1">
                          <a:solidFill>
                            <a:srgbClr val="000000"/>
                          </a:solidFill>
                          <a:effectLst/>
                          <a:latin typeface="Arial"/>
                          <a:ea typeface="Arial"/>
                          <a:cs typeface="Arial"/>
                          <a:sym typeface="Arial"/>
                        </a:rPr>
                        <a:t>Patriot</a:t>
                      </a:r>
                      <a:r>
                        <a:rPr lang="es-CO" sz="1400" b="1" i="0" u="none" strike="noStrike" cap="none" dirty="0">
                          <a:solidFill>
                            <a:srgbClr val="000000"/>
                          </a:solidFill>
                          <a:effectLst/>
                          <a:latin typeface="Arial"/>
                          <a:ea typeface="Arial"/>
                          <a:cs typeface="Arial"/>
                          <a:sym typeface="Arial"/>
                        </a:rPr>
                        <a:t> Viper DDR4 32GB (2x16GB) 3200Mhz Steel</a:t>
                      </a:r>
                    </a:p>
                    <a:p>
                      <a:pPr marL="0" lvl="0" indent="0" algn="l" rtl="0">
                        <a:spcBef>
                          <a:spcPts val="0"/>
                        </a:spcBef>
                        <a:spcAft>
                          <a:spcPts val="0"/>
                        </a:spcAft>
                        <a:buNone/>
                      </a:pPr>
                      <a:r>
                        <a:rPr lang="es-CO" dirty="0">
                          <a:latin typeface="Open Sans"/>
                          <a:ea typeface="Open Sans"/>
                          <a:cs typeface="Open Sans"/>
                          <a:sym typeface="Open Sans"/>
                        </a:rPr>
                        <a:t>https://compragamer.com/producto/Memoria_Patriot_Viper_DDR4_32GB_2x16GB_3200Mhz_Steel_13021</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rPr>
                        <a:t>Disco Sólido SSD M.2 WD 2TB Blue SN550 2600MB/s PC </a:t>
                      </a:r>
                    </a:p>
                    <a:p>
                      <a:pPr marL="0" lvl="0" indent="0" algn="l" rtl="0">
                        <a:spcBef>
                          <a:spcPts val="0"/>
                        </a:spcBef>
                        <a:spcAft>
                          <a:spcPts val="0"/>
                        </a:spcAft>
                        <a:buNone/>
                      </a:pPr>
                      <a:r>
                        <a:rPr lang="es-CO" dirty="0">
                          <a:latin typeface="Open Sans"/>
                          <a:ea typeface="Open Sans"/>
                          <a:cs typeface="Open Sans"/>
                          <a:sym typeface="Open Sans"/>
                        </a:rPr>
                        <a:t>https://compragamer.com/producto/Disco_S_lido_SSD_M_2_WD_2TB_Blue_SN550_2600MB_s_PC_12666</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rPr>
                        <a:t>GeForce RTX 3080 10GB GDDR6X GAMING OC LHR</a:t>
                      </a:r>
                    </a:p>
                    <a:p>
                      <a:pPr marL="0" lvl="0" indent="0" algn="l" rtl="0">
                        <a:spcBef>
                          <a:spcPts val="0"/>
                        </a:spcBef>
                        <a:spcAft>
                          <a:spcPts val="0"/>
                        </a:spcAft>
                        <a:buNone/>
                      </a:pPr>
                      <a:r>
                        <a:rPr lang="es-CO" dirty="0">
                          <a:latin typeface="Open Sans"/>
                          <a:ea typeface="Open Sans"/>
                          <a:cs typeface="Open Sans"/>
                          <a:sym typeface="Open Sans"/>
                        </a:rPr>
                        <a:t>https://compragamer.com/producto/Placa_de_Video_Gigabyte_GeForce_RTX_3080_10GB_GDDR6X_GAMING_OC_LHR_13578</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45"/>
          <p:cNvSpPr txBox="1"/>
          <p:nvPr/>
        </p:nvSpPr>
        <p:spPr>
          <a:xfrm>
            <a:off x="581900" y="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dirty="0">
                <a:solidFill>
                  <a:srgbClr val="EC183F"/>
                </a:solidFill>
                <a:latin typeface="Rajdhani"/>
                <a:ea typeface="Rajdhani"/>
                <a:cs typeface="Rajdhani"/>
                <a:sym typeface="Rajdhani"/>
              </a:rPr>
              <a:t>Gama alta - AMD</a:t>
            </a:r>
            <a:endParaRPr sz="3000" b="1" dirty="0">
              <a:solidFill>
                <a:srgbClr val="EC183F"/>
              </a:solidFill>
              <a:latin typeface="Rajdhani"/>
              <a:ea typeface="Rajdhani"/>
              <a:cs typeface="Rajdhani"/>
              <a:sym typeface="Rajdhani"/>
            </a:endParaRPr>
          </a:p>
        </p:txBody>
      </p:sp>
      <p:sp>
        <p:nvSpPr>
          <p:cNvPr id="208" name="Google Shape;208;p45"/>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09" name="Google Shape;209;p45"/>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10" name="Google Shape;210;p45"/>
          <p:cNvGraphicFramePr/>
          <p:nvPr>
            <p:extLst>
              <p:ext uri="{D42A27DB-BD31-4B8C-83A1-F6EECF244321}">
                <p14:modId xmlns:p14="http://schemas.microsoft.com/office/powerpoint/2010/main" val="667435948"/>
              </p:ext>
            </p:extLst>
          </p:nvPr>
        </p:nvGraphicFramePr>
        <p:xfrm>
          <a:off x="384048" y="743025"/>
          <a:ext cx="8375904" cy="3657450"/>
        </p:xfrm>
        <a:graphic>
          <a:graphicData uri="http://schemas.openxmlformats.org/drawingml/2006/table">
            <a:tbl>
              <a:tblPr>
                <a:noFill/>
                <a:tableStyleId>{40B7D42D-FC1F-491B-9C0D-D8BB7D1B6576}</a:tableStyleId>
              </a:tblPr>
              <a:tblGrid>
                <a:gridCol w="2220847">
                  <a:extLst>
                    <a:ext uri="{9D8B030D-6E8A-4147-A177-3AD203B41FA5}">
                      <a16:colId xmlns:a16="http://schemas.microsoft.com/office/drawing/2014/main" val="20000"/>
                    </a:ext>
                  </a:extLst>
                </a:gridCol>
                <a:gridCol w="6155057">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Amd Ryzen 9 5950X 4.9GHz Turbo AM4</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rgbClr val="000000"/>
                          </a:solidFill>
                          <a:effectLst/>
                          <a:latin typeface="Arial"/>
                          <a:ea typeface="Arial"/>
                          <a:cs typeface="Arial"/>
                          <a:sym typeface="Arial"/>
                        </a:rPr>
                        <a:t>Mother ASUS TUF X570-PLUS GAMING </a:t>
                      </a:r>
                      <a:r>
                        <a:rPr lang="en-US" sz="1400" b="1" i="0" u="none" strike="noStrike" cap="none" dirty="0" err="1">
                          <a:solidFill>
                            <a:srgbClr val="000000"/>
                          </a:solidFill>
                          <a:effectLst/>
                          <a:latin typeface="Arial"/>
                          <a:ea typeface="Arial"/>
                          <a:cs typeface="Arial"/>
                          <a:sym typeface="Arial"/>
                        </a:rPr>
                        <a:t>WiFi</a:t>
                      </a:r>
                      <a:r>
                        <a:rPr lang="en-US" sz="1400" b="1" i="0" u="none" strike="noStrike" cap="none" dirty="0">
                          <a:solidFill>
                            <a:srgbClr val="000000"/>
                          </a:solidFill>
                          <a:effectLst/>
                          <a:latin typeface="Arial"/>
                          <a:ea typeface="Arial"/>
                          <a:cs typeface="Arial"/>
                          <a:sym typeface="Arial"/>
                        </a:rPr>
                        <a:t> AM4 PCIe 4.0 Dual M.2 </a:t>
                      </a:r>
                      <a:r>
                        <a:rPr lang="es-CO" sz="1200" dirty="0"/>
                        <a:t>https://compragamer.com/producto/Mother_ASUS_TUF_X570_PLUS_GAMING_WiFi_AM4_PCIe_4_0_Dual_M_2_8876</a:t>
                      </a: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rPr>
                        <a:t>Memoria </a:t>
                      </a:r>
                      <a:r>
                        <a:rPr lang="es-CO" sz="1400" b="1" i="0" u="none" strike="noStrike" cap="none" dirty="0" err="1">
                          <a:solidFill>
                            <a:srgbClr val="000000"/>
                          </a:solidFill>
                          <a:effectLst/>
                          <a:latin typeface="Arial"/>
                          <a:ea typeface="Arial"/>
                          <a:cs typeface="Arial"/>
                          <a:sym typeface="Arial"/>
                        </a:rPr>
                        <a:t>Patriot</a:t>
                      </a:r>
                      <a:r>
                        <a:rPr lang="es-CO" sz="1400" b="1" i="0" u="none" strike="noStrike" cap="none" dirty="0">
                          <a:solidFill>
                            <a:srgbClr val="000000"/>
                          </a:solidFill>
                          <a:effectLst/>
                          <a:latin typeface="Arial"/>
                          <a:ea typeface="Arial"/>
                          <a:cs typeface="Arial"/>
                          <a:sym typeface="Arial"/>
                        </a:rPr>
                        <a:t> Viper DDR4 32GB (2x16GB) 3200Mhz Steel RGB Black</a:t>
                      </a:r>
                    </a:p>
                    <a:p>
                      <a:pPr marL="0" lvl="0" indent="0" algn="l" rtl="0">
                        <a:spcBef>
                          <a:spcPts val="0"/>
                        </a:spcBef>
                        <a:spcAft>
                          <a:spcPts val="0"/>
                        </a:spcAft>
                        <a:buNone/>
                      </a:pPr>
                      <a:r>
                        <a:rPr lang="es-CO" sz="1200" dirty="0"/>
                        <a:t>https://compragamer.com/producto/Memoria_Patriot_Viper_DDR4_32GB_2x16GB_3200Mhz_Steel_RGB_Black_13014</a:t>
                      </a:r>
                      <a:endParaRPr sz="1200"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rPr>
                        <a:t>Disco Solido SSD M.2 </a:t>
                      </a:r>
                      <a:r>
                        <a:rPr lang="es-CO" sz="1400" b="1" i="0" u="none" strike="noStrike" cap="none" dirty="0" err="1">
                          <a:solidFill>
                            <a:srgbClr val="000000"/>
                          </a:solidFill>
                          <a:effectLst/>
                          <a:latin typeface="Arial"/>
                          <a:ea typeface="Arial"/>
                          <a:cs typeface="Arial"/>
                          <a:sym typeface="Arial"/>
                        </a:rPr>
                        <a:t>Team</a:t>
                      </a:r>
                      <a:r>
                        <a:rPr lang="es-CO" sz="1400" b="1" i="0" u="none" strike="noStrike" cap="none" dirty="0">
                          <a:solidFill>
                            <a:srgbClr val="000000"/>
                          </a:solidFill>
                          <a:effectLst/>
                          <a:latin typeface="Arial"/>
                          <a:ea typeface="Arial"/>
                          <a:cs typeface="Arial"/>
                          <a:sym typeface="Arial"/>
                        </a:rPr>
                        <a:t> 2TB </a:t>
                      </a:r>
                      <a:r>
                        <a:rPr lang="es-CO" sz="1400" b="1" i="0" u="none" strike="noStrike" cap="none" dirty="0" err="1">
                          <a:solidFill>
                            <a:srgbClr val="000000"/>
                          </a:solidFill>
                          <a:effectLst/>
                          <a:latin typeface="Arial"/>
                          <a:ea typeface="Arial"/>
                          <a:cs typeface="Arial"/>
                          <a:sym typeface="Arial"/>
                        </a:rPr>
                        <a:t>Cardea</a:t>
                      </a:r>
                      <a:r>
                        <a:rPr lang="es-CO" sz="1400" b="1" i="0" u="none" strike="noStrike" cap="none" dirty="0">
                          <a:solidFill>
                            <a:srgbClr val="000000"/>
                          </a:solidFill>
                          <a:effectLst/>
                          <a:latin typeface="Arial"/>
                          <a:ea typeface="Arial"/>
                          <a:cs typeface="Arial"/>
                          <a:sym typeface="Arial"/>
                        </a:rPr>
                        <a:t> C440 5000MB/s </a:t>
                      </a:r>
                      <a:r>
                        <a:rPr lang="es-CO" sz="1400" b="1" i="0" u="none" strike="noStrike" cap="none" dirty="0" err="1">
                          <a:solidFill>
                            <a:srgbClr val="000000"/>
                          </a:solidFill>
                          <a:effectLst/>
                          <a:latin typeface="Arial"/>
                          <a:ea typeface="Arial"/>
                          <a:cs typeface="Arial"/>
                          <a:sym typeface="Arial"/>
                        </a:rPr>
                        <a:t>NVMe</a:t>
                      </a:r>
                      <a:r>
                        <a:rPr lang="es-CO" sz="1400" b="1" i="0" u="none" strike="noStrike" cap="none" dirty="0">
                          <a:solidFill>
                            <a:srgbClr val="000000"/>
                          </a:solidFill>
                          <a:effectLst/>
                          <a:latin typeface="Arial"/>
                          <a:ea typeface="Arial"/>
                          <a:cs typeface="Arial"/>
                          <a:sym typeface="Arial"/>
                        </a:rPr>
                        <a:t> PCIe Gen4 </a:t>
                      </a:r>
                    </a:p>
                    <a:p>
                      <a:pPr marL="0" lvl="0" indent="0" algn="l" rtl="0">
                        <a:spcBef>
                          <a:spcPts val="0"/>
                        </a:spcBef>
                        <a:spcAft>
                          <a:spcPts val="0"/>
                        </a:spcAft>
                        <a:buNone/>
                      </a:pPr>
                      <a:r>
                        <a:rPr lang="es-CO" sz="1200" dirty="0"/>
                        <a:t>https://compragamer.com/producto/Disco_Solido_SSD_M_2_Team_2TB_Cardea_C440_5000MB_s_NVMe_PCIe_Gen4_12608</a:t>
                      </a:r>
                      <a:endParaRPr sz="1200"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rPr>
                        <a:t>XFX Radeon RX 6700 XT BLACK 12GB GDDR6 SPEEDSTER QICK 319 </a:t>
                      </a:r>
                    </a:p>
                    <a:p>
                      <a:pPr marL="0" lvl="0" indent="0" algn="l" rtl="0">
                        <a:spcBef>
                          <a:spcPts val="0"/>
                        </a:spcBef>
                        <a:spcAft>
                          <a:spcPts val="0"/>
                        </a:spcAft>
                        <a:buNone/>
                      </a:pPr>
                      <a:r>
                        <a:rPr lang="es-CO" sz="1200" dirty="0"/>
                        <a:t>https://compragamer.com/producto/Placa_de_Video_XFX_Radeon_RX_6700_XT_BLACK_12GB_GDDR6_SPEEDSTER_QICK_319_12083</a:t>
                      </a:r>
                      <a:endParaRPr sz="1200"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7"/>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23" name="Google Shape;223;p47"/>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a:t>
            </a:r>
            <a:r>
              <a:rPr lang="es" sz="1600" b="1">
                <a:solidFill>
                  <a:srgbClr val="434343"/>
                </a:solidFill>
                <a:latin typeface="Open Sans"/>
                <a:ea typeface="Open Sans"/>
                <a:cs typeface="Open Sans"/>
                <a:sym typeface="Open Sans"/>
              </a:rPr>
              <a:t>su mochila</a:t>
            </a:r>
            <a:r>
              <a:rPr lang="es" sz="1600">
                <a:solidFill>
                  <a:srgbClr val="434343"/>
                </a:solidFill>
                <a:latin typeface="Open Sans"/>
                <a:ea typeface="Open Sans"/>
                <a:cs typeface="Open Sans"/>
                <a:sym typeface="Open Sans"/>
              </a:rPr>
              <a:t>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24" name="Google Shape;224;p47"/>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25" name="Google Shape;225;p47"/>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26" name="Google Shape;226;p47"/>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30"/>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dirty="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dirty="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extLst>
              <p:ext uri="{D42A27DB-BD31-4B8C-83A1-F6EECF244321}">
                <p14:modId xmlns:p14="http://schemas.microsoft.com/office/powerpoint/2010/main" val="2552910231"/>
              </p:ext>
            </p:extLst>
          </p:nvPr>
        </p:nvGraphicFramePr>
        <p:xfrm>
          <a:off x="952500" y="1809750"/>
          <a:ext cx="7239000" cy="2865000"/>
        </p:xfrm>
        <a:graphic>
          <a:graphicData uri="http://schemas.openxmlformats.org/drawingml/2006/table">
            <a:tbl>
              <a:tblPr>
                <a:noFill/>
                <a:tableStyleId>{40B7D42D-FC1F-491B-9C0D-D8BB7D1B6576}</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Core i3 9100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BR" sz="1400" b="1" i="0" u="none" strike="noStrike" cap="none" dirty="0" err="1">
                          <a:solidFill>
                            <a:srgbClr val="000000"/>
                          </a:solidFill>
                          <a:effectLst/>
                          <a:latin typeface="Arial"/>
                          <a:ea typeface="Arial"/>
                          <a:cs typeface="Arial"/>
                          <a:sym typeface="Arial"/>
                        </a:rPr>
                        <a:t>Mother</a:t>
                      </a:r>
                      <a:r>
                        <a:rPr lang="pt-BR" sz="1400" b="1" i="0" u="none" strike="noStrike" cap="none" dirty="0">
                          <a:solidFill>
                            <a:srgbClr val="000000"/>
                          </a:solidFill>
                          <a:effectLst/>
                          <a:latin typeface="Arial"/>
                          <a:ea typeface="Arial"/>
                          <a:cs typeface="Arial"/>
                          <a:sym typeface="Arial"/>
                        </a:rPr>
                        <a:t> ASUS PRIME H310M-R R2.0 1151 OEM</a:t>
                      </a:r>
                    </a:p>
                    <a:p>
                      <a:pPr marL="0" lvl="0" indent="0" algn="l" rtl="0">
                        <a:spcBef>
                          <a:spcPts val="0"/>
                        </a:spcBef>
                        <a:spcAft>
                          <a:spcPts val="0"/>
                        </a:spcAft>
                        <a:buNone/>
                      </a:pPr>
                      <a:r>
                        <a:rPr lang="es-CO" dirty="0"/>
                        <a:t>https://compragamer.com/producto/Mother_ASUS_PRIME_H310M_R_R2_0_1151_OEM_8562</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1" i="0" u="none" strike="noStrike" cap="none" dirty="0">
                          <a:solidFill>
                            <a:srgbClr val="000000"/>
                          </a:solidFill>
                          <a:effectLst/>
                          <a:latin typeface="Arial"/>
                          <a:ea typeface="Arial"/>
                          <a:cs typeface="Arial"/>
                          <a:sym typeface="Arial"/>
                        </a:rPr>
                        <a:t>Memoria Adata DDR4 8GB 2666MHz Premier</a:t>
                      </a:r>
                    </a:p>
                    <a:p>
                      <a:pPr marL="0" lvl="0" indent="0" algn="l" rtl="0">
                        <a:spcBef>
                          <a:spcPts val="0"/>
                        </a:spcBef>
                        <a:spcAft>
                          <a:spcPts val="0"/>
                        </a:spcAft>
                        <a:buNone/>
                      </a:pPr>
                      <a:r>
                        <a:rPr lang="es-CO" dirty="0"/>
                        <a:t>https://compragamer.com/producto/Memoria_Adata_DDR4_8GB_2666MHz_Premier_8972</a:t>
                      </a: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rgbClr val="000000"/>
                          </a:solidFill>
                          <a:effectLst/>
                          <a:latin typeface="Arial"/>
                          <a:ea typeface="Arial"/>
                          <a:cs typeface="Arial"/>
                          <a:sym typeface="Arial"/>
                        </a:rPr>
                        <a:t>Disco </a:t>
                      </a:r>
                      <a:r>
                        <a:rPr lang="en-US" sz="1400" b="1" i="0" u="none" strike="noStrike" cap="none" dirty="0" err="1">
                          <a:solidFill>
                            <a:srgbClr val="000000"/>
                          </a:solidFill>
                          <a:effectLst/>
                          <a:latin typeface="Arial"/>
                          <a:ea typeface="Arial"/>
                          <a:cs typeface="Arial"/>
                          <a:sym typeface="Arial"/>
                        </a:rPr>
                        <a:t>Rígido</a:t>
                      </a:r>
                      <a:r>
                        <a:rPr lang="en-US" sz="1400" b="1" i="0" u="none" strike="noStrike" cap="none" dirty="0">
                          <a:solidFill>
                            <a:srgbClr val="000000"/>
                          </a:solidFill>
                          <a:effectLst/>
                          <a:latin typeface="Arial"/>
                          <a:ea typeface="Arial"/>
                          <a:cs typeface="Arial"/>
                          <a:sym typeface="Arial"/>
                        </a:rPr>
                        <a:t> WD 1TB BLACK 64MB SATA 6.0GB/s</a:t>
                      </a:r>
                    </a:p>
                    <a:p>
                      <a:pPr marL="0" lvl="0" indent="0" algn="l" rtl="0">
                        <a:spcBef>
                          <a:spcPts val="0"/>
                        </a:spcBef>
                        <a:spcAft>
                          <a:spcPts val="0"/>
                        </a:spcAft>
                        <a:buNone/>
                      </a:pPr>
                      <a:r>
                        <a:rPr lang="es-CO" dirty="0"/>
                        <a:t>https://compragamer.com/producto/Disco_R_gido_WD_1TB_BLACK_64MB_SATA_6_0GB_s_1946</a:t>
                      </a:r>
                      <a:endParaRPr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63" name="Google Shape;163;p39"/>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64" name="Google Shape;164;p39"/>
          <p:cNvGraphicFramePr/>
          <p:nvPr>
            <p:extLst>
              <p:ext uri="{D42A27DB-BD31-4B8C-83A1-F6EECF244321}">
                <p14:modId xmlns:p14="http://schemas.microsoft.com/office/powerpoint/2010/main" val="2004647705"/>
              </p:ext>
            </p:extLst>
          </p:nvPr>
        </p:nvGraphicFramePr>
        <p:xfrm>
          <a:off x="952500" y="1809750"/>
          <a:ext cx="7239000" cy="2865000"/>
        </p:xfrm>
        <a:graphic>
          <a:graphicData uri="http://schemas.openxmlformats.org/drawingml/2006/table">
            <a:tbl>
              <a:tblPr>
                <a:noFill/>
                <a:tableStyleId>{40B7D42D-FC1F-491B-9C0D-D8BB7D1B6576}</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AMD Athlon 320GE 3.5Ghz AM4</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r>
                        <a:rPr lang="es-CO" sz="1400" b="1" i="0" u="none" strike="noStrike" cap="none" dirty="0" err="1">
                          <a:solidFill>
                            <a:srgbClr val="000000"/>
                          </a:solidFill>
                          <a:effectLst/>
                          <a:latin typeface="Arial"/>
                          <a:ea typeface="Arial"/>
                          <a:cs typeface="Arial"/>
                          <a:sym typeface="Arial"/>
                        </a:rPr>
                        <a:t>Mother</a:t>
                      </a:r>
                      <a:r>
                        <a:rPr lang="es-CO" sz="1400" b="1" i="0" u="none" strike="noStrike" cap="none" dirty="0">
                          <a:solidFill>
                            <a:srgbClr val="000000"/>
                          </a:solidFill>
                          <a:effectLst/>
                          <a:latin typeface="Arial"/>
                          <a:ea typeface="Arial"/>
                          <a:cs typeface="Arial"/>
                          <a:sym typeface="Arial"/>
                        </a:rPr>
                        <a:t> Gigabyte GA-A320M-H AM4</a:t>
                      </a:r>
                    </a:p>
                    <a:p>
                      <a:pPr marL="0" lvl="0" indent="0" algn="l" rtl="0">
                        <a:spcBef>
                          <a:spcPts val="0"/>
                        </a:spcBef>
                        <a:spcAft>
                          <a:spcPts val="0"/>
                        </a:spcAft>
                        <a:buNone/>
                      </a:pPr>
                      <a:r>
                        <a:rPr lang="es-CO" dirty="0">
                          <a:latin typeface="Open Sans"/>
                          <a:ea typeface="Open Sans"/>
                          <a:cs typeface="Open Sans"/>
                          <a:sym typeface="Open Sans"/>
                        </a:rPr>
                        <a:t>https://compragamer.com/producto/Mother_Gigabyte_GA_A320M_H_AM4_10022</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ram</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1" i="0" u="none" strike="noStrike" cap="none" dirty="0">
                          <a:solidFill>
                            <a:srgbClr val="000000"/>
                          </a:solidFill>
                          <a:effectLst/>
                          <a:latin typeface="Arial"/>
                          <a:ea typeface="Arial"/>
                          <a:cs typeface="Arial"/>
                          <a:sym typeface="Arial"/>
                        </a:rPr>
                        <a:t>Memoria Adata DDR4 8GB 2666MHz Premier</a:t>
                      </a:r>
                    </a:p>
                    <a:p>
                      <a:pPr marL="0" lvl="0" indent="0" algn="l" rtl="0">
                        <a:spcBef>
                          <a:spcPts val="0"/>
                        </a:spcBef>
                        <a:spcAft>
                          <a:spcPts val="0"/>
                        </a:spcAft>
                        <a:buNone/>
                      </a:pPr>
                      <a:r>
                        <a:rPr lang="es-CO" dirty="0">
                          <a:latin typeface="Open Sans"/>
                          <a:ea typeface="Open Sans"/>
                          <a:cs typeface="Open Sans"/>
                          <a:sym typeface="Open Sans"/>
                        </a:rPr>
                        <a:t>https://compragamer.com/producto/Memoria_Adata_DDR4_8GB_2666MHz_Premier_8972</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rPr>
                        <a:t>Disco Rígido WD 1TB BLUE 64MB SATA 6.0GB/s </a:t>
                      </a:r>
                    </a:p>
                    <a:p>
                      <a:pPr marL="0" lvl="0" indent="0" algn="l" rtl="0">
                        <a:spcBef>
                          <a:spcPts val="0"/>
                        </a:spcBef>
                        <a:spcAft>
                          <a:spcPts val="0"/>
                        </a:spcAft>
                        <a:buNone/>
                      </a:pPr>
                      <a:r>
                        <a:rPr lang="es-CO" dirty="0">
                          <a:latin typeface="Open Sans"/>
                          <a:ea typeface="Open Sans"/>
                          <a:cs typeface="Open Sans"/>
                          <a:sym typeface="Open Sans"/>
                        </a:rPr>
                        <a:t>https://compragamer.com/producto/Disco_R_gido_WD_1TB_BLUE_64MB_SATA_6_0GB_s_2723</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40"/>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0" name="Google Shape;170;p40"/>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71" name="Google Shape;171;p40"/>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41"/>
          <p:cNvSpPr txBox="1"/>
          <p:nvPr/>
        </p:nvSpPr>
        <p:spPr>
          <a:xfrm>
            <a:off x="680004" y="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dirty="0">
                <a:solidFill>
                  <a:srgbClr val="EC183F"/>
                </a:solidFill>
                <a:latin typeface="Rajdhani"/>
                <a:ea typeface="Rajdhani"/>
                <a:cs typeface="Rajdhani"/>
                <a:sym typeface="Rajdhani"/>
              </a:rPr>
              <a:t>Gama media - Intel</a:t>
            </a:r>
            <a:endParaRPr sz="3000" b="1" dirty="0">
              <a:solidFill>
                <a:srgbClr val="EC183F"/>
              </a:solidFill>
              <a:latin typeface="Rajdhani"/>
              <a:ea typeface="Rajdhani"/>
              <a:cs typeface="Rajdhani"/>
              <a:sym typeface="Rajdhani"/>
            </a:endParaRPr>
          </a:p>
        </p:txBody>
      </p:sp>
      <p:sp>
        <p:nvSpPr>
          <p:cNvPr id="177" name="Google Shape;177;p41"/>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8" name="Google Shape;178;p41"/>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9" name="Google Shape;179;p41"/>
          <p:cNvGraphicFramePr/>
          <p:nvPr>
            <p:extLst>
              <p:ext uri="{D42A27DB-BD31-4B8C-83A1-F6EECF244321}">
                <p14:modId xmlns:p14="http://schemas.microsoft.com/office/powerpoint/2010/main" val="3964986583"/>
              </p:ext>
            </p:extLst>
          </p:nvPr>
        </p:nvGraphicFramePr>
        <p:xfrm>
          <a:off x="657291" y="854100"/>
          <a:ext cx="7829418" cy="3687930"/>
        </p:xfrm>
        <a:graphic>
          <a:graphicData uri="http://schemas.openxmlformats.org/drawingml/2006/table">
            <a:tbl>
              <a:tblPr>
                <a:noFill/>
                <a:tableStyleId>{40B7D42D-FC1F-491B-9C0D-D8BB7D1B6576}</a:tableStyleId>
              </a:tblPr>
              <a:tblGrid>
                <a:gridCol w="2051050">
                  <a:extLst>
                    <a:ext uri="{9D8B030D-6E8A-4147-A177-3AD203B41FA5}">
                      <a16:colId xmlns:a16="http://schemas.microsoft.com/office/drawing/2014/main" val="20000"/>
                    </a:ext>
                  </a:extLst>
                </a:gridCol>
                <a:gridCol w="5778368">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err="1">
                          <a:solidFill>
                            <a:srgbClr val="000000"/>
                          </a:solidFill>
                          <a:effectLst/>
                          <a:latin typeface="Arial"/>
                          <a:ea typeface="Arial"/>
                          <a:cs typeface="Arial"/>
                          <a:sym typeface="Arial"/>
                        </a:rPr>
                        <a:t>Procesador</a:t>
                      </a:r>
                      <a:r>
                        <a:rPr lang="en-US" sz="1400" b="1" i="0" u="none" strike="noStrike" cap="none" dirty="0">
                          <a:solidFill>
                            <a:srgbClr val="000000"/>
                          </a:solidFill>
                          <a:effectLst/>
                          <a:latin typeface="Arial"/>
                          <a:ea typeface="Arial"/>
                          <a:cs typeface="Arial"/>
                          <a:sym typeface="Arial"/>
                        </a:rPr>
                        <a:t> Intel Core i5 11600KF S1200 11th Gen Rocket Lake</a:t>
                      </a:r>
                    </a:p>
                    <a:p>
                      <a:pPr marL="0" lvl="0" indent="0" algn="l" rtl="0">
                        <a:spcBef>
                          <a:spcPts val="0"/>
                        </a:spcBef>
                        <a:spcAft>
                          <a:spcPts val="0"/>
                        </a:spcAft>
                        <a:buNone/>
                      </a:pPr>
                      <a:r>
                        <a:rPr lang="es-CO" dirty="0">
                          <a:latin typeface="Open Sans"/>
                          <a:ea typeface="Open Sans"/>
                          <a:cs typeface="Open Sans"/>
                          <a:sym typeface="Open Sans"/>
                        </a:rPr>
                        <a:t>https://compragamer.com/producto/Procesador_Intel_Core_i5_11600KF_S1200_11th_Gen_Rocket_Lake_11905</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dirty="0">
                          <a:latin typeface="Open Sans"/>
                          <a:ea typeface="Open Sans"/>
                          <a:cs typeface="Open Sans"/>
                          <a:sym typeface="Open Sans"/>
                        </a:rPr>
                        <a:t>ASUS PRIME B560M-A S1200 11th Gen</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rPr>
                        <a:t>Memoria Adata DDR4 16GB 2666MHz </a:t>
                      </a:r>
                      <a:r>
                        <a:rPr lang="es-CO" sz="1400" b="1" i="0" u="none" strike="noStrike" cap="none" dirty="0" err="1">
                          <a:solidFill>
                            <a:srgbClr val="000000"/>
                          </a:solidFill>
                          <a:effectLst/>
                          <a:latin typeface="Arial"/>
                          <a:ea typeface="Arial"/>
                          <a:cs typeface="Arial"/>
                          <a:sym typeface="Arial"/>
                        </a:rPr>
                        <a:t>Value</a:t>
                      </a:r>
                      <a:endParaRPr lang="es-CO" sz="1400" b="1"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es-CO" dirty="0">
                          <a:latin typeface="Open Sans"/>
                          <a:ea typeface="Open Sans"/>
                          <a:cs typeface="Open Sans"/>
                          <a:sym typeface="Open Sans"/>
                        </a:rPr>
                        <a:t>https://compragamer.com/producto/Memoria_Adata_DDR4_16GB_2666MHz_Value_9580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BR" sz="1400" b="1" i="0" u="none" strike="noStrike" cap="none" dirty="0">
                          <a:solidFill>
                            <a:srgbClr val="000000"/>
                          </a:solidFill>
                          <a:effectLst/>
                          <a:latin typeface="Arial"/>
                          <a:ea typeface="Arial"/>
                          <a:cs typeface="Arial"/>
                          <a:sym typeface="Arial"/>
                        </a:rPr>
                        <a:t>Disco Solido SSD Team 512GB GX2 530MB/s</a:t>
                      </a:r>
                    </a:p>
                    <a:p>
                      <a:pPr marL="0" lvl="0" indent="0" algn="l" rtl="0">
                        <a:spcBef>
                          <a:spcPts val="0"/>
                        </a:spcBef>
                        <a:spcAft>
                          <a:spcPts val="0"/>
                        </a:spcAft>
                        <a:buNone/>
                      </a:pPr>
                      <a:r>
                        <a:rPr lang="es-CO" dirty="0">
                          <a:latin typeface="Open Sans"/>
                          <a:ea typeface="Open Sans"/>
                          <a:cs typeface="Open Sans"/>
                          <a:sym typeface="Open Sans"/>
                        </a:rPr>
                        <a:t>https://compragamer.com/producto/Disco_Solido_SSD_Team_512GB_GX2_530MB_s_10111</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rPr>
                        <a:t>Placa de Video </a:t>
                      </a:r>
                      <a:r>
                        <a:rPr lang="es-CO" sz="1400" b="1" i="0" u="none" strike="noStrike" cap="none" dirty="0" err="1">
                          <a:solidFill>
                            <a:srgbClr val="000000"/>
                          </a:solidFill>
                          <a:effectLst/>
                          <a:latin typeface="Arial"/>
                          <a:ea typeface="Arial"/>
                          <a:cs typeface="Arial"/>
                          <a:sym typeface="Arial"/>
                        </a:rPr>
                        <a:t>Zotac</a:t>
                      </a:r>
                      <a:r>
                        <a:rPr lang="es-CO" sz="1400" b="1" i="0" u="none" strike="noStrike" cap="none" dirty="0">
                          <a:solidFill>
                            <a:srgbClr val="000000"/>
                          </a:solidFill>
                          <a:effectLst/>
                          <a:latin typeface="Arial"/>
                          <a:ea typeface="Arial"/>
                          <a:cs typeface="Arial"/>
                          <a:sym typeface="Arial"/>
                        </a:rPr>
                        <a:t> GeForce GTX 1660 6GB GDDR5 Dual Fan</a:t>
                      </a:r>
                    </a:p>
                    <a:p>
                      <a:pPr marL="0" lvl="0" indent="0" algn="l" rtl="0">
                        <a:spcBef>
                          <a:spcPts val="0"/>
                        </a:spcBef>
                        <a:spcAft>
                          <a:spcPts val="0"/>
                        </a:spcAft>
                        <a:buNone/>
                      </a:pPr>
                      <a:r>
                        <a:rPr lang="es-CO" dirty="0">
                          <a:latin typeface="Open Sans"/>
                          <a:ea typeface="Open Sans"/>
                          <a:cs typeface="Open Sans"/>
                          <a:sym typeface="Open Sans"/>
                        </a:rPr>
                        <a:t>https://compragamer.com/producto/Placa_de_Video_Zotac_GeForce_GTX_1660_6GB_GDDR5_Dual_Fan_12217</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2"/>
          <p:cNvSpPr txBox="1"/>
          <p:nvPr/>
        </p:nvSpPr>
        <p:spPr>
          <a:xfrm>
            <a:off x="581900" y="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dirty="0">
                <a:solidFill>
                  <a:srgbClr val="EC183F"/>
                </a:solidFill>
                <a:latin typeface="Rajdhani"/>
                <a:ea typeface="Rajdhani"/>
                <a:cs typeface="Rajdhani"/>
                <a:sym typeface="Rajdhani"/>
              </a:rPr>
              <a:t>Gama media - AMD</a:t>
            </a:r>
            <a:endParaRPr sz="3000" b="1" dirty="0">
              <a:solidFill>
                <a:srgbClr val="EC183F"/>
              </a:solidFill>
              <a:latin typeface="Rajdhani"/>
              <a:ea typeface="Rajdhani"/>
              <a:cs typeface="Rajdhani"/>
              <a:sym typeface="Rajdhani"/>
            </a:endParaRPr>
          </a:p>
        </p:txBody>
      </p:sp>
      <p:sp>
        <p:nvSpPr>
          <p:cNvPr id="185" name="Google Shape;185;p42"/>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6" name="Google Shape;186;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7" name="Google Shape;187;p42"/>
          <p:cNvGraphicFramePr/>
          <p:nvPr>
            <p:extLst>
              <p:ext uri="{D42A27DB-BD31-4B8C-83A1-F6EECF244321}">
                <p14:modId xmlns:p14="http://schemas.microsoft.com/office/powerpoint/2010/main" val="2859616327"/>
              </p:ext>
            </p:extLst>
          </p:nvPr>
        </p:nvGraphicFramePr>
        <p:xfrm>
          <a:off x="675654" y="827983"/>
          <a:ext cx="7886446" cy="3901290"/>
        </p:xfrm>
        <a:graphic>
          <a:graphicData uri="http://schemas.openxmlformats.org/drawingml/2006/table">
            <a:tbl>
              <a:tblPr>
                <a:noFill/>
                <a:tableStyleId>{40B7D42D-FC1F-491B-9C0D-D8BB7D1B6576}</a:tableStyleId>
              </a:tblPr>
              <a:tblGrid>
                <a:gridCol w="2060346">
                  <a:extLst>
                    <a:ext uri="{9D8B030D-6E8A-4147-A177-3AD203B41FA5}">
                      <a16:colId xmlns:a16="http://schemas.microsoft.com/office/drawing/2014/main" val="20000"/>
                    </a:ext>
                  </a:extLst>
                </a:gridCol>
                <a:gridCol w="58261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rPr>
                        <a:t>Procesador AMD Ryzen 5 5600X 4.6GHz Turbo AM4 + </a:t>
                      </a:r>
                      <a:r>
                        <a:rPr lang="es-CO" sz="1400" b="1" i="0" u="none" strike="noStrike" cap="none" dirty="0" err="1">
                          <a:solidFill>
                            <a:srgbClr val="000000"/>
                          </a:solidFill>
                          <a:effectLst/>
                          <a:latin typeface="Arial"/>
                          <a:ea typeface="Arial"/>
                          <a:cs typeface="Arial"/>
                          <a:sym typeface="Arial"/>
                        </a:rPr>
                        <a:t>Wraith</a:t>
                      </a:r>
                      <a:r>
                        <a:rPr lang="es-CO" sz="1400" b="1" i="0" u="none" strike="noStrike" cap="none" dirty="0">
                          <a:solidFill>
                            <a:srgbClr val="000000"/>
                          </a:solidFill>
                          <a:effectLst/>
                          <a:latin typeface="Arial"/>
                          <a:ea typeface="Arial"/>
                          <a:cs typeface="Arial"/>
                          <a:sym typeface="Arial"/>
                        </a:rPr>
                        <a:t> </a:t>
                      </a:r>
                      <a:r>
                        <a:rPr lang="es-CO" sz="1400" b="1" i="0" u="none" strike="noStrike" cap="none" dirty="0" err="1">
                          <a:solidFill>
                            <a:srgbClr val="000000"/>
                          </a:solidFill>
                          <a:effectLst/>
                          <a:latin typeface="Arial"/>
                          <a:ea typeface="Arial"/>
                          <a:cs typeface="Arial"/>
                          <a:sym typeface="Arial"/>
                        </a:rPr>
                        <a:t>Stealth</a:t>
                      </a:r>
                      <a:r>
                        <a:rPr lang="es-CO" sz="1400" b="1" i="0" u="none" strike="noStrike" cap="none" dirty="0">
                          <a:solidFill>
                            <a:srgbClr val="000000"/>
                          </a:solidFill>
                          <a:effectLst/>
                          <a:latin typeface="Arial"/>
                          <a:ea typeface="Arial"/>
                          <a:cs typeface="Arial"/>
                          <a:sym typeface="Arial"/>
                        </a:rPr>
                        <a:t> </a:t>
                      </a:r>
                      <a:r>
                        <a:rPr lang="es-CO" sz="1400" b="1" i="0" u="none" strike="noStrike" cap="none" dirty="0" err="1">
                          <a:solidFill>
                            <a:srgbClr val="000000"/>
                          </a:solidFill>
                          <a:effectLst/>
                          <a:latin typeface="Arial"/>
                          <a:ea typeface="Arial"/>
                          <a:cs typeface="Arial"/>
                          <a:sym typeface="Arial"/>
                        </a:rPr>
                        <a:t>Cooler</a:t>
                      </a:r>
                      <a:endParaRPr lang="es-CO" sz="1400" b="1"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es-CO" dirty="0">
                          <a:latin typeface="Open Sans"/>
                          <a:ea typeface="Open Sans"/>
                          <a:cs typeface="Open Sans"/>
                          <a:sym typeface="Open Sans"/>
                        </a:rPr>
                        <a:t>https://compragamer.com/producto/Procesador_AMD_Ryzen_5_5600X_4_6GHz_Turbo_AM4_Wraith_Stealth_Cooler_11028</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dirty="0">
                          <a:latin typeface="Open Sans"/>
                          <a:ea typeface="Open Sans"/>
                          <a:cs typeface="Open Sans"/>
                          <a:sym typeface="Open Sans"/>
                        </a:rPr>
                        <a:t> A320M Asrock</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rPr>
                        <a:t>Memoria </a:t>
                      </a:r>
                      <a:r>
                        <a:rPr lang="es-CO" sz="1400" b="1" i="0" u="none" strike="noStrike" cap="none" dirty="0" err="1">
                          <a:solidFill>
                            <a:srgbClr val="000000"/>
                          </a:solidFill>
                          <a:effectLst/>
                          <a:latin typeface="Arial"/>
                          <a:ea typeface="Arial"/>
                          <a:cs typeface="Arial"/>
                          <a:sym typeface="Arial"/>
                        </a:rPr>
                        <a:t>GeiL</a:t>
                      </a:r>
                      <a:r>
                        <a:rPr lang="es-CO" sz="1400" b="1" i="0" u="none" strike="noStrike" cap="none" dirty="0">
                          <a:solidFill>
                            <a:srgbClr val="000000"/>
                          </a:solidFill>
                          <a:effectLst/>
                          <a:latin typeface="Arial"/>
                          <a:ea typeface="Arial"/>
                          <a:cs typeface="Arial"/>
                          <a:sym typeface="Arial"/>
                        </a:rPr>
                        <a:t> DDR4 16GB 3000MHz </a:t>
                      </a:r>
                      <a:r>
                        <a:rPr lang="es-CO" sz="1400" b="1" i="0" u="none" strike="noStrike" cap="none" dirty="0" err="1">
                          <a:solidFill>
                            <a:srgbClr val="000000"/>
                          </a:solidFill>
                          <a:effectLst/>
                          <a:latin typeface="Arial"/>
                          <a:ea typeface="Arial"/>
                          <a:cs typeface="Arial"/>
                          <a:sym typeface="Arial"/>
                        </a:rPr>
                        <a:t>Orion</a:t>
                      </a:r>
                      <a:r>
                        <a:rPr lang="es-CO" sz="1400" b="1" i="0" u="none" strike="noStrike" cap="none" dirty="0">
                          <a:solidFill>
                            <a:srgbClr val="000000"/>
                          </a:solidFill>
                          <a:effectLst/>
                          <a:latin typeface="Arial"/>
                          <a:ea typeface="Arial"/>
                          <a:cs typeface="Arial"/>
                          <a:sym typeface="Arial"/>
                        </a:rPr>
                        <a:t> Black</a:t>
                      </a:r>
                    </a:p>
                    <a:p>
                      <a:pPr marL="0" lvl="0" indent="0" algn="l" rtl="0">
                        <a:spcBef>
                          <a:spcPts val="0"/>
                        </a:spcBef>
                        <a:spcAft>
                          <a:spcPts val="0"/>
                        </a:spcAft>
                        <a:buNone/>
                      </a:pPr>
                      <a:r>
                        <a:rPr lang="es-CO" dirty="0">
                          <a:latin typeface="Open Sans"/>
                          <a:ea typeface="Open Sans"/>
                          <a:cs typeface="Open Sans"/>
                          <a:sym typeface="Open Sans"/>
                        </a:rPr>
                        <a:t>https://compragamer.com/producto/Memoria_GeiL_DDR4_16GB_3000MHz_Orion_Black_10568</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BR" sz="1400" b="1" i="0" u="none" strike="noStrike" cap="none" dirty="0">
                          <a:solidFill>
                            <a:srgbClr val="000000"/>
                          </a:solidFill>
                          <a:effectLst/>
                          <a:latin typeface="Arial"/>
                          <a:ea typeface="Arial"/>
                          <a:cs typeface="Arial"/>
                          <a:sym typeface="Arial"/>
                        </a:rPr>
                        <a:t>Disco Solido SSD </a:t>
                      </a:r>
                      <a:r>
                        <a:rPr lang="pt-BR" sz="1400" b="1" i="0" u="none" strike="noStrike" cap="none" dirty="0" err="1">
                          <a:solidFill>
                            <a:srgbClr val="000000"/>
                          </a:solidFill>
                          <a:effectLst/>
                          <a:latin typeface="Arial"/>
                          <a:ea typeface="Arial"/>
                          <a:cs typeface="Arial"/>
                          <a:sym typeface="Arial"/>
                        </a:rPr>
                        <a:t>Patriot</a:t>
                      </a:r>
                      <a:r>
                        <a:rPr lang="pt-BR" sz="1400" b="1" i="0" u="none" strike="noStrike" cap="none" dirty="0">
                          <a:solidFill>
                            <a:srgbClr val="000000"/>
                          </a:solidFill>
                          <a:effectLst/>
                          <a:latin typeface="Arial"/>
                          <a:ea typeface="Arial"/>
                          <a:cs typeface="Arial"/>
                          <a:sym typeface="Arial"/>
                        </a:rPr>
                        <a:t> 512GB P210 520Mb/s 2.5</a:t>
                      </a:r>
                    </a:p>
                    <a:p>
                      <a:pPr marL="0" lvl="0" indent="0" algn="l" rtl="0">
                        <a:spcBef>
                          <a:spcPts val="0"/>
                        </a:spcBef>
                        <a:spcAft>
                          <a:spcPts val="0"/>
                        </a:spcAft>
                        <a:buNone/>
                      </a:pPr>
                      <a:r>
                        <a:rPr lang="es-CO" dirty="0">
                          <a:latin typeface="Open Sans"/>
                          <a:ea typeface="Open Sans"/>
                          <a:cs typeface="Open Sans"/>
                          <a:sym typeface="Open Sans"/>
                        </a:rPr>
                        <a:t>https://compragamer.com/producto/Disco_Solido_SSD_Patriot_512GB_P210_520Mb_s_2_5_13055</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rPr>
                        <a:t>Placa de Video </a:t>
                      </a:r>
                      <a:r>
                        <a:rPr lang="es-CO" sz="1400" b="1" i="0" u="none" strike="noStrike" cap="none" dirty="0" err="1">
                          <a:solidFill>
                            <a:srgbClr val="000000"/>
                          </a:solidFill>
                          <a:effectLst/>
                          <a:latin typeface="Arial"/>
                          <a:ea typeface="Arial"/>
                          <a:cs typeface="Arial"/>
                          <a:sym typeface="Arial"/>
                        </a:rPr>
                        <a:t>Asrock</a:t>
                      </a:r>
                      <a:r>
                        <a:rPr lang="es-CO" sz="1400" b="1" i="0" u="none" strike="noStrike" cap="none" dirty="0">
                          <a:solidFill>
                            <a:srgbClr val="000000"/>
                          </a:solidFill>
                          <a:effectLst/>
                          <a:latin typeface="Arial"/>
                          <a:ea typeface="Arial"/>
                          <a:cs typeface="Arial"/>
                          <a:sym typeface="Arial"/>
                        </a:rPr>
                        <a:t> Radeon RX 570 4GB </a:t>
                      </a:r>
                      <a:r>
                        <a:rPr lang="es-CO" sz="1400" b="1" i="0" u="none" strike="noStrike" cap="none" dirty="0" err="1">
                          <a:solidFill>
                            <a:srgbClr val="000000"/>
                          </a:solidFill>
                          <a:effectLst/>
                          <a:latin typeface="Arial"/>
                          <a:ea typeface="Arial"/>
                          <a:cs typeface="Arial"/>
                          <a:sym typeface="Arial"/>
                        </a:rPr>
                        <a:t>Phantom</a:t>
                      </a:r>
                      <a:r>
                        <a:rPr lang="es-CO" sz="1400" b="1" i="0" u="none" strike="noStrike" cap="none" dirty="0">
                          <a:solidFill>
                            <a:srgbClr val="000000"/>
                          </a:solidFill>
                          <a:effectLst/>
                          <a:latin typeface="Arial"/>
                          <a:ea typeface="Arial"/>
                          <a:cs typeface="Arial"/>
                          <a:sym typeface="Arial"/>
                        </a:rPr>
                        <a:t> </a:t>
                      </a:r>
                      <a:r>
                        <a:rPr lang="es-CO" sz="1400" b="1" i="0" u="none" strike="noStrike" cap="none" dirty="0" err="1">
                          <a:solidFill>
                            <a:srgbClr val="000000"/>
                          </a:solidFill>
                          <a:effectLst/>
                          <a:latin typeface="Arial"/>
                          <a:ea typeface="Arial"/>
                          <a:cs typeface="Arial"/>
                          <a:sym typeface="Arial"/>
                        </a:rPr>
                        <a:t>Gaming</a:t>
                      </a:r>
                      <a:r>
                        <a:rPr lang="es-CO" sz="1400" b="1" i="0" u="none" strike="noStrike" cap="none" dirty="0">
                          <a:solidFill>
                            <a:srgbClr val="000000"/>
                          </a:solidFill>
                          <a:effectLst/>
                          <a:latin typeface="Arial"/>
                          <a:ea typeface="Arial"/>
                          <a:cs typeface="Arial"/>
                          <a:sym typeface="Arial"/>
                        </a:rPr>
                        <a:t> D</a:t>
                      </a:r>
                    </a:p>
                    <a:p>
                      <a:pPr marL="0" lvl="0" indent="0" algn="l" rtl="0">
                        <a:spcBef>
                          <a:spcPts val="0"/>
                        </a:spcBef>
                        <a:spcAft>
                          <a:spcPts val="0"/>
                        </a:spcAft>
                        <a:buNone/>
                      </a:pPr>
                      <a:r>
                        <a:rPr lang="es-CO" dirty="0">
                          <a:latin typeface="Open Sans"/>
                          <a:ea typeface="Open Sans"/>
                          <a:cs typeface="Open Sans"/>
                          <a:sym typeface="Open Sans"/>
                        </a:rPr>
                        <a:t>https://compragamer.com/producto/Placa_de_Video_Asrock_Radeon_RX_570_4GB_Phantom_Gaming_D_8398</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3"/>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193" name="Google Shape;193;p43"/>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194" name="Google Shape;194;p43"/>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1122</Words>
  <Application>Microsoft Office PowerPoint</Application>
  <PresentationFormat>Presentación en pantalla (16:9)</PresentationFormat>
  <Paragraphs>103</Paragraphs>
  <Slides>13</Slides>
  <Notes>13</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13</vt:i4>
      </vt:variant>
    </vt:vector>
  </HeadingPairs>
  <TitlesOfParts>
    <vt:vector size="18" baseType="lpstr">
      <vt:lpstr>Open Sans</vt:lpstr>
      <vt:lpstr>Rajdhani</vt:lpstr>
      <vt:lpstr>Arial</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Juan Yepes</cp:lastModifiedBy>
  <cp:revision>15</cp:revision>
  <dcterms:modified xsi:type="dcterms:W3CDTF">2022-06-07T16:10:03Z</dcterms:modified>
</cp:coreProperties>
</file>