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7" name="Shape 287"/>
          <p:cNvSpPr/>
          <p:nvPr>
            <p:ph type="sldImg"/>
          </p:nvPr>
        </p:nvSpPr>
        <p:spPr>
          <a:xfrm>
            <a:off x="1143000" y="685800"/>
            <a:ext cx="4572000" cy="3429000"/>
          </a:xfrm>
          <a:prstGeom prst="rect">
            <a:avLst/>
          </a:prstGeom>
        </p:spPr>
        <p:txBody>
          <a:bodyPr/>
          <a:lstStyle/>
          <a:p>
            <a:pPr/>
          </a:p>
        </p:txBody>
      </p:sp>
      <p:sp>
        <p:nvSpPr>
          <p:cNvPr id="288" name="Shape 2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CUSTOM">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exto del título"/>
          <p:cNvSpPr txBox="1"/>
          <p:nvPr>
            <p:ph type="title"/>
          </p:nvPr>
        </p:nvSpPr>
        <p:spPr>
          <a:xfrm>
            <a:off x="3519223" y="988675"/>
            <a:ext cx="5237702" cy="2860201"/>
          </a:xfrm>
          <a:prstGeom prst="rect">
            <a:avLst/>
          </a:prstGeom>
        </p:spPr>
        <p:txBody>
          <a:bodyPr/>
          <a:lstStyle>
            <a:lvl1pPr>
              <a:buClrTx/>
              <a:buSzTx/>
              <a:buFontTx/>
              <a:buNone/>
              <a:defRPr b="1" sz="5000">
                <a:solidFill>
                  <a:srgbClr val="FFFFFF"/>
                </a:solidFill>
                <a:latin typeface="Rajdhani"/>
                <a:ea typeface="Rajdhani"/>
                <a:cs typeface="Rajdhani"/>
                <a:sym typeface="Rajdhani"/>
              </a:defRPr>
            </a:lvl1pPr>
          </a:lstStyle>
          <a:p>
            <a:pPr/>
            <a:r>
              <a:t>Texto del título</a:t>
            </a:r>
          </a:p>
        </p:txBody>
      </p:sp>
      <p:pic>
        <p:nvPicPr>
          <p:cNvPr id="12" name="Google Shape;8;p2" descr="Google Shape;8;p2"/>
          <p:cNvPicPr>
            <a:picLocks noChangeAspect="1"/>
          </p:cNvPicPr>
          <p:nvPr/>
        </p:nvPicPr>
        <p:blipFill>
          <a:blip r:embed="rId3">
            <a:extLst/>
          </a:blip>
          <a:srcRect l="5658" t="0" r="5648" b="0"/>
          <a:stretch>
            <a:fillRect/>
          </a:stretch>
        </p:blipFill>
        <p:spPr>
          <a:xfrm>
            <a:off x="5888949" y="3624550"/>
            <a:ext cx="2675823" cy="1117901"/>
          </a:xfrm>
          <a:prstGeom prst="rect">
            <a:avLst/>
          </a:prstGeom>
          <a:ln w="12700">
            <a:miter lim="400000"/>
          </a:ln>
        </p:spPr>
      </p:pic>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2" name="Nivel de texto 1…"/>
          <p:cNvSpPr txBox="1"/>
          <p:nvPr>
            <p:ph type="body" sz="quarter" idx="1"/>
          </p:nvPr>
        </p:nvSpPr>
        <p:spPr>
          <a:xfrm>
            <a:off x="311699" y="4230575"/>
            <a:ext cx="5998802" cy="605101"/>
          </a:xfrm>
          <a:prstGeom prst="rect">
            <a:avLst/>
          </a:prstGeom>
        </p:spPr>
        <p:txBody>
          <a:bodyPr/>
          <a:lstStyle>
            <a:lvl1pPr marL="228600" indent="0">
              <a:buClrTx/>
              <a:buSzTx/>
              <a:buFontTx/>
              <a:buNone/>
            </a:lvl1pPr>
            <a:lvl2pPr marL="228600" indent="-228600">
              <a:buClrTx/>
              <a:buSzTx/>
              <a:buFontTx/>
              <a:buNone/>
            </a:lvl2pPr>
            <a:lvl3pPr marL="228600" indent="-228600">
              <a:buClrTx/>
              <a:buSzTx/>
              <a:buFontTx/>
              <a:buNone/>
            </a:lvl3pPr>
            <a:lvl4pPr marL="228600" indent="-228600">
              <a:buClrTx/>
              <a:buSzTx/>
              <a:buFontTx/>
              <a:buNone/>
            </a:lvl4pPr>
            <a:lvl5pPr marL="228600" indent="-228600">
              <a:buClrTx/>
              <a:buSzTx/>
              <a:buFontTx/>
              <a:buNone/>
            </a:lvl5pPr>
          </a:lstStyle>
          <a:p>
            <a:pPr/>
            <a:r>
              <a:t>Nivel de texto 1</a:t>
            </a:r>
          </a:p>
          <a:p>
            <a:pPr lvl="1"/>
            <a:r>
              <a:t>Nivel de texto 2</a:t>
            </a:r>
          </a:p>
          <a:p>
            <a:pPr lvl="2"/>
            <a:r>
              <a:t>Nivel de texto 3</a:t>
            </a:r>
          </a:p>
          <a:p>
            <a:pPr lvl="3"/>
            <a:r>
              <a:t>Nivel de texto 4</a:t>
            </a:r>
          </a:p>
          <a:p>
            <a:pPr lvl="4"/>
            <a:r>
              <a:t>Nivel de texto 5</a:t>
            </a:r>
          </a:p>
        </p:txBody>
      </p:sp>
      <p:sp>
        <p:nvSpPr>
          <p:cNvPr id="9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0" name="xx%"/>
          <p:cNvSpPr txBox="1"/>
          <p:nvPr>
            <p:ph type="title" hasCustomPrompt="1"/>
          </p:nvPr>
        </p:nvSpPr>
        <p:spPr>
          <a:xfrm>
            <a:off x="311699" y="1106125"/>
            <a:ext cx="8520602" cy="1963500"/>
          </a:xfrm>
          <a:prstGeom prst="rect">
            <a:avLst/>
          </a:prstGeom>
        </p:spPr>
        <p:txBody>
          <a:bodyPr anchor="b"/>
          <a:lstStyle>
            <a:lvl1pPr algn="ctr">
              <a:buSzPts val="12000"/>
              <a:defRPr sz="12000"/>
            </a:lvl1pPr>
          </a:lstStyle>
          <a:p>
            <a:pPr/>
            <a:r>
              <a:t>xx%</a:t>
            </a:r>
          </a:p>
        </p:txBody>
      </p:sp>
      <p:sp>
        <p:nvSpPr>
          <p:cNvPr id="101" name="Nivel de texto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Nivel de texto 1</a:t>
            </a:r>
          </a:p>
          <a:p>
            <a:pPr lvl="1"/>
            <a:r>
              <a:t>Nivel de texto 2</a:t>
            </a:r>
          </a:p>
          <a:p>
            <a:pPr lvl="2"/>
            <a:r>
              <a:t>Nivel de texto 3</a:t>
            </a:r>
          </a:p>
          <a:p>
            <a:pPr lvl="3"/>
            <a:r>
              <a:t>Nivel de texto 4</a:t>
            </a:r>
          </a:p>
          <a:p>
            <a:pPr lvl="4"/>
            <a:r>
              <a:t>Nivel de texto 5</a:t>
            </a:r>
          </a:p>
        </p:txBody>
      </p:sp>
      <p:sp>
        <p:nvSpPr>
          <p:cNvPr id="10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16" name="Google Shape;40;p14"/>
          <p:cNvSpPr/>
          <p:nvPr/>
        </p:nvSpPr>
        <p:spPr>
          <a:xfrm>
            <a:off x="-148900" y="-94750"/>
            <a:ext cx="9488400" cy="5360100"/>
          </a:xfrm>
          <a:prstGeom prst="rect">
            <a:avLst/>
          </a:prstGeom>
          <a:solidFill>
            <a:srgbClr val="33383C"/>
          </a:solidFill>
          <a:ln>
            <a:solidFill>
              <a:schemeClr val="accent2">
                <a:lumOff val="21764"/>
              </a:schemeClr>
            </a:solidFill>
          </a:ln>
        </p:spPr>
        <p:txBody>
          <a:bodyPr lIns="0" tIns="0" rIns="0" bIns="0" anchor="ctr"/>
          <a:lstStyle/>
          <a:p>
            <a:pPr/>
          </a:p>
        </p:txBody>
      </p:sp>
      <p:pic>
        <p:nvPicPr>
          <p:cNvPr id="117" name="Google Shape;41;p14" descr="Google Shape;41;p14"/>
          <p:cNvPicPr>
            <a:picLocks noChangeAspect="1"/>
          </p:cNvPicPr>
          <p:nvPr/>
        </p:nvPicPr>
        <p:blipFill>
          <a:blip r:embed="rId2">
            <a:extLst/>
          </a:blip>
          <a:stretch>
            <a:fillRect/>
          </a:stretch>
        </p:blipFill>
        <p:spPr>
          <a:xfrm>
            <a:off x="3241699" y="2367186"/>
            <a:ext cx="2355802" cy="561526"/>
          </a:xfrm>
          <a:prstGeom prst="rect">
            <a:avLst/>
          </a:prstGeom>
          <a:ln w="12700">
            <a:miter lim="400000"/>
          </a:ln>
        </p:spPr>
      </p:pic>
      <p:sp>
        <p:nvSpPr>
          <p:cNvPr id="11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125" name="Texto del título"/>
          <p:cNvSpPr txBox="1"/>
          <p:nvPr>
            <p:ph type="title"/>
          </p:nvPr>
        </p:nvSpPr>
        <p:spPr>
          <a:xfrm>
            <a:off x="621574" y="597425"/>
            <a:ext cx="7779302" cy="572701"/>
          </a:xfrm>
          <a:prstGeom prst="rect">
            <a:avLst/>
          </a:prstGeom>
        </p:spPr>
        <p:txBody>
          <a:bodyPr/>
          <a:lstStyle>
            <a:lvl1pPr>
              <a:buClr>
                <a:srgbClr val="EC183F"/>
              </a:buClr>
              <a:buSzPts val="2500"/>
              <a:buFont typeface="Helvetica"/>
              <a:defRPr b="1" sz="2500">
                <a:solidFill>
                  <a:srgbClr val="EC183F"/>
                </a:solidFill>
                <a:latin typeface="Rubik"/>
                <a:ea typeface="Rubik"/>
                <a:cs typeface="Rubik"/>
                <a:sym typeface="Rubik"/>
              </a:defRPr>
            </a:lvl1pPr>
          </a:lstStyle>
          <a:p>
            <a:pPr/>
            <a:r>
              <a:t>Texto del título</a:t>
            </a:r>
          </a:p>
        </p:txBody>
      </p:sp>
      <p:sp>
        <p:nvSpPr>
          <p:cNvPr id="126" name="Nivel de texto 1…"/>
          <p:cNvSpPr txBox="1"/>
          <p:nvPr>
            <p:ph type="body" sz="quarter" idx="1"/>
          </p:nvPr>
        </p:nvSpPr>
        <p:spPr>
          <a:xfrm>
            <a:off x="621574" y="1007850"/>
            <a:ext cx="7779302" cy="783000"/>
          </a:xfrm>
          <a:prstGeom prst="rect">
            <a:avLst/>
          </a:prstGeom>
        </p:spPr>
        <p:txBody>
          <a:bodyPr/>
          <a:lstStyle>
            <a:lvl1pPr marL="0" indent="0">
              <a:buClrTx/>
              <a:buSzTx/>
              <a:buFontTx/>
              <a:buNone/>
              <a:defRPr b="1" sz="2000">
                <a:latin typeface="Rubik"/>
                <a:ea typeface="Rubik"/>
                <a:cs typeface="Rubik"/>
                <a:sym typeface="Rubik"/>
              </a:defRPr>
            </a:lvl1pPr>
            <a:lvl2pPr marL="0" indent="0">
              <a:buClrTx/>
              <a:buSzTx/>
              <a:buFontTx/>
              <a:buNone/>
              <a:defRPr b="1" sz="2000">
                <a:latin typeface="Rubik"/>
                <a:ea typeface="Rubik"/>
                <a:cs typeface="Rubik"/>
                <a:sym typeface="Rubik"/>
              </a:defRPr>
            </a:lvl2pPr>
            <a:lvl3pPr marL="0" indent="0">
              <a:buClrTx/>
              <a:buSzTx/>
              <a:buFontTx/>
              <a:buNone/>
              <a:defRPr b="1" sz="2000">
                <a:latin typeface="Rubik"/>
                <a:ea typeface="Rubik"/>
                <a:cs typeface="Rubik"/>
                <a:sym typeface="Rubik"/>
              </a:defRPr>
            </a:lvl3pPr>
            <a:lvl4pPr marL="0" indent="0">
              <a:buClrTx/>
              <a:buSzTx/>
              <a:buFontTx/>
              <a:buNone/>
              <a:defRPr b="1" sz="2000">
                <a:latin typeface="Rubik"/>
                <a:ea typeface="Rubik"/>
                <a:cs typeface="Rubik"/>
                <a:sym typeface="Rubik"/>
              </a:defRPr>
            </a:lvl4pPr>
            <a:lvl5pPr marL="0" indent="0">
              <a:buClrTx/>
              <a:buSzTx/>
              <a:buFontTx/>
              <a:buNone/>
              <a:defRPr b="1" sz="2000">
                <a:latin typeface="Rubik"/>
                <a:ea typeface="Rubik"/>
                <a:cs typeface="Rubik"/>
                <a:sym typeface="Rubik"/>
              </a:defRPr>
            </a:lvl5pPr>
          </a:lstStyle>
          <a:p>
            <a:pPr/>
            <a:r>
              <a:t>Nivel de texto 1</a:t>
            </a:r>
          </a:p>
          <a:p>
            <a:pPr lvl="1"/>
            <a:r>
              <a:t>Nivel de texto 2</a:t>
            </a:r>
          </a:p>
          <a:p>
            <a:pPr lvl="2"/>
            <a:r>
              <a:t>Nivel de texto 3</a:t>
            </a:r>
          </a:p>
          <a:p>
            <a:pPr lvl="3"/>
            <a:r>
              <a:t>Nivel de texto 4</a:t>
            </a:r>
          </a:p>
          <a:p>
            <a:pPr lvl="4"/>
            <a:r>
              <a:t>Nivel de texto 5</a:t>
            </a:r>
          </a:p>
        </p:txBody>
      </p:sp>
      <p:sp>
        <p:nvSpPr>
          <p:cNvPr id="127" name="Google Shape;45;p15"/>
          <p:cNvSpPr txBox="1"/>
          <p:nvPr>
            <p:ph type="body" sz="half" idx="21"/>
          </p:nvPr>
        </p:nvSpPr>
        <p:spPr>
          <a:xfrm>
            <a:off x="621574" y="1714500"/>
            <a:ext cx="7779302" cy="2330700"/>
          </a:xfrm>
          <a:prstGeom prst="rect">
            <a:avLst/>
          </a:prstGeom>
        </p:spPr>
        <p:txBody>
          <a:bodyPr anchor="t"/>
          <a:lstStyle/>
          <a:p>
            <a:pPr indent="-330200">
              <a:lnSpc>
                <a:spcPct val="115000"/>
              </a:lnSpc>
              <a:buSzPts val="1600"/>
              <a:buFont typeface="Helvetica"/>
              <a:defRPr sz="1600">
                <a:latin typeface="Rubik Light"/>
                <a:ea typeface="Rubik Light"/>
                <a:cs typeface="Rubik Light"/>
                <a:sym typeface="Rubik Light"/>
              </a:defRPr>
            </a:pPr>
          </a:p>
        </p:txBody>
      </p:sp>
      <p:sp>
        <p:nvSpPr>
          <p:cNvPr id="12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35"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136"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137"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138"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139" name="Texto del título"/>
          <p:cNvSpPr txBox="1"/>
          <p:nvPr>
            <p:ph type="title"/>
          </p:nvPr>
        </p:nvSpPr>
        <p:spPr>
          <a:prstGeom prst="rect">
            <a:avLst/>
          </a:prstGeom>
        </p:spPr>
        <p:txBody>
          <a:bodyPr/>
          <a:lstStyle/>
          <a:p>
            <a:pPr/>
            <a:r>
              <a:t>Texto del título</a:t>
            </a:r>
          </a:p>
        </p:txBody>
      </p:sp>
      <p:sp>
        <p:nvSpPr>
          <p:cNvPr id="140"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1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48"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149"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150"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151"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152" name="Google Shape;55;p18"/>
          <p:cNvSpPr/>
          <p:nvPr/>
        </p:nvSpPr>
        <p:spPr>
          <a:xfrm>
            <a:off x="-148900" y="-94750"/>
            <a:ext cx="9488400" cy="5360100"/>
          </a:xfrm>
          <a:prstGeom prst="rect">
            <a:avLst/>
          </a:prstGeom>
          <a:solidFill>
            <a:srgbClr val="33383C"/>
          </a:solidFill>
          <a:ln>
            <a:solidFill>
              <a:schemeClr val="accent2">
                <a:lumOff val="21764"/>
              </a:schemeClr>
            </a:solidFill>
          </a:ln>
        </p:spPr>
        <p:txBody>
          <a:bodyPr lIns="0" tIns="0" rIns="0" bIns="0" anchor="ctr"/>
          <a:lstStyle/>
          <a:p>
            <a:pPr/>
          </a:p>
        </p:txBody>
      </p:sp>
      <p:pic>
        <p:nvPicPr>
          <p:cNvPr id="153" name="Google Shape;56;p18" descr="Google Shape;56;p18"/>
          <p:cNvPicPr>
            <a:picLocks noChangeAspect="1"/>
          </p:cNvPicPr>
          <p:nvPr/>
        </p:nvPicPr>
        <p:blipFill>
          <a:blip r:embed="rId2">
            <a:extLst/>
          </a:blip>
          <a:stretch>
            <a:fillRect/>
          </a:stretch>
        </p:blipFill>
        <p:spPr>
          <a:xfrm>
            <a:off x="3241699" y="2367186"/>
            <a:ext cx="2355802" cy="561526"/>
          </a:xfrm>
          <a:prstGeom prst="rect">
            <a:avLst/>
          </a:prstGeom>
          <a:ln w="12700">
            <a:miter lim="400000"/>
          </a:ln>
        </p:spPr>
      </p:pic>
      <p:sp>
        <p:nvSpPr>
          <p:cNvPr id="15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61"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162"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163"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164"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165" name="Texto del título"/>
          <p:cNvSpPr txBox="1"/>
          <p:nvPr>
            <p:ph type="title"/>
          </p:nvPr>
        </p:nvSpPr>
        <p:spPr>
          <a:xfrm>
            <a:off x="311699" y="2150849"/>
            <a:ext cx="8520602" cy="841801"/>
          </a:xfrm>
          <a:prstGeom prst="rect">
            <a:avLst/>
          </a:prstGeom>
        </p:spPr>
        <p:txBody>
          <a:bodyPr/>
          <a:lstStyle>
            <a:lvl1pPr algn="ctr">
              <a:buSzPts val="3600"/>
              <a:defRPr sz="3600"/>
            </a:lvl1pPr>
          </a:lstStyle>
          <a:p>
            <a:pPr/>
            <a:r>
              <a:t>Texto del título</a:t>
            </a:r>
          </a:p>
        </p:txBody>
      </p:sp>
      <p:sp>
        <p:nvSpPr>
          <p:cNvPr id="16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73"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174"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175"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176"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177" name="Texto del título"/>
          <p:cNvSpPr txBox="1"/>
          <p:nvPr>
            <p:ph type="title"/>
          </p:nvPr>
        </p:nvSpPr>
        <p:spPr>
          <a:prstGeom prst="rect">
            <a:avLst/>
          </a:prstGeom>
        </p:spPr>
        <p:txBody>
          <a:bodyPr/>
          <a:lstStyle/>
          <a:p>
            <a:pPr/>
            <a:r>
              <a:t>Texto del título</a:t>
            </a:r>
          </a:p>
        </p:txBody>
      </p:sp>
      <p:sp>
        <p:nvSpPr>
          <p:cNvPr id="178" name="Nivel de texto 1…"/>
          <p:cNvSpPr txBox="1"/>
          <p:nvPr>
            <p:ph type="body" sz="half" idx="1"/>
          </p:nvPr>
        </p:nvSpPr>
        <p:spPr>
          <a:xfrm>
            <a:off x="311699" y="1152475"/>
            <a:ext cx="3999902" cy="3416400"/>
          </a:xfrm>
          <a:prstGeom prst="rect">
            <a:avLst/>
          </a:prstGeom>
        </p:spPr>
        <p:txBody>
          <a:bodyPr/>
          <a:lstStyle>
            <a:lvl2pPr marL="965200" indent="-355600"/>
            <a:lvl3pPr marL="1422400" indent="-355600"/>
            <a:lvl4pPr marL="1879600" indent="-355600"/>
            <a:lvl5pPr marL="2336800" indent="-355600"/>
          </a:lstStyle>
          <a:p>
            <a:pPr/>
            <a:r>
              <a:t>Nivel de texto 1</a:t>
            </a:r>
          </a:p>
          <a:p>
            <a:pPr lvl="1"/>
            <a:r>
              <a:t>Nivel de texto 2</a:t>
            </a:r>
          </a:p>
          <a:p>
            <a:pPr lvl="2"/>
            <a:r>
              <a:t>Nivel de texto 3</a:t>
            </a:r>
          </a:p>
          <a:p>
            <a:pPr lvl="3"/>
            <a:r>
              <a:t>Nivel de texto 4</a:t>
            </a:r>
          </a:p>
          <a:p>
            <a:pPr lvl="4"/>
            <a:r>
              <a:t>Nivel de texto 5</a:t>
            </a:r>
          </a:p>
        </p:txBody>
      </p:sp>
      <p:sp>
        <p:nvSpPr>
          <p:cNvPr id="179" name="Google Shape;62;p20"/>
          <p:cNvSpPr txBox="1"/>
          <p:nvPr>
            <p:ph type="body" sz="half" idx="21"/>
          </p:nvPr>
        </p:nvSpPr>
        <p:spPr>
          <a:xfrm>
            <a:off x="4832399" y="1152475"/>
            <a:ext cx="3999902" cy="3416400"/>
          </a:xfrm>
          <a:prstGeom prst="rect">
            <a:avLst/>
          </a:prstGeom>
        </p:spPr>
        <p:txBody>
          <a:bodyPr/>
          <a:lstStyle/>
          <a:p>
            <a:pPr/>
          </a:p>
        </p:txBody>
      </p:sp>
      <p:sp>
        <p:nvSpPr>
          <p:cNvPr id="18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87"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188"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189"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190"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191" name="Texto del título"/>
          <p:cNvSpPr txBox="1"/>
          <p:nvPr>
            <p:ph type="title"/>
          </p:nvPr>
        </p:nvSpPr>
        <p:spPr>
          <a:prstGeom prst="rect">
            <a:avLst/>
          </a:prstGeom>
        </p:spPr>
        <p:txBody>
          <a:bodyPr/>
          <a:lstStyle/>
          <a:p>
            <a:pPr/>
            <a:r>
              <a:t>Texto del título</a:t>
            </a:r>
          </a:p>
        </p:txBody>
      </p:sp>
      <p:sp>
        <p:nvSpPr>
          <p:cNvPr id="19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20" name="Texto del título"/>
          <p:cNvSpPr txBox="1"/>
          <p:nvPr>
            <p:ph type="title"/>
          </p:nvPr>
        </p:nvSpPr>
        <p:spPr>
          <a:xfrm>
            <a:off x="311708" y="744574"/>
            <a:ext cx="8520601" cy="2052601"/>
          </a:xfrm>
          <a:prstGeom prst="rect">
            <a:avLst/>
          </a:prstGeom>
        </p:spPr>
        <p:txBody>
          <a:bodyPr anchor="b"/>
          <a:lstStyle>
            <a:lvl1pPr algn="ctr">
              <a:buSzPts val="5200"/>
              <a:defRPr sz="5200"/>
            </a:lvl1pPr>
          </a:lstStyle>
          <a:p>
            <a:pPr/>
            <a:r>
              <a:t>Texto del título</a:t>
            </a:r>
          </a:p>
        </p:txBody>
      </p:sp>
      <p:sp>
        <p:nvSpPr>
          <p:cNvPr id="21" name="Nivel de texto 1…"/>
          <p:cNvSpPr txBox="1"/>
          <p:nvPr>
            <p:ph type="body" sz="quarter" idx="1"/>
          </p:nvPr>
        </p:nvSpPr>
        <p:spPr>
          <a:xfrm>
            <a:off x="311699" y="2834125"/>
            <a:ext cx="8520602" cy="792601"/>
          </a:xfrm>
          <a:prstGeom prst="rect">
            <a:avLst/>
          </a:prstGeom>
        </p:spPr>
        <p:txBody>
          <a:bodyPr/>
          <a:lstStyle>
            <a:lvl1pPr marL="0" indent="0" algn="ctr">
              <a:buClrTx/>
              <a:buSzTx/>
              <a:buFontTx/>
              <a:buNone/>
              <a:defRPr sz="2800"/>
            </a:lvl1pPr>
            <a:lvl2pPr marL="0" indent="0" algn="ctr">
              <a:buClrTx/>
              <a:buSzTx/>
              <a:buFontTx/>
              <a:buNone/>
              <a:defRPr sz="2800"/>
            </a:lvl2pPr>
            <a:lvl3pPr marL="0" indent="0" algn="ctr">
              <a:buClrTx/>
              <a:buSzTx/>
              <a:buFontTx/>
              <a:buNone/>
              <a:defRPr sz="2800"/>
            </a:lvl3pPr>
            <a:lvl4pPr marL="0" indent="0" algn="ctr">
              <a:buClrTx/>
              <a:buSzTx/>
              <a:buFontTx/>
              <a:buNone/>
              <a:defRPr sz="2800"/>
            </a:lvl4pPr>
            <a:lvl5pPr marL="0" indent="0" algn="ctr">
              <a:buClrTx/>
              <a:buSzTx/>
              <a:buFontTx/>
              <a:buNone/>
              <a:defRPr sz="2800"/>
            </a:lvl5pPr>
          </a:lstStyle>
          <a:p>
            <a:pPr/>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199"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00"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01"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02"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03" name="Texto del título"/>
          <p:cNvSpPr txBox="1"/>
          <p:nvPr>
            <p:ph type="title"/>
          </p:nvPr>
        </p:nvSpPr>
        <p:spPr>
          <a:xfrm>
            <a:off x="490250" y="450149"/>
            <a:ext cx="6367801" cy="4090801"/>
          </a:xfrm>
          <a:prstGeom prst="rect">
            <a:avLst/>
          </a:prstGeom>
        </p:spPr>
        <p:txBody>
          <a:bodyPr/>
          <a:lstStyle>
            <a:lvl1pPr>
              <a:buSzPts val="4800"/>
              <a:defRPr sz="4800"/>
            </a:lvl1pPr>
          </a:lstStyle>
          <a:p>
            <a:pPr/>
            <a:r>
              <a:t>Texto del título</a:t>
            </a:r>
          </a:p>
        </p:txBody>
      </p:sp>
      <p:sp>
        <p:nvSpPr>
          <p:cNvPr id="20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211"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12"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13"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14"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15" name="Google Shape;68;p23"/>
          <p:cNvSpPr/>
          <p:nvPr/>
        </p:nvSpPr>
        <p:spPr>
          <a:xfrm>
            <a:off x="4572000" y="-126"/>
            <a:ext cx="4572000" cy="4683302"/>
          </a:xfrm>
          <a:prstGeom prst="rect">
            <a:avLst/>
          </a:prstGeom>
          <a:solidFill>
            <a:srgbClr val="EEEEEE"/>
          </a:solidFill>
          <a:ln w="12700">
            <a:miter lim="400000"/>
          </a:ln>
        </p:spPr>
        <p:txBody>
          <a:bodyPr lIns="0" tIns="0" rIns="0" bIns="0" anchor="ctr"/>
          <a:lstStyle/>
          <a:p>
            <a:pPr/>
          </a:p>
        </p:txBody>
      </p:sp>
      <p:sp>
        <p:nvSpPr>
          <p:cNvPr id="216" name="Texto del título"/>
          <p:cNvSpPr txBox="1"/>
          <p:nvPr>
            <p:ph type="title"/>
          </p:nvPr>
        </p:nvSpPr>
        <p:spPr>
          <a:xfrm>
            <a:off x="265500" y="1233175"/>
            <a:ext cx="4045200" cy="1482301"/>
          </a:xfrm>
          <a:prstGeom prst="rect">
            <a:avLst/>
          </a:prstGeom>
        </p:spPr>
        <p:txBody>
          <a:bodyPr anchor="b"/>
          <a:lstStyle>
            <a:lvl1pPr algn="ctr">
              <a:buSzPts val="4200"/>
              <a:defRPr sz="4200"/>
            </a:lvl1pPr>
          </a:lstStyle>
          <a:p>
            <a:pPr/>
            <a:r>
              <a:t>Texto del título</a:t>
            </a:r>
          </a:p>
        </p:txBody>
      </p:sp>
      <p:sp>
        <p:nvSpPr>
          <p:cNvPr id="217" name="Nivel de texto 1…"/>
          <p:cNvSpPr txBox="1"/>
          <p:nvPr>
            <p:ph type="body" sz="quarter" idx="1"/>
          </p:nvPr>
        </p:nvSpPr>
        <p:spPr>
          <a:xfrm>
            <a:off x="265500" y="2803075"/>
            <a:ext cx="4045200" cy="1235101"/>
          </a:xfrm>
          <a:prstGeom prst="rect">
            <a:avLst/>
          </a:prstGeom>
        </p:spPr>
        <p:txBody>
          <a:bodyPr/>
          <a:lstStyle>
            <a:lvl1pPr marL="0" indent="0" algn="ctr">
              <a:buClrTx/>
              <a:buSzTx/>
              <a:buFontTx/>
              <a:buNone/>
              <a:defRPr sz="2100"/>
            </a:lvl1pPr>
            <a:lvl2pPr marL="0" indent="0" algn="ctr">
              <a:buClrTx/>
              <a:buSzTx/>
              <a:buFontTx/>
              <a:buNone/>
              <a:defRPr sz="2100"/>
            </a:lvl2pPr>
            <a:lvl3pPr marL="0" indent="0" algn="ctr">
              <a:buClrTx/>
              <a:buSzTx/>
              <a:buFontTx/>
              <a:buNone/>
              <a:defRPr sz="2100"/>
            </a:lvl3pPr>
            <a:lvl4pPr marL="0" indent="0" algn="ctr">
              <a:buClrTx/>
              <a:buSzTx/>
              <a:buFontTx/>
              <a:buNone/>
              <a:defRPr sz="2100"/>
            </a:lvl4pPr>
            <a:lvl5pPr marL="0" indent="0" algn="ctr">
              <a:buClrTx/>
              <a:buSzTx/>
              <a:buFontTx/>
              <a:buNone/>
              <a:defRPr sz="2100"/>
            </a:lvl5pPr>
          </a:lstStyle>
          <a:p>
            <a:pPr/>
            <a:r>
              <a:t>Nivel de texto 1</a:t>
            </a:r>
          </a:p>
          <a:p>
            <a:pPr lvl="1"/>
            <a:r>
              <a:t>Nivel de texto 2</a:t>
            </a:r>
          </a:p>
          <a:p>
            <a:pPr lvl="2"/>
            <a:r>
              <a:t>Nivel de texto 3</a:t>
            </a:r>
          </a:p>
          <a:p>
            <a:pPr lvl="3"/>
            <a:r>
              <a:t>Nivel de texto 4</a:t>
            </a:r>
          </a:p>
          <a:p>
            <a:pPr lvl="4"/>
            <a:r>
              <a:t>Nivel de texto 5</a:t>
            </a:r>
          </a:p>
        </p:txBody>
      </p:sp>
      <p:sp>
        <p:nvSpPr>
          <p:cNvPr id="218" name="Google Shape;71;p23"/>
          <p:cNvSpPr txBox="1"/>
          <p:nvPr>
            <p:ph type="body" sz="half" idx="21"/>
          </p:nvPr>
        </p:nvSpPr>
        <p:spPr>
          <a:xfrm>
            <a:off x="4939500" y="724074"/>
            <a:ext cx="3837000" cy="3695102"/>
          </a:xfrm>
          <a:prstGeom prst="rect">
            <a:avLst/>
          </a:prstGeom>
        </p:spPr>
        <p:txBody>
          <a:bodyPr/>
          <a:lstStyle/>
          <a:p>
            <a:pPr/>
          </a:p>
        </p:txBody>
      </p:sp>
      <p:sp>
        <p:nvSpPr>
          <p:cNvPr id="21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226"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27"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28"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29"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30" name="Nivel de texto 1…"/>
          <p:cNvSpPr txBox="1"/>
          <p:nvPr>
            <p:ph type="body" sz="quarter" idx="1"/>
          </p:nvPr>
        </p:nvSpPr>
        <p:spPr>
          <a:xfrm>
            <a:off x="311699" y="4230575"/>
            <a:ext cx="5998802" cy="605101"/>
          </a:xfrm>
          <a:prstGeom prst="rect">
            <a:avLst/>
          </a:prstGeom>
        </p:spPr>
        <p:txBody>
          <a:bodyPr/>
          <a:lstStyle>
            <a:lvl1pPr marL="228600" indent="0">
              <a:buClrTx/>
              <a:buSzTx/>
              <a:buFontTx/>
              <a:buNone/>
            </a:lvl1pPr>
            <a:lvl2pPr marL="228600" indent="-228600">
              <a:buClrTx/>
              <a:buSzTx/>
              <a:buFontTx/>
              <a:buNone/>
            </a:lvl2pPr>
            <a:lvl3pPr marL="228600" indent="-228600">
              <a:buClrTx/>
              <a:buSzTx/>
              <a:buFontTx/>
              <a:buNone/>
            </a:lvl3pPr>
            <a:lvl4pPr marL="228600" indent="-228600">
              <a:buClrTx/>
              <a:buSzTx/>
              <a:buFontTx/>
              <a:buNone/>
            </a:lvl4pPr>
            <a:lvl5pPr marL="228600" indent="-228600">
              <a:buClrTx/>
              <a:buSzTx/>
              <a:buFontTx/>
              <a:buNone/>
            </a:lvl5pPr>
          </a:lstStyle>
          <a:p>
            <a:pPr/>
            <a:r>
              <a:t>Nivel de texto 1</a:t>
            </a:r>
          </a:p>
          <a:p>
            <a:pPr lvl="1"/>
            <a:r>
              <a:t>Nivel de texto 2</a:t>
            </a:r>
          </a:p>
          <a:p>
            <a:pPr lvl="2"/>
            <a:r>
              <a:t>Nivel de texto 3</a:t>
            </a:r>
          </a:p>
          <a:p>
            <a:pPr lvl="3"/>
            <a:r>
              <a:t>Nivel de texto 4</a:t>
            </a:r>
          </a:p>
          <a:p>
            <a:pPr lvl="4"/>
            <a:r>
              <a:t>Nivel de texto 5</a:t>
            </a:r>
          </a:p>
        </p:txBody>
      </p:sp>
      <p:sp>
        <p:nvSpPr>
          <p:cNvPr id="2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38"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39"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40"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41"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42" name="xx%"/>
          <p:cNvSpPr txBox="1"/>
          <p:nvPr>
            <p:ph type="title" hasCustomPrompt="1"/>
          </p:nvPr>
        </p:nvSpPr>
        <p:spPr>
          <a:xfrm>
            <a:off x="311699" y="1106125"/>
            <a:ext cx="8520602" cy="1963500"/>
          </a:xfrm>
          <a:prstGeom prst="rect">
            <a:avLst/>
          </a:prstGeom>
        </p:spPr>
        <p:txBody>
          <a:bodyPr anchor="b"/>
          <a:lstStyle>
            <a:lvl1pPr algn="ctr">
              <a:buSzPts val="12000"/>
              <a:defRPr sz="12000"/>
            </a:lvl1pPr>
          </a:lstStyle>
          <a:p>
            <a:pPr/>
            <a:r>
              <a:t>xx%</a:t>
            </a:r>
          </a:p>
        </p:txBody>
      </p:sp>
      <p:sp>
        <p:nvSpPr>
          <p:cNvPr id="243" name="Nivel de texto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Nivel de texto 1</a:t>
            </a:r>
          </a:p>
          <a:p>
            <a:pPr lvl="1"/>
            <a:r>
              <a:t>Nivel de texto 2</a:t>
            </a:r>
          </a:p>
          <a:p>
            <a:pPr lvl="2"/>
            <a:r>
              <a:t>Nivel de texto 3</a:t>
            </a:r>
          </a:p>
          <a:p>
            <a:pPr lvl="3"/>
            <a:r>
              <a:t>Nivel de texto 4</a:t>
            </a:r>
          </a:p>
          <a:p>
            <a:pPr lvl="4"/>
            <a:r>
              <a:t>Nivel de texto 5</a:t>
            </a:r>
          </a:p>
        </p:txBody>
      </p:sp>
      <p:sp>
        <p:nvSpPr>
          <p:cNvPr id="24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51"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52"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53"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54"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5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2"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63"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64"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65" name="Google Shape;50;p16" descr="Google Shape;50;p16"/>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sp>
        <p:nvSpPr>
          <p:cNvPr id="266" name="Texto del título"/>
          <p:cNvSpPr txBox="1"/>
          <p:nvPr>
            <p:ph type="title"/>
          </p:nvPr>
        </p:nvSpPr>
        <p:spPr>
          <a:xfrm>
            <a:off x="3519223" y="988675"/>
            <a:ext cx="5237702" cy="2860201"/>
          </a:xfrm>
          <a:prstGeom prst="rect">
            <a:avLst/>
          </a:prstGeom>
        </p:spPr>
        <p:txBody>
          <a:bodyPr/>
          <a:lstStyle>
            <a:lvl1pPr>
              <a:buClrTx/>
              <a:buSzTx/>
              <a:buFontTx/>
              <a:buNone/>
              <a:defRPr b="1" sz="5000">
                <a:solidFill>
                  <a:srgbClr val="FFFFFF"/>
                </a:solidFill>
                <a:latin typeface="Rajdhani"/>
                <a:ea typeface="Rajdhani"/>
                <a:cs typeface="Rajdhani"/>
                <a:sym typeface="Rajdhani"/>
              </a:defRPr>
            </a:lvl1pPr>
          </a:lstStyle>
          <a:p>
            <a:pPr/>
            <a:r>
              <a:t>Texto del título</a:t>
            </a:r>
          </a:p>
        </p:txBody>
      </p:sp>
      <p:pic>
        <p:nvPicPr>
          <p:cNvPr id="267" name="Google Shape;80;p27" descr="Google Shape;80;p27"/>
          <p:cNvPicPr>
            <a:picLocks noChangeAspect="1"/>
          </p:cNvPicPr>
          <p:nvPr/>
        </p:nvPicPr>
        <p:blipFill>
          <a:blip r:embed="rId4">
            <a:extLst/>
          </a:blip>
          <a:stretch>
            <a:fillRect/>
          </a:stretch>
        </p:blipFill>
        <p:spPr>
          <a:xfrm>
            <a:off x="5965149" y="3700741"/>
            <a:ext cx="2416853" cy="1009726"/>
          </a:xfrm>
          <a:prstGeom prst="rect">
            <a:avLst/>
          </a:prstGeom>
          <a:ln w="12700">
            <a:miter lim="400000"/>
          </a:ln>
        </p:spPr>
      </p:pic>
      <p:sp>
        <p:nvSpPr>
          <p:cNvPr id="26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275" name="Google Shape;47;p16"/>
          <p:cNvSpPr/>
          <p:nvPr/>
        </p:nvSpPr>
        <p:spPr>
          <a:xfrm flipV="1">
            <a:off x="-15600" y="4860825"/>
            <a:ext cx="9175200" cy="5401"/>
          </a:xfrm>
          <a:prstGeom prst="line">
            <a:avLst/>
          </a:prstGeom>
          <a:ln>
            <a:solidFill>
              <a:srgbClr val="FCD8D6"/>
            </a:solidFill>
            <a:prstDash val="dot"/>
          </a:ln>
        </p:spPr>
        <p:txBody>
          <a:bodyPr lIns="0" tIns="0" rIns="0" bIns="0"/>
          <a:lstStyle/>
          <a:p>
            <a:pPr/>
          </a:p>
        </p:txBody>
      </p:sp>
      <p:sp>
        <p:nvSpPr>
          <p:cNvPr id="276" name="Google Shape;48;p16"/>
          <p:cNvSpPr/>
          <p:nvPr/>
        </p:nvSpPr>
        <p:spPr>
          <a:xfrm>
            <a:off x="-15600" y="4856100"/>
            <a:ext cx="9175200" cy="332101"/>
          </a:xfrm>
          <a:prstGeom prst="rect">
            <a:avLst/>
          </a:prstGeom>
          <a:solidFill>
            <a:srgbClr val="EC183F"/>
          </a:solidFill>
          <a:ln w="12700">
            <a:miter lim="400000"/>
          </a:ln>
        </p:spPr>
        <p:txBody>
          <a:bodyPr lIns="0" tIns="0" rIns="0" bIns="0" anchor="ctr"/>
          <a:lstStyle/>
          <a:p>
            <a:pPr/>
          </a:p>
        </p:txBody>
      </p:sp>
      <p:sp>
        <p:nvSpPr>
          <p:cNvPr id="277" name="Google Shape;49;p16"/>
          <p:cNvSpPr txBox="1"/>
          <p:nvPr/>
        </p:nvSpPr>
        <p:spPr>
          <a:xfrm>
            <a:off x="80482" y="4953299"/>
            <a:ext cx="2142150" cy="1854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278" name="Google Shape;50;p16" descr="Google Shape;50;p1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279" name="Texto del título"/>
          <p:cNvSpPr txBox="1"/>
          <p:nvPr>
            <p:ph type="title"/>
          </p:nvPr>
        </p:nvSpPr>
        <p:spPr>
          <a:xfrm>
            <a:off x="311708" y="744574"/>
            <a:ext cx="8520601" cy="2052601"/>
          </a:xfrm>
          <a:prstGeom prst="rect">
            <a:avLst/>
          </a:prstGeom>
        </p:spPr>
        <p:txBody>
          <a:bodyPr anchor="b"/>
          <a:lstStyle>
            <a:lvl1pPr algn="ctr">
              <a:buSzPts val="5200"/>
              <a:defRPr sz="5200"/>
            </a:lvl1pPr>
          </a:lstStyle>
          <a:p>
            <a:pPr/>
            <a:r>
              <a:t>Texto del título</a:t>
            </a:r>
          </a:p>
        </p:txBody>
      </p:sp>
      <p:sp>
        <p:nvSpPr>
          <p:cNvPr id="280" name="Nivel de texto 1…"/>
          <p:cNvSpPr txBox="1"/>
          <p:nvPr>
            <p:ph type="body" sz="quarter" idx="1"/>
          </p:nvPr>
        </p:nvSpPr>
        <p:spPr>
          <a:xfrm>
            <a:off x="311699" y="2834125"/>
            <a:ext cx="8520602" cy="792601"/>
          </a:xfrm>
          <a:prstGeom prst="rect">
            <a:avLst/>
          </a:prstGeom>
        </p:spPr>
        <p:txBody>
          <a:bodyPr/>
          <a:lstStyle>
            <a:lvl1pPr marL="0" indent="0" algn="ctr">
              <a:buClrTx/>
              <a:buSzTx/>
              <a:buFontTx/>
              <a:buNone/>
              <a:defRPr sz="2800"/>
            </a:lvl1pPr>
            <a:lvl2pPr marL="0" indent="0" algn="ctr">
              <a:buClrTx/>
              <a:buSzTx/>
              <a:buFontTx/>
              <a:buNone/>
              <a:defRPr sz="2800"/>
            </a:lvl2pPr>
            <a:lvl3pPr marL="0" indent="0" algn="ctr">
              <a:buClrTx/>
              <a:buSzTx/>
              <a:buFontTx/>
              <a:buNone/>
              <a:defRPr sz="2800"/>
            </a:lvl3pPr>
            <a:lvl4pPr marL="0" indent="0" algn="ctr">
              <a:buClrTx/>
              <a:buSzTx/>
              <a:buFontTx/>
              <a:buNone/>
              <a:defRPr sz="2800"/>
            </a:lvl4pPr>
            <a:lvl5pPr marL="0" indent="0" algn="ctr">
              <a:buClrTx/>
              <a:buSzTx/>
              <a:buFontTx/>
              <a:buNone/>
              <a:defRPr sz="2800"/>
            </a:lvl5pPr>
          </a:lstStyle>
          <a:p>
            <a:pPr/>
            <a:r>
              <a:t>Nivel de texto 1</a:t>
            </a:r>
          </a:p>
          <a:p>
            <a:pPr lvl="1"/>
            <a:r>
              <a:t>Nivel de texto 2</a:t>
            </a:r>
          </a:p>
          <a:p>
            <a:pPr lvl="2"/>
            <a:r>
              <a:t>Nivel de texto 3</a:t>
            </a:r>
          </a:p>
          <a:p>
            <a:pPr lvl="3"/>
            <a:r>
              <a:t>Nivel de texto 4</a:t>
            </a:r>
          </a:p>
          <a:p>
            <a:pPr lvl="4"/>
            <a:r>
              <a:t>Nivel de texto 5</a:t>
            </a:r>
          </a:p>
        </p:txBody>
      </p:sp>
      <p:sp>
        <p:nvSpPr>
          <p:cNvPr id="281" name="Número de diapositiva"/>
          <p:cNvSpPr txBox="1"/>
          <p:nvPr>
            <p:ph type="sldNum" sz="quarter" idx="2"/>
          </p:nvPr>
        </p:nvSpPr>
        <p:spPr>
          <a:xfrm>
            <a:off x="8472458" y="4669900"/>
            <a:ext cx="393318" cy="380234"/>
          </a:xfrm>
          <a:prstGeom prst="rect">
            <a:avLst/>
          </a:prstGeom>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exto del título"/>
          <p:cNvSpPr txBox="1"/>
          <p:nvPr>
            <p:ph type="title"/>
          </p:nvPr>
        </p:nvSpPr>
        <p:spPr>
          <a:xfrm>
            <a:off x="311699" y="2150849"/>
            <a:ext cx="8520602" cy="841801"/>
          </a:xfrm>
          <a:prstGeom prst="rect">
            <a:avLst/>
          </a:prstGeom>
        </p:spPr>
        <p:txBody>
          <a:bodyPr/>
          <a:lstStyle>
            <a:lvl1pPr algn="ctr">
              <a:buSzPts val="3600"/>
              <a:defRPr sz="3600"/>
            </a:lvl1pPr>
          </a:lstStyle>
          <a:p>
            <a:pPr/>
            <a:r>
              <a:t>Texto del título</a:t>
            </a:r>
          </a:p>
        </p:txBody>
      </p:sp>
      <p:sp>
        <p:nvSpPr>
          <p:cNvPr id="3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7" name="Texto del título"/>
          <p:cNvSpPr txBox="1"/>
          <p:nvPr>
            <p:ph type="title"/>
          </p:nvPr>
        </p:nvSpPr>
        <p:spPr>
          <a:prstGeom prst="rect">
            <a:avLst/>
          </a:prstGeom>
        </p:spPr>
        <p:txBody>
          <a:bodyPr/>
          <a:lstStyle/>
          <a:p>
            <a:pPr/>
            <a:r>
              <a:t>Texto del título</a:t>
            </a:r>
          </a:p>
        </p:txBody>
      </p:sp>
      <p:sp>
        <p:nvSpPr>
          <p:cNvPr id="38"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3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6" name="Texto del título"/>
          <p:cNvSpPr txBox="1"/>
          <p:nvPr>
            <p:ph type="title"/>
          </p:nvPr>
        </p:nvSpPr>
        <p:spPr>
          <a:prstGeom prst="rect">
            <a:avLst/>
          </a:prstGeom>
        </p:spPr>
        <p:txBody>
          <a:bodyPr/>
          <a:lstStyle/>
          <a:p>
            <a:pPr/>
            <a:r>
              <a:t>Texto del título</a:t>
            </a:r>
          </a:p>
        </p:txBody>
      </p:sp>
      <p:sp>
        <p:nvSpPr>
          <p:cNvPr id="47" name="Nivel de texto 1…"/>
          <p:cNvSpPr txBox="1"/>
          <p:nvPr>
            <p:ph type="body" sz="half" idx="1"/>
          </p:nvPr>
        </p:nvSpPr>
        <p:spPr>
          <a:xfrm>
            <a:off x="311699" y="1152475"/>
            <a:ext cx="3999902" cy="3416400"/>
          </a:xfrm>
          <a:prstGeom prst="rect">
            <a:avLst/>
          </a:prstGeom>
        </p:spPr>
        <p:txBody>
          <a:bodyPr/>
          <a:lstStyle>
            <a:lvl2pPr marL="965200" indent="-355600"/>
            <a:lvl3pPr marL="1422400" indent="-355600"/>
            <a:lvl4pPr marL="1879600" indent="-355600"/>
            <a:lvl5pPr marL="2336800" indent="-355600"/>
          </a:lstStyle>
          <a:p>
            <a:pPr/>
            <a:r>
              <a:t>Nivel de texto 1</a:t>
            </a:r>
          </a:p>
          <a:p>
            <a:pPr lvl="1"/>
            <a:r>
              <a:t>Nivel de texto 2</a:t>
            </a:r>
          </a:p>
          <a:p>
            <a:pPr lvl="2"/>
            <a:r>
              <a:t>Nivel de texto 3</a:t>
            </a:r>
          </a:p>
          <a:p>
            <a:pPr lvl="3"/>
            <a:r>
              <a:t>Nivel de texto 4</a:t>
            </a:r>
          </a:p>
          <a:p>
            <a:pPr lvl="4"/>
            <a:r>
              <a:t>Nivel de texto 5</a:t>
            </a:r>
          </a:p>
        </p:txBody>
      </p:sp>
      <p:sp>
        <p:nvSpPr>
          <p:cNvPr id="48" name="Google Shape;20;p6"/>
          <p:cNvSpPr txBox="1"/>
          <p:nvPr>
            <p:ph type="body" sz="half" idx="21"/>
          </p:nvPr>
        </p:nvSpPr>
        <p:spPr>
          <a:xfrm>
            <a:off x="4832399" y="1152475"/>
            <a:ext cx="3999902" cy="3416400"/>
          </a:xfrm>
          <a:prstGeom prst="rect">
            <a:avLst/>
          </a:prstGeom>
        </p:spPr>
        <p:txBody>
          <a:bodyPr/>
          <a:lstStyle/>
          <a:p>
            <a:pP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4" name="Texto del título"/>
          <p:cNvSpPr txBox="1"/>
          <p:nvPr>
            <p:ph type="title"/>
          </p:nvPr>
        </p:nvSpPr>
        <p:spPr>
          <a:xfrm>
            <a:off x="311699" y="555600"/>
            <a:ext cx="2808001" cy="755700"/>
          </a:xfrm>
          <a:prstGeom prst="rect">
            <a:avLst/>
          </a:prstGeom>
        </p:spPr>
        <p:txBody>
          <a:bodyPr anchor="b"/>
          <a:lstStyle>
            <a:lvl1pPr>
              <a:buSzPts val="2400"/>
              <a:defRPr sz="2400"/>
            </a:lvl1pPr>
          </a:lstStyle>
          <a:p>
            <a:pPr/>
            <a:r>
              <a:t>Texto del título</a:t>
            </a:r>
          </a:p>
        </p:txBody>
      </p:sp>
      <p:sp>
        <p:nvSpPr>
          <p:cNvPr id="65" name="Nivel de texto 1…"/>
          <p:cNvSpPr txBox="1"/>
          <p:nvPr>
            <p:ph type="body" sz="quarter" idx="1"/>
          </p:nvPr>
        </p:nvSpPr>
        <p:spPr>
          <a:xfrm>
            <a:off x="311699" y="1389599"/>
            <a:ext cx="2808001" cy="3179401"/>
          </a:xfrm>
          <a:prstGeom prst="rect">
            <a:avLst/>
          </a:prstGeom>
        </p:spPr>
        <p:txBody>
          <a:bodyPr/>
          <a:lstStyle>
            <a:lvl1pPr indent="-304800">
              <a:buSzPts val="1200"/>
              <a:defRPr sz="1200"/>
            </a:lvl1pPr>
            <a:lvl2pPr indent="-304800">
              <a:buSzPts val="1200"/>
              <a:defRPr sz="1200"/>
            </a:lvl2pPr>
            <a:lvl3pPr indent="-304800">
              <a:buSzPts val="1200"/>
              <a:defRPr sz="1200"/>
            </a:lvl3pPr>
            <a:lvl4pPr indent="-304800">
              <a:buSzPts val="1200"/>
              <a:defRPr sz="1200"/>
            </a:lvl4pPr>
            <a:lvl5pPr indent="-304800">
              <a:buSzPts val="1200"/>
              <a:defRPr sz="1200"/>
            </a:lvl5pPr>
          </a:lstStyle>
          <a:p>
            <a:pPr/>
            <a:r>
              <a:t>Nivel de texto 1</a:t>
            </a:r>
          </a:p>
          <a:p>
            <a:pPr lvl="1"/>
            <a:r>
              <a:t>Nivel de texto 2</a:t>
            </a:r>
          </a:p>
          <a:p>
            <a:pPr lvl="2"/>
            <a:r>
              <a:t>Nivel de texto 3</a:t>
            </a:r>
          </a:p>
          <a:p>
            <a:pPr lvl="3"/>
            <a:r>
              <a:t>Nivel de texto 4</a:t>
            </a:r>
          </a:p>
          <a:p>
            <a:pPr lvl="4"/>
            <a:r>
              <a:t>Nivel de texto 5</a:t>
            </a:r>
          </a:p>
        </p:txBody>
      </p:sp>
      <p:sp>
        <p:nvSpPr>
          <p:cNvPr id="6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3" name="Texto del título"/>
          <p:cNvSpPr txBox="1"/>
          <p:nvPr>
            <p:ph type="title"/>
          </p:nvPr>
        </p:nvSpPr>
        <p:spPr>
          <a:xfrm>
            <a:off x="490250" y="450149"/>
            <a:ext cx="6367801" cy="4090801"/>
          </a:xfrm>
          <a:prstGeom prst="rect">
            <a:avLst/>
          </a:prstGeom>
        </p:spPr>
        <p:txBody>
          <a:bodyPr/>
          <a:lstStyle>
            <a:lvl1pPr>
              <a:buSzPts val="4800"/>
              <a:defRPr sz="4800"/>
            </a:lvl1pPr>
          </a:lstStyle>
          <a:p>
            <a:pPr/>
            <a:r>
              <a:t>Texto del título</a:t>
            </a:r>
          </a:p>
        </p:txBody>
      </p:sp>
      <p:sp>
        <p:nvSpPr>
          <p:cNvPr id="7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81" name="Google Shape;29;p10"/>
          <p:cNvSpPr/>
          <p:nvPr/>
        </p:nvSpPr>
        <p:spPr>
          <a:xfrm>
            <a:off x="4572000" y="-126"/>
            <a:ext cx="4572000" cy="4683302"/>
          </a:xfrm>
          <a:prstGeom prst="rect">
            <a:avLst/>
          </a:prstGeom>
          <a:solidFill>
            <a:srgbClr val="EEEEEE"/>
          </a:solidFill>
          <a:ln w="12700">
            <a:miter lim="400000"/>
          </a:ln>
        </p:spPr>
        <p:txBody>
          <a:bodyPr lIns="0" tIns="0" rIns="0" bIns="0" anchor="ctr"/>
          <a:lstStyle/>
          <a:p>
            <a:pPr/>
          </a:p>
        </p:txBody>
      </p:sp>
      <p:sp>
        <p:nvSpPr>
          <p:cNvPr id="82" name="Texto del título"/>
          <p:cNvSpPr txBox="1"/>
          <p:nvPr>
            <p:ph type="title"/>
          </p:nvPr>
        </p:nvSpPr>
        <p:spPr>
          <a:xfrm>
            <a:off x="265500" y="1233175"/>
            <a:ext cx="4045200" cy="1482301"/>
          </a:xfrm>
          <a:prstGeom prst="rect">
            <a:avLst/>
          </a:prstGeom>
        </p:spPr>
        <p:txBody>
          <a:bodyPr anchor="b"/>
          <a:lstStyle>
            <a:lvl1pPr algn="ctr">
              <a:buSzPts val="4200"/>
              <a:defRPr sz="4200"/>
            </a:lvl1pPr>
          </a:lstStyle>
          <a:p>
            <a:pPr/>
            <a:r>
              <a:t>Texto del título</a:t>
            </a:r>
          </a:p>
        </p:txBody>
      </p:sp>
      <p:sp>
        <p:nvSpPr>
          <p:cNvPr id="83" name="Nivel de texto 1…"/>
          <p:cNvSpPr txBox="1"/>
          <p:nvPr>
            <p:ph type="body" sz="quarter" idx="1"/>
          </p:nvPr>
        </p:nvSpPr>
        <p:spPr>
          <a:xfrm>
            <a:off x="265500" y="2803075"/>
            <a:ext cx="4045200" cy="1235101"/>
          </a:xfrm>
          <a:prstGeom prst="rect">
            <a:avLst/>
          </a:prstGeom>
        </p:spPr>
        <p:txBody>
          <a:bodyPr/>
          <a:lstStyle>
            <a:lvl1pPr marL="0" indent="0" algn="ctr">
              <a:buClrTx/>
              <a:buSzTx/>
              <a:buFontTx/>
              <a:buNone/>
              <a:defRPr sz="2100"/>
            </a:lvl1pPr>
            <a:lvl2pPr marL="0" indent="0" algn="ctr">
              <a:buClrTx/>
              <a:buSzTx/>
              <a:buFontTx/>
              <a:buNone/>
              <a:defRPr sz="2100"/>
            </a:lvl2pPr>
            <a:lvl3pPr marL="0" indent="0" algn="ctr">
              <a:buClrTx/>
              <a:buSzTx/>
              <a:buFontTx/>
              <a:buNone/>
              <a:defRPr sz="2100"/>
            </a:lvl3pPr>
            <a:lvl4pPr marL="0" indent="0" algn="ctr">
              <a:buClrTx/>
              <a:buSzTx/>
              <a:buFontTx/>
              <a:buNone/>
              <a:defRPr sz="2100"/>
            </a:lvl4pPr>
            <a:lvl5pPr marL="0" indent="0" algn="ctr">
              <a:buClrTx/>
              <a:buSzTx/>
              <a:buFontTx/>
              <a:buNone/>
              <a:defRPr sz="2100"/>
            </a:lvl5pPr>
          </a:lstStyle>
          <a:p>
            <a:pPr/>
            <a:r>
              <a:t>Nivel de texto 1</a:t>
            </a:r>
          </a:p>
          <a:p>
            <a:pPr lvl="1"/>
            <a:r>
              <a:t>Nivel de texto 2</a:t>
            </a:r>
          </a:p>
          <a:p>
            <a:pPr lvl="2"/>
            <a:r>
              <a:t>Nivel de texto 3</a:t>
            </a:r>
          </a:p>
          <a:p>
            <a:pPr lvl="3"/>
            <a:r>
              <a:t>Nivel de texto 4</a:t>
            </a:r>
          </a:p>
          <a:p>
            <a:pPr lvl="4"/>
            <a:r>
              <a:t>Nivel de texto 5</a:t>
            </a:r>
          </a:p>
        </p:txBody>
      </p:sp>
      <p:sp>
        <p:nvSpPr>
          <p:cNvPr id="84" name="Google Shape;32;p10"/>
          <p:cNvSpPr txBox="1"/>
          <p:nvPr>
            <p:ph type="body" sz="half" idx="21"/>
          </p:nvPr>
        </p:nvSpPr>
        <p:spPr>
          <a:xfrm>
            <a:off x="4939500" y="724074"/>
            <a:ext cx="3837000" cy="3695102"/>
          </a:xfrm>
          <a:prstGeom prst="rect">
            <a:avLst/>
          </a:prstGeom>
        </p:spPr>
        <p:txBody>
          <a:bodyPr/>
          <a:lstStyle/>
          <a:p>
            <a:pPr/>
          </a:p>
        </p:txBody>
      </p:sp>
      <p:sp>
        <p:nvSpPr>
          <p:cNvPr id="8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Texto del título</a:t>
            </a:r>
          </a:p>
        </p:txBody>
      </p:sp>
      <p:sp>
        <p:nvSpPr>
          <p:cNvPr id="3" name="Nivel de texto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9pPr>
    </p:titleStyle>
    <p:bodyStyle>
      <a:lvl1pPr marL="4572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1pPr>
      <a:lvl2pPr marL="9144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2pPr>
      <a:lvl3pPr marL="13716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3pPr>
      <a:lvl4pPr marL="18288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4pPr>
      <a:lvl5pPr marL="22860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5pPr>
      <a:lvl6pPr marL="27432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6pPr>
      <a:lvl7pPr marL="32004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7pPr>
      <a:lvl8pPr marL="36576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8pPr>
      <a:lvl9pPr marL="4114800" marR="0" indent="-317500" algn="l" defTabSz="914400" rtl="0" latinLnBrk="0">
        <a:lnSpc>
          <a:spcPct val="100000"/>
        </a:lnSpc>
        <a:spcBef>
          <a:spcPts val="0"/>
        </a:spcBef>
        <a:spcAft>
          <a:spcPts val="0"/>
        </a:spcAft>
        <a:buClr>
          <a:srgbClr val="000000"/>
        </a:buClr>
        <a:buSzPts val="1400"/>
        <a:buFont typeface="Arial"/>
        <a:buChar char="■"/>
        <a:tabLst/>
        <a:defRPr b="0" baseline="0" cap="none" i="0" spc="0" strike="noStrike" sz="14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s://www.cual-es-mi-ip.net" TargetMode="Externa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s://www.youtube.com/watch?v=6_kh4RsBjbI&amp;ab_channel=ZiggoSport" TargetMode="External"/><Relationship Id="rId3"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 Id="rId3"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s://www.speedtest.net/es" TargetMode="External"/><Relationship Id="rId3"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 Target="slide11.xml"/><Relationship Id="rId3" Type="http://schemas.openxmlformats.org/officeDocument/2006/relationships/slide" Target="slide17.xml"/><Relationship Id="rId4" Type="http://schemas.openxmlformats.org/officeDocument/2006/relationships/slide" Target="slide2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 Id="rId3" Type="http://schemas.openxmlformats.org/officeDocument/2006/relationships/image" Target="../media/image2.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s://www.opera.com/es/download" TargetMode="Externa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hyperlink" Target="https://www.torproject.org/download/" TargetMode="Externa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89;p29"/>
          <p:cNvSpPr txBox="1"/>
          <p:nvPr/>
        </p:nvSpPr>
        <p:spPr>
          <a:xfrm>
            <a:off x="3968525" y="1536225"/>
            <a:ext cx="4701600" cy="1579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r">
              <a:defRPr b="1" sz="4600">
                <a:solidFill>
                  <a:srgbClr val="FFFFFF"/>
                </a:solidFill>
                <a:latin typeface="Rajdhani"/>
                <a:ea typeface="Rajdhani"/>
                <a:cs typeface="Rajdhani"/>
                <a:sym typeface="Rajdhani"/>
              </a:defRPr>
            </a:lvl1pPr>
          </a:lstStyle>
          <a:p>
            <a:pPr/>
            <a:r>
              <a:t>Actividad clase 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Google Shape;170;p38"/>
          <p:cNvSpPr txBox="1"/>
          <p:nvPr/>
        </p:nvSpPr>
        <p:spPr>
          <a:xfrm>
            <a:off x="817599" y="1438050"/>
            <a:ext cx="7657202" cy="1021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700">
                <a:solidFill>
                  <a:srgbClr val="434343"/>
                </a:solidFill>
                <a:latin typeface="Open Sans"/>
                <a:ea typeface="Open Sans"/>
                <a:cs typeface="Open Sans"/>
                <a:sym typeface="Open Sans"/>
              </a:defRPr>
            </a:pPr>
            <a:r>
              <a:t>Para utilizar el servicio de </a:t>
            </a:r>
            <a:r>
              <a:rPr b="1"/>
              <a:t>Tor</a:t>
            </a:r>
            <a:r>
              <a:t>, debemos iniciar el programa y cuando nos salga el siguiente cartel, hacer clic en </a:t>
            </a:r>
            <a:r>
              <a:rPr b="1"/>
              <a:t>connect</a:t>
            </a:r>
            <a:r>
              <a:t>, para establecer la red tor, luego de esto ya podremos navegar usando la tecnología </a:t>
            </a:r>
            <a:r>
              <a:rPr b="1"/>
              <a:t>onion</a:t>
            </a:r>
            <a:r>
              <a:t> </a:t>
            </a:r>
          </a:p>
        </p:txBody>
      </p:sp>
      <p:sp>
        <p:nvSpPr>
          <p:cNvPr id="345" name="Google Shape;171;p38"/>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46" name="Google Shape;172;p38"/>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47" name="Google Shape;173;p38" descr="Google Shape;173;p38"/>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348" name="Google Shape;174;p38"/>
          <p:cNvSpPr txBox="1"/>
          <p:nvPr/>
        </p:nvSpPr>
        <p:spPr>
          <a:xfrm>
            <a:off x="817600" y="629275"/>
            <a:ext cx="5678700"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Activar red </a:t>
            </a:r>
            <a:r>
              <a:rPr>
                <a:solidFill>
                  <a:srgbClr val="EC183F"/>
                </a:solidFill>
              </a:rPr>
              <a:t>Tor</a:t>
            </a:r>
          </a:p>
        </p:txBody>
      </p:sp>
      <p:pic>
        <p:nvPicPr>
          <p:cNvPr id="349" name="Google Shape;175;p38" descr="Google Shape;175;p38"/>
          <p:cNvPicPr>
            <a:picLocks noChangeAspect="1"/>
          </p:cNvPicPr>
          <p:nvPr/>
        </p:nvPicPr>
        <p:blipFill>
          <a:blip r:embed="rId3">
            <a:extLst/>
          </a:blip>
          <a:stretch>
            <a:fillRect/>
          </a:stretch>
        </p:blipFill>
        <p:spPr>
          <a:xfrm>
            <a:off x="1481125" y="2480562"/>
            <a:ext cx="6181726" cy="22002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351" name="Google Shape;180;p39"/>
          <p:cNvSpPr txBox="1"/>
          <p:nvPr/>
        </p:nvSpPr>
        <p:spPr>
          <a:xfrm>
            <a:off x="3655474" y="2107690"/>
            <a:ext cx="4716951" cy="11531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Chequeando Ip Pública</a:t>
            </a:r>
          </a:p>
        </p:txBody>
      </p:sp>
      <p:sp>
        <p:nvSpPr>
          <p:cNvPr id="352" name="Google Shape;181;p39"/>
          <p:cNvSpPr txBox="1"/>
          <p:nvPr/>
        </p:nvSpPr>
        <p:spPr>
          <a:xfrm>
            <a:off x="2786128" y="2181363"/>
            <a:ext cx="457251" cy="1005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2</a:t>
            </a:r>
          </a:p>
        </p:txBody>
      </p:sp>
      <p:sp>
        <p:nvSpPr>
          <p:cNvPr id="353" name="Google Shape;182;p39"/>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
        <p:nvSpPr>
          <p:cNvPr id="354" name="Google Shape;183;p39"/>
          <p:cNvSpPr txBox="1"/>
          <p:nvPr>
            <p:ph type="sldNum" sz="quarter" idx="4294967295"/>
          </p:nvPr>
        </p:nvSpPr>
        <p:spPr>
          <a:xfrm>
            <a:off x="8595307" y="4828450"/>
            <a:ext cx="380123" cy="380234"/>
          </a:xfrm>
          <a:prstGeom prst="rect">
            <a:avLst/>
          </a:prstGeom>
          <a:extLst>
            <a:ext uri="{C572A759-6A51-4108-AA02-DFA0A04FC94B}">
              <ma14:wrappingTextBoxFlag xmlns:ma14="http://schemas.microsoft.com/office/mac/drawingml/2011/main" val="1"/>
            </a:ext>
          </a:extLst>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Google Shape;188;p40"/>
          <p:cNvSpPr txBox="1"/>
          <p:nvPr/>
        </p:nvSpPr>
        <p:spPr>
          <a:xfrm>
            <a:off x="741400" y="114364"/>
            <a:ext cx="5678700" cy="10756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Como saber </a:t>
            </a:r>
            <a:r>
              <a:rPr>
                <a:solidFill>
                  <a:srgbClr val="EC183F"/>
                </a:solidFill>
              </a:rPr>
              <a:t>nuestra ip pública</a:t>
            </a:r>
          </a:p>
        </p:txBody>
      </p:sp>
      <p:sp>
        <p:nvSpPr>
          <p:cNvPr id="357" name="Google Shape;189;p40"/>
          <p:cNvSpPr txBox="1"/>
          <p:nvPr/>
        </p:nvSpPr>
        <p:spPr>
          <a:xfrm>
            <a:off x="1274800" y="1418625"/>
            <a:ext cx="6875699" cy="207451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600">
                <a:solidFill>
                  <a:srgbClr val="434343"/>
                </a:solidFill>
                <a:latin typeface="Open Sans"/>
                <a:ea typeface="Open Sans"/>
                <a:cs typeface="Open Sans"/>
                <a:sym typeface="Open Sans"/>
              </a:defRPr>
            </a:pPr>
            <a:r>
              <a:t>Podemos saber nuestra dirección ip pública visitando el siguiente sitio </a:t>
            </a:r>
            <a:r>
              <a:rPr u="sng">
                <a:solidFill>
                  <a:schemeClr val="accent5"/>
                </a:solidFill>
                <a:uFill>
                  <a:solidFill>
                    <a:schemeClr val="accent5"/>
                  </a:solidFill>
                </a:uFill>
                <a:hlinkClick r:id="rId2" invalidUrl="" action="" tgtFrame="" tooltip="" history="1" highlightClick="0" endSnd="0"/>
              </a:rPr>
              <a:t>https://www.cual-es-mi-ip.net</a:t>
            </a:r>
            <a:r>
              <a:t> </a:t>
            </a:r>
            <a:endParaRPr b="1"/>
          </a:p>
          <a:p>
            <a:pPr>
              <a:lnSpc>
                <a:spcPct val="115000"/>
              </a:lnSpc>
              <a:spcBef>
                <a:spcPts val="600"/>
              </a:spcBef>
            </a:pPr>
            <a:endParaRPr sz="16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358" name="Google Shape;190;p40"/>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59" name="Google Shape;191;p40"/>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60" name="Google Shape;192;p40" descr="Google Shape;192;p40"/>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sp>
        <p:nvSpPr>
          <p:cNvPr id="361" name="Google Shape;193;p40"/>
          <p:cNvSpPr/>
          <p:nvPr/>
        </p:nvSpPr>
        <p:spPr>
          <a:xfrm>
            <a:off x="799250" y="1730599"/>
            <a:ext cx="399301" cy="399301"/>
          </a:xfrm>
          <a:prstGeom prst="ellipse">
            <a:avLst/>
          </a:prstGeom>
          <a:solidFill>
            <a:srgbClr val="EC183F"/>
          </a:solidFill>
          <a:ln w="12700">
            <a:miter lim="400000"/>
          </a:ln>
        </p:spPr>
        <p:txBody>
          <a:bodyPr lIns="0" tIns="0" rIns="0" bIns="0" anchor="ctr"/>
          <a:lstStyle/>
          <a:p>
            <a:pPr/>
          </a:p>
        </p:txBody>
      </p:sp>
      <p:pic>
        <p:nvPicPr>
          <p:cNvPr id="362" name="Google Shape;194;p40" descr="Google Shape;194;p40"/>
          <p:cNvPicPr>
            <a:picLocks noChangeAspect="1"/>
          </p:cNvPicPr>
          <p:nvPr/>
        </p:nvPicPr>
        <p:blipFill>
          <a:blip r:embed="rId4">
            <a:extLst/>
          </a:blip>
          <a:stretch>
            <a:fillRect/>
          </a:stretch>
        </p:blipFill>
        <p:spPr>
          <a:xfrm>
            <a:off x="2015987" y="2407252"/>
            <a:ext cx="5112027" cy="1846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Google Shape;212;p42"/>
          <p:cNvSpPr txBox="1"/>
          <p:nvPr/>
        </p:nvSpPr>
        <p:spPr>
          <a:xfrm>
            <a:off x="594508" y="757612"/>
            <a:ext cx="5678701"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Preguntas </a:t>
            </a:r>
            <a:r>
              <a:rPr>
                <a:solidFill>
                  <a:srgbClr val="EC183F"/>
                </a:solidFill>
              </a:rPr>
              <a:t>Realizar en mesa</a:t>
            </a:r>
          </a:p>
        </p:txBody>
      </p:sp>
      <p:sp>
        <p:nvSpPr>
          <p:cNvPr id="365" name="Google Shape;213;p42"/>
          <p:cNvSpPr txBox="1"/>
          <p:nvPr/>
        </p:nvSpPr>
        <p:spPr>
          <a:xfrm>
            <a:off x="1274800" y="1494825"/>
            <a:ext cx="6875699" cy="565210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a:solidFill>
                  <a:srgbClr val="434343"/>
                </a:solidFill>
                <a:latin typeface="Open Sans"/>
                <a:ea typeface="Open Sans"/>
                <a:cs typeface="Open Sans"/>
                <a:sym typeface="Open Sans"/>
              </a:defRPr>
            </a:pPr>
            <a:r>
              <a:t>¿Las ip públicas son las mismas? ¿por qué?</a:t>
            </a:r>
            <a:endParaRPr b="1"/>
          </a:p>
          <a:p>
            <a:pPr>
              <a:lnSpc>
                <a:spcPct val="115000"/>
              </a:lnSpc>
              <a:spcBef>
                <a:spcPts val="600"/>
              </a:spcBef>
            </a:pPr>
            <a:r>
              <a:rPr b="1">
                <a:solidFill>
                  <a:srgbClr val="434343"/>
                </a:solidFill>
                <a:latin typeface="Open Sans"/>
                <a:ea typeface="Open Sans"/>
                <a:cs typeface="Open Sans"/>
                <a:sym typeface="Open Sans"/>
              </a:rPr>
              <a:t>No las ip no son las mismas, ya que estamos navegando de distintas localizaciones , dependiendo de nuestro navegador.</a:t>
            </a:r>
            <a:endParaRPr b="1">
              <a:solidFill>
                <a:srgbClr val="434343"/>
              </a:solidFill>
              <a:latin typeface="Open Sans"/>
              <a:ea typeface="Open Sans"/>
              <a:cs typeface="Open Sans"/>
              <a:sym typeface="Open Sans"/>
            </a:endParaRP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Sin utilizar la VPN puedes ver el siguiente </a:t>
            </a:r>
            <a:r>
              <a:rPr u="sng">
                <a:solidFill>
                  <a:schemeClr val="accent5"/>
                </a:solidFill>
                <a:uFill>
                  <a:solidFill>
                    <a:schemeClr val="accent5"/>
                  </a:solidFill>
                </a:uFill>
                <a:hlinkClick r:id="rId2" invalidUrl="" action="" tgtFrame="" tooltip="" history="1" highlightClick="0" endSnd="0"/>
              </a:rPr>
              <a:t>video</a:t>
            </a:r>
            <a:r>
              <a:t>? Ahora activala e intenta verlo, ¿que es lo que sucedió?¿Por qué?</a:t>
            </a:r>
          </a:p>
          <a:p>
            <a:pPr>
              <a:lnSpc>
                <a:spcPct val="115000"/>
              </a:lnSpc>
              <a:spcBef>
                <a:spcPts val="600"/>
              </a:spcBef>
            </a:pPr>
            <a:r>
              <a:rPr>
                <a:solidFill>
                  <a:srgbClr val="434343"/>
                </a:solidFill>
                <a:latin typeface="Open Sans"/>
                <a:ea typeface="Open Sans"/>
                <a:cs typeface="Open Sans"/>
                <a:sym typeface="Open Sans"/>
              </a:rPr>
              <a:t>No el video ,sin la vpn activada no se puede ver ya que,  esta prohibido para verlo en arg ,y con la vpn activada si se podría ver, ya que se estaría viendo desde otra localización.</a:t>
            </a:r>
            <a:endParaRPr>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Utilizando Tor ¿pudimos localizar la IP ?  </a:t>
            </a:r>
          </a:p>
          <a:p>
            <a:pPr>
              <a:lnSpc>
                <a:spcPct val="115000"/>
              </a:lnSpc>
              <a:spcBef>
                <a:spcPts val="600"/>
              </a:spcBef>
              <a:defRPr>
                <a:solidFill>
                  <a:srgbClr val="434343"/>
                </a:solidFill>
                <a:latin typeface="Open Sans"/>
                <a:ea typeface="Open Sans"/>
                <a:cs typeface="Open Sans"/>
                <a:sym typeface="Open Sans"/>
              </a:defRPr>
            </a:pPr>
            <a:r>
              <a:t>No la ip en por es anónima, es decir que no se puede localizar.</a:t>
            </a: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366" name="Google Shape;214;p42"/>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67" name="Google Shape;215;p42"/>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68" name="Google Shape;216;p42" descr="Google Shape;216;p42"/>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sp>
        <p:nvSpPr>
          <p:cNvPr id="369" name="Google Shape;217;p42"/>
          <p:cNvSpPr/>
          <p:nvPr/>
        </p:nvSpPr>
        <p:spPr>
          <a:xfrm>
            <a:off x="799250" y="1591775"/>
            <a:ext cx="399301" cy="399301"/>
          </a:xfrm>
          <a:prstGeom prst="ellipse">
            <a:avLst/>
          </a:prstGeom>
          <a:solidFill>
            <a:srgbClr val="EC183F"/>
          </a:solidFill>
          <a:ln w="12700">
            <a:miter lim="400000"/>
          </a:ln>
        </p:spPr>
        <p:txBody>
          <a:bodyPr lIns="0" tIns="0" rIns="0" bIns="0" anchor="ctr"/>
          <a:lstStyle/>
          <a:p>
            <a:pPr/>
          </a:p>
        </p:txBody>
      </p:sp>
      <p:sp>
        <p:nvSpPr>
          <p:cNvPr id="370" name="Google Shape;219;p42"/>
          <p:cNvSpPr/>
          <p:nvPr/>
        </p:nvSpPr>
        <p:spPr>
          <a:xfrm>
            <a:off x="799250" y="2681475"/>
            <a:ext cx="399301" cy="399301"/>
          </a:xfrm>
          <a:prstGeom prst="ellipse">
            <a:avLst/>
          </a:prstGeom>
          <a:solidFill>
            <a:srgbClr val="EC183F"/>
          </a:solidFill>
          <a:ln w="12700">
            <a:miter lim="400000"/>
          </a:ln>
        </p:spPr>
        <p:txBody>
          <a:bodyPr lIns="0" tIns="0" rIns="0" bIns="0" anchor="ctr"/>
          <a:lstStyle/>
          <a:p>
            <a:pPr/>
          </a:p>
        </p:txBody>
      </p:sp>
      <p:sp>
        <p:nvSpPr>
          <p:cNvPr id="371" name="Google Shape;220;p42"/>
          <p:cNvSpPr/>
          <p:nvPr/>
        </p:nvSpPr>
        <p:spPr>
          <a:xfrm>
            <a:off x="799250" y="4115777"/>
            <a:ext cx="399301" cy="399301"/>
          </a:xfrm>
          <a:prstGeom prst="ellipse">
            <a:avLst/>
          </a:prstGeom>
          <a:solidFill>
            <a:srgbClr val="EC183F"/>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Editar: doble clic"/>
          <p:cNvSpPr txBox="1"/>
          <p:nvPr>
            <p:ph type="title"/>
          </p:nvPr>
        </p:nvSpPr>
        <p:spPr>
          <a:prstGeom prst="rect">
            <a:avLst/>
          </a:prstGeom>
        </p:spPr>
        <p:txBody>
          <a:bodyPr/>
          <a:lstStyle/>
          <a:p>
            <a:pPr/>
          </a:p>
        </p:txBody>
      </p:sp>
      <p:sp>
        <p:nvSpPr>
          <p:cNvPr id="374" name="Editar: doble clic"/>
          <p:cNvSpPr txBox="1"/>
          <p:nvPr>
            <p:ph type="body" idx="1"/>
          </p:nvPr>
        </p:nvSpPr>
        <p:spPr>
          <a:prstGeom prst="rect">
            <a:avLst/>
          </a:prstGeom>
        </p:spPr>
        <p:txBody>
          <a:bodyPr/>
          <a:lstStyle/>
          <a:p>
            <a:pPr/>
          </a:p>
        </p:txBody>
      </p:sp>
      <p:pic>
        <p:nvPicPr>
          <p:cNvPr id="375" name="Captura de Pantalla 2022-06-30 a la(s) 22.48.36 (2).png" descr="Captura de Pantalla 2022-06-30 a la(s) 22.48.36 (2).png"/>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Google Shape;199;p41"/>
          <p:cNvSpPr txBox="1"/>
          <p:nvPr/>
        </p:nvSpPr>
        <p:spPr>
          <a:xfrm>
            <a:off x="741400" y="537275"/>
            <a:ext cx="5678700" cy="652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Tareas a </a:t>
            </a:r>
            <a:r>
              <a:rPr>
                <a:solidFill>
                  <a:srgbClr val="EC183F"/>
                </a:solidFill>
              </a:rPr>
              <a:t>Realizar</a:t>
            </a:r>
          </a:p>
        </p:txBody>
      </p:sp>
      <p:sp>
        <p:nvSpPr>
          <p:cNvPr id="378" name="Google Shape;200;p41"/>
          <p:cNvSpPr txBox="1"/>
          <p:nvPr/>
        </p:nvSpPr>
        <p:spPr>
          <a:xfrm>
            <a:off x="1267725" y="1560125"/>
            <a:ext cx="6875700" cy="37813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a:solidFill>
                  <a:srgbClr val="434343"/>
                </a:solidFill>
                <a:latin typeface="Open Sans"/>
                <a:ea typeface="Open Sans"/>
                <a:cs typeface="Open Sans"/>
                <a:sym typeface="Open Sans"/>
              </a:defRPr>
            </a:pPr>
            <a:r>
              <a:t>En Opera (o cualquier browser sin VPN) debemos consultar nuestra dirección IP pública y anotar. </a:t>
            </a: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En Opera con </a:t>
            </a:r>
            <a:r>
              <a:rPr b="1"/>
              <a:t>VPN activada</a:t>
            </a:r>
            <a:r>
              <a:t> debemos consultar nuestra ip y consultar su geolocalización (podemos hacerlo desde la página cual es mi IP) y anotar. </a:t>
            </a: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Con Tor y su red activada, debemos consultar nuestra ip y consultar la localización de la misma. </a:t>
            </a:r>
            <a:endParaRPr b="1"/>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379" name="Google Shape;201;p41"/>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80" name="Google Shape;202;p41"/>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81" name="Google Shape;203;p41" descr="Google Shape;203;p41"/>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382" name="Google Shape;204;p41"/>
          <p:cNvSpPr/>
          <p:nvPr/>
        </p:nvSpPr>
        <p:spPr>
          <a:xfrm>
            <a:off x="799250" y="1667974"/>
            <a:ext cx="399301" cy="399301"/>
          </a:xfrm>
          <a:prstGeom prst="ellipse">
            <a:avLst/>
          </a:prstGeom>
          <a:solidFill>
            <a:srgbClr val="EC183F"/>
          </a:solidFill>
          <a:ln w="12700">
            <a:miter lim="400000"/>
          </a:ln>
        </p:spPr>
        <p:txBody>
          <a:bodyPr lIns="0" tIns="0" rIns="0" bIns="0" anchor="ctr"/>
          <a:lstStyle/>
          <a:p>
            <a:pPr/>
          </a:p>
        </p:txBody>
      </p:sp>
      <p:sp>
        <p:nvSpPr>
          <p:cNvPr id="383" name="Google Shape;206;p41"/>
          <p:cNvSpPr/>
          <p:nvPr/>
        </p:nvSpPr>
        <p:spPr>
          <a:xfrm>
            <a:off x="799250" y="2621425"/>
            <a:ext cx="399301" cy="399301"/>
          </a:xfrm>
          <a:prstGeom prst="ellipse">
            <a:avLst/>
          </a:prstGeom>
          <a:solidFill>
            <a:srgbClr val="EC183F"/>
          </a:solidFill>
          <a:ln w="12700">
            <a:miter lim="400000"/>
          </a:ln>
        </p:spPr>
        <p:txBody>
          <a:bodyPr lIns="0" tIns="0" rIns="0" bIns="0" anchor="ctr"/>
          <a:lstStyle/>
          <a:p>
            <a:pPr/>
          </a:p>
        </p:txBody>
      </p:sp>
      <p:sp>
        <p:nvSpPr>
          <p:cNvPr id="384" name="Google Shape;207;p41"/>
          <p:cNvSpPr/>
          <p:nvPr/>
        </p:nvSpPr>
        <p:spPr>
          <a:xfrm>
            <a:off x="827549" y="3574863"/>
            <a:ext cx="399301" cy="399301"/>
          </a:xfrm>
          <a:prstGeom prst="ellipse">
            <a:avLst/>
          </a:prstGeom>
          <a:solidFill>
            <a:srgbClr val="EC183F"/>
          </a:solidFill>
          <a:ln w="12700">
            <a:miter lim="400000"/>
          </a:ln>
        </p:spPr>
        <p:txBody>
          <a:bodyPr lIns="0" tIns="0" rIns="0" bIns="0" anchor="ctr"/>
          <a:lstStyle/>
          <a:p>
            <a:pPr/>
          </a:p>
        </p:txBody>
      </p:sp>
      <p:pic>
        <p:nvPicPr>
          <p:cNvPr id="385" name="Captura de Pantalla 2022-06-30 a la(s) 22.49.05 (2).png" descr="Captura de Pantalla 2022-06-30 a la(s) 22.49.05 (2).png"/>
          <p:cNvPicPr>
            <a:picLocks noChangeAspect="1"/>
          </p:cNvPicPr>
          <p:nvPr/>
        </p:nvPicPr>
        <p:blipFill>
          <a:blip r:embed="rId3">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Editar: doble clic"/>
          <p:cNvSpPr txBox="1"/>
          <p:nvPr>
            <p:ph type="title"/>
          </p:nvPr>
        </p:nvSpPr>
        <p:spPr>
          <a:prstGeom prst="rect">
            <a:avLst/>
          </a:prstGeom>
        </p:spPr>
        <p:txBody>
          <a:bodyPr/>
          <a:lstStyle/>
          <a:p>
            <a:pPr/>
          </a:p>
        </p:txBody>
      </p:sp>
      <p:sp>
        <p:nvSpPr>
          <p:cNvPr id="388" name="Editar: doble clic"/>
          <p:cNvSpPr txBox="1"/>
          <p:nvPr>
            <p:ph type="body" idx="1"/>
          </p:nvPr>
        </p:nvSpPr>
        <p:spPr>
          <a:prstGeom prst="rect">
            <a:avLst/>
          </a:prstGeom>
        </p:spPr>
        <p:txBody>
          <a:bodyPr/>
          <a:lstStyle/>
          <a:p>
            <a:pPr/>
          </a:p>
        </p:txBody>
      </p:sp>
      <p:pic>
        <p:nvPicPr>
          <p:cNvPr id="389" name="Captura de Pantalla 2022-06-30 a la(s) 22.47.43 (2).png" descr="Captura de Pantalla 2022-06-30 a la(s) 22.47.43 (2).png"/>
          <p:cNvPicPr>
            <a:picLocks noChangeAspect="1"/>
          </p:cNvPicPr>
          <p:nvPr/>
        </p:nvPicPr>
        <p:blipFill>
          <a:blip r:embed="rId2">
            <a:extLst/>
          </a:blip>
          <a:stretch>
            <a:fillRect/>
          </a:stretch>
        </p:blipFill>
        <p:spPr>
          <a:xfrm>
            <a:off x="0" y="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391" name="Google Shape;225;p43"/>
          <p:cNvSpPr txBox="1"/>
          <p:nvPr/>
        </p:nvSpPr>
        <p:spPr>
          <a:xfrm>
            <a:off x="3655474" y="2107690"/>
            <a:ext cx="4716951" cy="11531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Prueba de velocidades</a:t>
            </a:r>
          </a:p>
        </p:txBody>
      </p:sp>
      <p:sp>
        <p:nvSpPr>
          <p:cNvPr id="392" name="Google Shape;226;p43"/>
          <p:cNvSpPr txBox="1"/>
          <p:nvPr/>
        </p:nvSpPr>
        <p:spPr>
          <a:xfrm>
            <a:off x="2786128" y="2181363"/>
            <a:ext cx="457251" cy="1005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3</a:t>
            </a:r>
          </a:p>
        </p:txBody>
      </p:sp>
      <p:sp>
        <p:nvSpPr>
          <p:cNvPr id="393" name="Google Shape;227;p43"/>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
        <p:nvSpPr>
          <p:cNvPr id="394" name="Google Shape;228;p43"/>
          <p:cNvSpPr txBox="1"/>
          <p:nvPr>
            <p:ph type="sldNum" sz="quarter" idx="4294967295"/>
          </p:nvPr>
        </p:nvSpPr>
        <p:spPr>
          <a:xfrm>
            <a:off x="8595307" y="4828450"/>
            <a:ext cx="393319" cy="380234"/>
          </a:xfrm>
          <a:prstGeom prst="rect">
            <a:avLst/>
          </a:prstGeom>
          <a:extLst>
            <a:ext uri="{C572A759-6A51-4108-AA02-DFA0A04FC94B}">
              <ma14:wrappingTextBoxFlag xmlns:ma14="http://schemas.microsoft.com/office/mac/drawingml/2011/main" val="1"/>
            </a:ext>
          </a:extLst>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Google Shape;233;p44"/>
          <p:cNvSpPr txBox="1"/>
          <p:nvPr/>
        </p:nvSpPr>
        <p:spPr>
          <a:xfrm>
            <a:off x="741400" y="537275"/>
            <a:ext cx="7409099" cy="652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Speed</a:t>
            </a:r>
            <a:r>
              <a:rPr>
                <a:solidFill>
                  <a:srgbClr val="EC183F"/>
                </a:solidFill>
              </a:rPr>
              <a:t>Test</a:t>
            </a:r>
          </a:p>
        </p:txBody>
      </p:sp>
      <p:sp>
        <p:nvSpPr>
          <p:cNvPr id="397" name="Google Shape;234;p44"/>
          <p:cNvSpPr txBox="1"/>
          <p:nvPr/>
        </p:nvSpPr>
        <p:spPr>
          <a:xfrm>
            <a:off x="1274800" y="1418625"/>
            <a:ext cx="6875699" cy="207451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600">
                <a:solidFill>
                  <a:srgbClr val="434343"/>
                </a:solidFill>
                <a:latin typeface="Open Sans"/>
                <a:ea typeface="Open Sans"/>
                <a:cs typeface="Open Sans"/>
                <a:sym typeface="Open Sans"/>
              </a:defRPr>
            </a:pPr>
            <a:r>
              <a:t>Para saber nuestra velocidad de internet podemos utilizar el siguiente link  </a:t>
            </a:r>
            <a:r>
              <a:rPr u="sng">
                <a:solidFill>
                  <a:schemeClr val="accent5"/>
                </a:solidFill>
                <a:uFill>
                  <a:solidFill>
                    <a:schemeClr val="accent5"/>
                  </a:solidFill>
                </a:uFill>
                <a:hlinkClick r:id="rId2" invalidUrl="" action="" tgtFrame="" tooltip="" history="1" highlightClick="0" endSnd="0"/>
              </a:rPr>
              <a:t>https://www.speedtest.net/es</a:t>
            </a:r>
            <a:r>
              <a:t> y luego click en </a:t>
            </a:r>
            <a:r>
              <a:rPr b="1"/>
              <a:t>inicio.</a:t>
            </a:r>
          </a:p>
          <a:p>
            <a:pPr>
              <a:lnSpc>
                <a:spcPct val="115000"/>
              </a:lnSpc>
              <a:spcBef>
                <a:spcPts val="600"/>
              </a:spcBef>
            </a:pPr>
            <a:endParaRPr sz="16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398" name="Google Shape;235;p44"/>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99" name="Google Shape;236;p44"/>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400" name="Google Shape;237;p44" descr="Google Shape;237;p44"/>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sp>
        <p:nvSpPr>
          <p:cNvPr id="401" name="Google Shape;238;p44"/>
          <p:cNvSpPr/>
          <p:nvPr/>
        </p:nvSpPr>
        <p:spPr>
          <a:xfrm>
            <a:off x="799250" y="1654399"/>
            <a:ext cx="399301" cy="399301"/>
          </a:xfrm>
          <a:prstGeom prst="ellipse">
            <a:avLst/>
          </a:prstGeom>
          <a:solidFill>
            <a:srgbClr val="EC183F"/>
          </a:solidFill>
          <a:ln w="12700">
            <a:miter lim="400000"/>
          </a:ln>
        </p:spPr>
        <p:txBody>
          <a:bodyPr lIns="0" tIns="0" rIns="0" bIns="0" anchor="ctr"/>
          <a:lstStyle/>
          <a:p>
            <a:pPr/>
          </a:p>
        </p:txBody>
      </p:sp>
      <p:pic>
        <p:nvPicPr>
          <p:cNvPr id="402" name="Google Shape;239;p44" descr="Google Shape;239;p44"/>
          <p:cNvPicPr>
            <a:picLocks noChangeAspect="1"/>
          </p:cNvPicPr>
          <p:nvPr/>
        </p:nvPicPr>
        <p:blipFill>
          <a:blip r:embed="rId4">
            <a:extLst/>
          </a:blip>
          <a:stretch>
            <a:fillRect/>
          </a:stretch>
        </p:blipFill>
        <p:spPr>
          <a:xfrm>
            <a:off x="2955275" y="2371725"/>
            <a:ext cx="2981326" cy="23241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Google Shape;244;p45"/>
          <p:cNvSpPr txBox="1"/>
          <p:nvPr/>
        </p:nvSpPr>
        <p:spPr>
          <a:xfrm>
            <a:off x="741400" y="537275"/>
            <a:ext cx="5678700" cy="652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Tareas a </a:t>
            </a:r>
            <a:r>
              <a:rPr>
                <a:solidFill>
                  <a:srgbClr val="EC183F"/>
                </a:solidFill>
              </a:rPr>
              <a:t>Realizar</a:t>
            </a:r>
          </a:p>
        </p:txBody>
      </p:sp>
      <p:sp>
        <p:nvSpPr>
          <p:cNvPr id="405" name="Google Shape;245;p45"/>
          <p:cNvSpPr txBox="1"/>
          <p:nvPr/>
        </p:nvSpPr>
        <p:spPr>
          <a:xfrm>
            <a:off x="1274800" y="1418625"/>
            <a:ext cx="6875699" cy="37813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a:solidFill>
                  <a:srgbClr val="434343"/>
                </a:solidFill>
                <a:latin typeface="Open Sans"/>
                <a:ea typeface="Open Sans"/>
                <a:cs typeface="Open Sans"/>
                <a:sym typeface="Open Sans"/>
              </a:defRPr>
            </a:pPr>
            <a:r>
              <a:t>En Opera</a:t>
            </a:r>
            <a:r>
              <a:rPr b="1"/>
              <a:t> sin VPN</a:t>
            </a:r>
            <a:r>
              <a:t> debemos consultar nuestra velocidad de subida, bajada y el ping, anotar estos valores.</a:t>
            </a:r>
            <a:endParaRPr b="1"/>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En Opera con </a:t>
            </a:r>
            <a:r>
              <a:rPr b="1"/>
              <a:t>VPN activada</a:t>
            </a:r>
            <a:r>
              <a:t> debemos consular nuestra velocidad de subida, bajada y el ping, anotando estos valores. </a:t>
            </a: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Con </a:t>
            </a:r>
            <a:r>
              <a:rPr b="1"/>
              <a:t>Tor y su red activada</a:t>
            </a:r>
            <a:r>
              <a:t>, debemos consultar nuestra velocidad de subida, bajada y el ping, anotando estos valores.</a:t>
            </a:r>
            <a:endParaRPr b="1"/>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406" name="Google Shape;246;p45"/>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407" name="Google Shape;247;p45"/>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408" name="Google Shape;248;p45" descr="Google Shape;248;p45"/>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409" name="Google Shape;249;p45"/>
          <p:cNvSpPr/>
          <p:nvPr/>
        </p:nvSpPr>
        <p:spPr>
          <a:xfrm>
            <a:off x="799250" y="1591775"/>
            <a:ext cx="399301" cy="399301"/>
          </a:xfrm>
          <a:prstGeom prst="ellipse">
            <a:avLst/>
          </a:prstGeom>
          <a:solidFill>
            <a:srgbClr val="EC183F"/>
          </a:solidFill>
          <a:ln w="12700">
            <a:miter lim="400000"/>
          </a:ln>
        </p:spPr>
        <p:txBody>
          <a:bodyPr lIns="0" tIns="0" rIns="0" bIns="0" anchor="ctr"/>
          <a:lstStyle/>
          <a:p>
            <a:pPr/>
          </a:p>
        </p:txBody>
      </p:sp>
      <p:sp>
        <p:nvSpPr>
          <p:cNvPr id="410" name="Google Shape;251;p45"/>
          <p:cNvSpPr/>
          <p:nvPr/>
        </p:nvSpPr>
        <p:spPr>
          <a:xfrm>
            <a:off x="799250" y="2545225"/>
            <a:ext cx="399301" cy="399301"/>
          </a:xfrm>
          <a:prstGeom prst="ellipse">
            <a:avLst/>
          </a:prstGeom>
          <a:solidFill>
            <a:srgbClr val="EC183F"/>
          </a:solidFill>
          <a:ln w="12700">
            <a:miter lim="400000"/>
          </a:ln>
        </p:spPr>
        <p:txBody>
          <a:bodyPr lIns="0" tIns="0" rIns="0" bIns="0" anchor="ctr"/>
          <a:lstStyle/>
          <a:p>
            <a:pPr/>
          </a:p>
        </p:txBody>
      </p:sp>
      <p:sp>
        <p:nvSpPr>
          <p:cNvPr id="411" name="Google Shape;252;p45"/>
          <p:cNvSpPr/>
          <p:nvPr/>
        </p:nvSpPr>
        <p:spPr>
          <a:xfrm>
            <a:off x="799250" y="3386513"/>
            <a:ext cx="399301" cy="399301"/>
          </a:xfrm>
          <a:prstGeom prst="ellipse">
            <a:avLst/>
          </a:prstGeom>
          <a:solidFill>
            <a:srgbClr val="EC183F"/>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Google Shape;94;p30"/>
          <p:cNvSpPr txBox="1"/>
          <p:nvPr/>
        </p:nvSpPr>
        <p:spPr>
          <a:xfrm>
            <a:off x="3850074" y="2156765"/>
            <a:ext cx="4413952" cy="15849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marL="457200" indent="-355600">
              <a:lnSpc>
                <a:spcPct val="130000"/>
              </a:lnSpc>
              <a:buClr>
                <a:srgbClr val="000000"/>
              </a:buClr>
              <a:buSzPts val="2000"/>
              <a:buAutoNum type="arabicPeriod" startAt="1"/>
              <a:defRPr b="1" sz="2000" u="sng">
                <a:solidFill>
                  <a:schemeClr val="accent5"/>
                </a:solidFill>
                <a:latin typeface="Rubik"/>
                <a:ea typeface="Rubik"/>
                <a:cs typeface="Rubik"/>
                <a:sym typeface="Rubik"/>
              </a:defRPr>
            </a:pPr>
            <a:r>
              <a:rPr>
                <a:uFill>
                  <a:solidFill>
                    <a:schemeClr val="accent5"/>
                  </a:solidFill>
                </a:uFill>
                <a:hlinkClick r:id="" invalidUrl="" action="ppaction://hlinkshowjump?jump=nextslide" tgtFrame="" tooltip="" history="1" highlightClick="0" endSnd="0"/>
              </a:rPr>
              <a:t>Instalación</a:t>
            </a:r>
            <a:r>
              <a:rPr>
                <a:uFill>
                  <a:solidFill>
                    <a:schemeClr val="accent5"/>
                  </a:solidFill>
                </a:uFill>
                <a:hlinkClick r:id="" invalidUrl="" action="ppaction://hlinkshowjump?jump=nextslide" tgtFrame="" tooltip="" history="1" highlightClick="0" endSnd="0"/>
              </a:rPr>
              <a:t> browser</a:t>
            </a:r>
          </a:p>
          <a:p>
            <a:pPr marL="457200" indent="-355600">
              <a:lnSpc>
                <a:spcPct val="130000"/>
              </a:lnSpc>
              <a:buClr>
                <a:srgbClr val="000000"/>
              </a:buClr>
              <a:buSzPts val="2000"/>
              <a:buAutoNum type="arabicPeriod" startAt="1"/>
              <a:defRPr b="1" sz="2000" u="sng">
                <a:solidFill>
                  <a:schemeClr val="accent5"/>
                </a:solidFill>
                <a:latin typeface="Rubik"/>
                <a:ea typeface="Rubik"/>
                <a:cs typeface="Rubik"/>
                <a:sym typeface="Rubik"/>
              </a:defRPr>
            </a:pPr>
            <a:r>
              <a:rPr>
                <a:uFill>
                  <a:solidFill>
                    <a:schemeClr val="accent5"/>
                  </a:solidFill>
                </a:uFill>
                <a:hlinkClick r:id="rId2" invalidUrl="" action="ppaction://hlinksldjump" tgtFrame="" tooltip="" history="1" highlightClick="0" endSnd="0"/>
              </a:rPr>
              <a:t>Chequeo Ip </a:t>
            </a:r>
            <a:r>
              <a:rPr>
                <a:uFill>
                  <a:solidFill>
                    <a:schemeClr val="accent5"/>
                  </a:solidFill>
                </a:uFill>
                <a:hlinkClick r:id="rId2" invalidUrl="" action="ppaction://hlinksldjump" tgtFrame="" tooltip="" history="1" highlightClick="0" endSnd="0"/>
              </a:rPr>
              <a:t>pública</a:t>
            </a:r>
          </a:p>
          <a:p>
            <a:pPr marL="457200" indent="-355600">
              <a:lnSpc>
                <a:spcPct val="130000"/>
              </a:lnSpc>
              <a:buClr>
                <a:srgbClr val="000000"/>
              </a:buClr>
              <a:buSzPts val="2000"/>
              <a:buAutoNum type="arabicPeriod" startAt="1"/>
              <a:defRPr b="1" sz="2000" u="sng">
                <a:solidFill>
                  <a:schemeClr val="accent5"/>
                </a:solidFill>
                <a:latin typeface="Rubik"/>
                <a:ea typeface="Rubik"/>
                <a:cs typeface="Rubik"/>
                <a:sym typeface="Rubik"/>
              </a:defRPr>
            </a:pPr>
            <a:r>
              <a:rPr>
                <a:uFill>
                  <a:solidFill>
                    <a:schemeClr val="accent5"/>
                  </a:solidFill>
                </a:uFill>
                <a:hlinkClick r:id="rId3" invalidUrl="" action="ppaction://hlinksldjump" tgtFrame="" tooltip="" history="1" highlightClick="0" endSnd="0"/>
              </a:rPr>
              <a:t>Prueba de velocidad</a:t>
            </a:r>
          </a:p>
          <a:p>
            <a:pPr marL="457200" indent="-355600">
              <a:lnSpc>
                <a:spcPct val="130000"/>
              </a:lnSpc>
              <a:buClr>
                <a:srgbClr val="000000"/>
              </a:buClr>
              <a:buSzPts val="2000"/>
              <a:buAutoNum type="arabicPeriod" startAt="1"/>
              <a:defRPr b="1" sz="2000" u="sng">
                <a:solidFill>
                  <a:schemeClr val="accent5"/>
                </a:solidFill>
                <a:latin typeface="Rubik"/>
                <a:ea typeface="Rubik"/>
                <a:cs typeface="Rubik"/>
                <a:sym typeface="Rubik"/>
              </a:defRPr>
            </a:pPr>
            <a:r>
              <a:rPr>
                <a:uFill>
                  <a:solidFill>
                    <a:schemeClr val="accent5"/>
                  </a:solidFill>
                </a:uFill>
                <a:hlinkClick r:id="rId4" invalidUrl="" action="ppaction://hlinksldjump" tgtFrame="" tooltip="" history="1" highlightClick="0" endSnd="0"/>
              </a:rPr>
              <a:t>Según</a:t>
            </a:r>
            <a:r>
              <a:rPr>
                <a:uFill>
                  <a:solidFill>
                    <a:schemeClr val="accent5"/>
                  </a:solidFill>
                </a:uFill>
                <a:hlinkClick r:id="rId4" invalidUrl="" action="ppaction://hlinksldjump" tgtFrame="" tooltip="" history="1" highlightClick="0" endSnd="0"/>
              </a:rPr>
              <a:t> lo aprendido</a:t>
            </a:r>
          </a:p>
        </p:txBody>
      </p:sp>
      <p:sp>
        <p:nvSpPr>
          <p:cNvPr id="293" name="Google Shape;95;p30"/>
          <p:cNvSpPr txBox="1"/>
          <p:nvPr/>
        </p:nvSpPr>
        <p:spPr>
          <a:xfrm>
            <a:off x="1718675" y="2583668"/>
            <a:ext cx="1498851" cy="561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100">
                <a:solidFill>
                  <a:srgbClr val="EC183F"/>
                </a:solidFill>
                <a:latin typeface="Rubik"/>
                <a:ea typeface="Rubik"/>
                <a:cs typeface="Rubik"/>
                <a:sym typeface="Rubik"/>
              </a:defRPr>
            </a:lvl1pPr>
          </a:lstStyle>
          <a:p>
            <a:pPr/>
            <a:r>
              <a:t>Índice</a:t>
            </a:r>
          </a:p>
        </p:txBody>
      </p:sp>
      <p:sp>
        <p:nvSpPr>
          <p:cNvPr id="294" name="Google Shape;96;p30"/>
          <p:cNvSpPr/>
          <p:nvPr/>
        </p:nvSpPr>
        <p:spPr>
          <a:xfrm flipH="1">
            <a:off x="3592750" y="1409374"/>
            <a:ext cx="18901" cy="3033302"/>
          </a:xfrm>
          <a:prstGeom prst="line">
            <a:avLst/>
          </a:prstGeom>
          <a:ln>
            <a:solidFill>
              <a:schemeClr val="accent2">
                <a:lumOff val="21764"/>
              </a:schemeClr>
            </a:solidFill>
          </a:ln>
        </p:spPr>
        <p:txBody>
          <a:bodyPr lIns="0" tIns="0" rIns="0" bIns="0"/>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Editar: doble clic"/>
          <p:cNvSpPr txBox="1"/>
          <p:nvPr>
            <p:ph type="title"/>
          </p:nvPr>
        </p:nvSpPr>
        <p:spPr>
          <a:prstGeom prst="rect">
            <a:avLst/>
          </a:prstGeom>
        </p:spPr>
        <p:txBody>
          <a:bodyPr/>
          <a:lstStyle/>
          <a:p>
            <a:pPr/>
          </a:p>
        </p:txBody>
      </p:sp>
      <p:sp>
        <p:nvSpPr>
          <p:cNvPr id="414" name="Editar: doble clic"/>
          <p:cNvSpPr txBox="1"/>
          <p:nvPr>
            <p:ph type="body" idx="1"/>
          </p:nvPr>
        </p:nvSpPr>
        <p:spPr>
          <a:prstGeom prst="rect">
            <a:avLst/>
          </a:prstGeom>
        </p:spPr>
        <p:txBody>
          <a:bodyPr/>
          <a:lstStyle/>
          <a:p>
            <a:pPr/>
          </a:p>
        </p:txBody>
      </p:sp>
      <p:pic>
        <p:nvPicPr>
          <p:cNvPr id="415" name="Captura de Pantalla 2022-06-30 a la(s) 23.46.43.png" descr="Captura de Pantalla 2022-06-30 a la(s) 23.46.43.png"/>
          <p:cNvPicPr>
            <a:picLocks noChangeAspect="1"/>
          </p:cNvPicPr>
          <p:nvPr/>
        </p:nvPicPr>
        <p:blipFill>
          <a:blip r:embed="rId2">
            <a:extLst/>
          </a:blip>
          <a:stretch>
            <a:fillRect/>
          </a:stretch>
        </p:blipFill>
        <p:spPr>
          <a:xfrm>
            <a:off x="457200" y="0"/>
            <a:ext cx="8229600" cy="51435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Editar: doble clic"/>
          <p:cNvSpPr txBox="1"/>
          <p:nvPr>
            <p:ph type="title"/>
          </p:nvPr>
        </p:nvSpPr>
        <p:spPr>
          <a:prstGeom prst="rect">
            <a:avLst/>
          </a:prstGeom>
        </p:spPr>
        <p:txBody>
          <a:bodyPr/>
          <a:lstStyle/>
          <a:p>
            <a:pPr/>
          </a:p>
        </p:txBody>
      </p:sp>
      <p:sp>
        <p:nvSpPr>
          <p:cNvPr id="418" name="Editar: doble clic"/>
          <p:cNvSpPr txBox="1"/>
          <p:nvPr>
            <p:ph type="body" idx="1"/>
          </p:nvPr>
        </p:nvSpPr>
        <p:spPr>
          <a:prstGeom prst="rect">
            <a:avLst/>
          </a:prstGeom>
        </p:spPr>
        <p:txBody>
          <a:bodyPr/>
          <a:lstStyle/>
          <a:p>
            <a:pPr/>
          </a:p>
        </p:txBody>
      </p:sp>
      <p:pic>
        <p:nvPicPr>
          <p:cNvPr id="419" name="Captura de Pantalla 2022-06-30 a la(s) 23.47.26.png" descr="Captura de Pantalla 2022-06-30 a la(s) 23.47.26.png"/>
          <p:cNvPicPr>
            <a:picLocks noChangeAspect="1"/>
          </p:cNvPicPr>
          <p:nvPr/>
        </p:nvPicPr>
        <p:blipFill>
          <a:blip r:embed="rId2">
            <a:extLst/>
          </a:blip>
          <a:stretch>
            <a:fillRect/>
          </a:stretch>
        </p:blipFill>
        <p:spPr>
          <a:xfrm>
            <a:off x="457200" y="0"/>
            <a:ext cx="8229600" cy="51435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Editar: doble clic"/>
          <p:cNvSpPr txBox="1"/>
          <p:nvPr>
            <p:ph type="title"/>
          </p:nvPr>
        </p:nvSpPr>
        <p:spPr>
          <a:prstGeom prst="rect">
            <a:avLst/>
          </a:prstGeom>
        </p:spPr>
        <p:txBody>
          <a:bodyPr/>
          <a:lstStyle/>
          <a:p>
            <a:pPr/>
          </a:p>
        </p:txBody>
      </p:sp>
      <p:sp>
        <p:nvSpPr>
          <p:cNvPr id="422" name="Editar: doble clic"/>
          <p:cNvSpPr txBox="1"/>
          <p:nvPr>
            <p:ph type="body" idx="1"/>
          </p:nvPr>
        </p:nvSpPr>
        <p:spPr>
          <a:prstGeom prst="rect">
            <a:avLst/>
          </a:prstGeom>
        </p:spPr>
        <p:txBody>
          <a:bodyPr/>
          <a:lstStyle/>
          <a:p>
            <a:pPr/>
          </a:p>
        </p:txBody>
      </p:sp>
      <p:pic>
        <p:nvPicPr>
          <p:cNvPr id="423" name="Captura de Pantalla 2022-06-30 a la(s) 23.41.16.png" descr="Captura de Pantalla 2022-06-30 a la(s) 23.41.16.png"/>
          <p:cNvPicPr>
            <a:picLocks noChangeAspect="1"/>
          </p:cNvPicPr>
          <p:nvPr/>
        </p:nvPicPr>
        <p:blipFill>
          <a:blip r:embed="rId2">
            <a:extLst/>
          </a:blip>
          <a:stretch>
            <a:fillRect/>
          </a:stretch>
        </p:blipFill>
        <p:spPr>
          <a:xfrm>
            <a:off x="457200" y="0"/>
            <a:ext cx="8229600" cy="51435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Google Shape;257;p46"/>
          <p:cNvSpPr txBox="1"/>
          <p:nvPr/>
        </p:nvSpPr>
        <p:spPr>
          <a:xfrm>
            <a:off x="741400" y="537275"/>
            <a:ext cx="5678700" cy="652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Preguntas </a:t>
            </a:r>
            <a:r>
              <a:rPr>
                <a:solidFill>
                  <a:srgbClr val="EC183F"/>
                </a:solidFill>
              </a:rPr>
              <a:t>Realizar en mesa</a:t>
            </a:r>
          </a:p>
        </p:txBody>
      </p:sp>
      <p:sp>
        <p:nvSpPr>
          <p:cNvPr id="426" name="Google Shape;258;p46"/>
          <p:cNvSpPr txBox="1"/>
          <p:nvPr/>
        </p:nvSpPr>
        <p:spPr>
          <a:xfrm>
            <a:off x="1274800" y="1494825"/>
            <a:ext cx="6875699" cy="51555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a:solidFill>
                  <a:srgbClr val="434343"/>
                </a:solidFill>
                <a:latin typeface="Open Sans"/>
                <a:ea typeface="Open Sans"/>
                <a:cs typeface="Open Sans"/>
                <a:sym typeface="Open Sans"/>
              </a:defRPr>
            </a:pPr>
            <a:r>
              <a:t>¿Las velocidades en los test son diferentes? ¿Por qué crees que sucede esto?</a:t>
            </a:r>
            <a:endParaRPr b="1"/>
          </a:p>
          <a:p>
            <a:pPr>
              <a:lnSpc>
                <a:spcPct val="115000"/>
              </a:lnSpc>
              <a:spcBef>
                <a:spcPts val="600"/>
              </a:spcBef>
            </a:pPr>
            <a:r>
              <a:rPr b="1">
                <a:solidFill>
                  <a:srgbClr val="434343"/>
                </a:solidFill>
                <a:latin typeface="Open Sans"/>
                <a:ea typeface="Open Sans"/>
                <a:cs typeface="Open Sans"/>
                <a:sym typeface="Open Sans"/>
              </a:rPr>
              <a:t>Los test tienen distintas velocidades, ya que utilizan distintos servidores.</a:t>
            </a:r>
            <a:endParaRPr b="1">
              <a:solidFill>
                <a:srgbClr val="434343"/>
              </a:solidFill>
              <a:latin typeface="Open Sans"/>
              <a:ea typeface="Open Sans"/>
              <a:cs typeface="Open Sans"/>
              <a:sym typeface="Open Sans"/>
            </a:endParaRP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¿Que significa el valor del ping?</a:t>
            </a:r>
          </a:p>
          <a:p>
            <a:pPr>
              <a:lnSpc>
                <a:spcPct val="115000"/>
              </a:lnSpc>
              <a:spcBef>
                <a:spcPts val="600"/>
              </a:spcBef>
            </a:pPr>
            <a:r>
              <a:rPr>
                <a:solidFill>
                  <a:srgbClr val="434343"/>
                </a:solidFill>
                <a:latin typeface="Open Sans"/>
                <a:ea typeface="Open Sans"/>
                <a:cs typeface="Open Sans"/>
                <a:sym typeface="Open Sans"/>
              </a:rPr>
              <a:t>El ping es el tiempo en que tarda en responder el servidor , se podría decir que es la “latencia” , en el que el servidor responde.</a:t>
            </a:r>
            <a:endParaRPr>
              <a:solidFill>
                <a:srgbClr val="434343"/>
              </a:solidFill>
              <a:latin typeface="Open Sans"/>
              <a:ea typeface="Open Sans"/>
              <a:cs typeface="Open Sans"/>
              <a:sym typeface="Open Sans"/>
            </a:endParaRP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defRPr>
                <a:solidFill>
                  <a:srgbClr val="434343"/>
                </a:solidFill>
                <a:latin typeface="Open Sans"/>
                <a:ea typeface="Open Sans"/>
                <a:cs typeface="Open Sans"/>
                <a:sym typeface="Open Sans"/>
              </a:defRPr>
            </a:pPr>
            <a:r>
              <a:t>El valor del ping, ¿varia entre las diferentes opciones? ¿Por qué?</a:t>
            </a:r>
          </a:p>
          <a:p>
            <a:pPr>
              <a:lnSpc>
                <a:spcPct val="115000"/>
              </a:lnSpc>
              <a:spcBef>
                <a:spcPts val="600"/>
              </a:spcBef>
            </a:pPr>
            <a:r>
              <a:rPr>
                <a:solidFill>
                  <a:srgbClr val="434343"/>
                </a:solidFill>
                <a:latin typeface="Open Sans"/>
                <a:ea typeface="Open Sans"/>
                <a:cs typeface="Open Sans"/>
                <a:sym typeface="Open Sans"/>
              </a:rPr>
              <a:t>Si varia en las diferentes opciones, ya que los servidores se encuentran todos en distintos lugares.</a:t>
            </a:r>
            <a:endParaRPr b="1">
              <a:solidFill>
                <a:srgbClr val="434343"/>
              </a:solidFill>
              <a:latin typeface="Open Sans"/>
              <a:ea typeface="Open Sans"/>
              <a:cs typeface="Open Sans"/>
              <a:sym typeface="Open Sans"/>
            </a:endParaRPr>
          </a:p>
          <a:p>
            <a:pPr>
              <a:lnSpc>
                <a:spcPct val="115000"/>
              </a:lnSpc>
              <a:spcBef>
                <a:spcPts val="600"/>
              </a:spcBef>
            </a:pPr>
            <a:endParaRPr>
              <a:solidFill>
                <a:srgbClr val="434343"/>
              </a:solidFill>
              <a:latin typeface="Open Sans"/>
              <a:ea typeface="Open Sans"/>
              <a:cs typeface="Open Sans"/>
              <a:sym typeface="Open Sans"/>
            </a:endParaRP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b="1">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a:p>
            <a:pPr>
              <a:lnSpc>
                <a:spcPct val="115000"/>
              </a:lnSpc>
              <a:spcBef>
                <a:spcPts val="600"/>
              </a:spcBef>
            </a:pPr>
            <a:endParaRPr sz="1500">
              <a:solidFill>
                <a:srgbClr val="434343"/>
              </a:solidFill>
              <a:latin typeface="Open Sans"/>
              <a:ea typeface="Open Sans"/>
              <a:cs typeface="Open Sans"/>
              <a:sym typeface="Open Sans"/>
            </a:endParaRPr>
          </a:p>
        </p:txBody>
      </p:sp>
      <p:sp>
        <p:nvSpPr>
          <p:cNvPr id="427" name="Google Shape;259;p46"/>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428" name="Google Shape;260;p46"/>
          <p:cNvSpPr txBox="1"/>
          <p:nvPr/>
        </p:nvSpPr>
        <p:spPr>
          <a:xfrm>
            <a:off x="134532" y="4789749"/>
            <a:ext cx="2142150" cy="4648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p:txBody>
      </p:sp>
      <p:pic>
        <p:nvPicPr>
          <p:cNvPr id="429" name="Google Shape;261;p46" descr="Google Shape;261;p4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
        <p:nvSpPr>
          <p:cNvPr id="430" name="Google Shape;262;p46"/>
          <p:cNvSpPr/>
          <p:nvPr/>
        </p:nvSpPr>
        <p:spPr>
          <a:xfrm>
            <a:off x="799250" y="1591775"/>
            <a:ext cx="399301" cy="399301"/>
          </a:xfrm>
          <a:prstGeom prst="ellipse">
            <a:avLst/>
          </a:prstGeom>
          <a:solidFill>
            <a:srgbClr val="EC183F"/>
          </a:solidFill>
          <a:ln w="12700">
            <a:miter lim="400000"/>
          </a:ln>
        </p:spPr>
        <p:txBody>
          <a:bodyPr lIns="0" tIns="0" rIns="0" bIns="0" anchor="ctr"/>
          <a:lstStyle/>
          <a:p>
            <a:pPr/>
          </a:p>
        </p:txBody>
      </p:sp>
      <p:sp>
        <p:nvSpPr>
          <p:cNvPr id="431" name="Google Shape;264;p46"/>
          <p:cNvSpPr/>
          <p:nvPr/>
        </p:nvSpPr>
        <p:spPr>
          <a:xfrm>
            <a:off x="799250" y="2545225"/>
            <a:ext cx="399301" cy="399301"/>
          </a:xfrm>
          <a:prstGeom prst="ellipse">
            <a:avLst/>
          </a:prstGeom>
          <a:solidFill>
            <a:srgbClr val="EC183F"/>
          </a:solidFill>
          <a:ln w="12700">
            <a:miter lim="400000"/>
          </a:ln>
        </p:spPr>
        <p:txBody>
          <a:bodyPr lIns="0" tIns="0" rIns="0" bIns="0" anchor="ctr"/>
          <a:lstStyle/>
          <a:p>
            <a:pPr/>
          </a:p>
        </p:txBody>
      </p:sp>
      <p:sp>
        <p:nvSpPr>
          <p:cNvPr id="432" name="Google Shape;265;p46"/>
          <p:cNvSpPr/>
          <p:nvPr/>
        </p:nvSpPr>
        <p:spPr>
          <a:xfrm>
            <a:off x="799250" y="3459624"/>
            <a:ext cx="399301" cy="399301"/>
          </a:xfrm>
          <a:prstGeom prst="ellipse">
            <a:avLst/>
          </a:prstGeom>
          <a:solidFill>
            <a:srgbClr val="EC183F"/>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434" name="Google Shape;270;p47"/>
          <p:cNvSpPr txBox="1"/>
          <p:nvPr/>
        </p:nvSpPr>
        <p:spPr>
          <a:xfrm>
            <a:off x="3655474" y="2359150"/>
            <a:ext cx="4716951" cy="650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Según lo aprendido</a:t>
            </a:r>
          </a:p>
        </p:txBody>
      </p:sp>
      <p:sp>
        <p:nvSpPr>
          <p:cNvPr id="435" name="Google Shape;271;p47"/>
          <p:cNvSpPr txBox="1"/>
          <p:nvPr/>
        </p:nvSpPr>
        <p:spPr>
          <a:xfrm>
            <a:off x="2786128" y="2181363"/>
            <a:ext cx="457251" cy="1005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4</a:t>
            </a:r>
          </a:p>
        </p:txBody>
      </p:sp>
      <p:sp>
        <p:nvSpPr>
          <p:cNvPr id="436" name="Google Shape;272;p47"/>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
        <p:nvSpPr>
          <p:cNvPr id="437" name="Google Shape;273;p47"/>
          <p:cNvSpPr txBox="1"/>
          <p:nvPr>
            <p:ph type="sldNum" sz="quarter" idx="4294967295"/>
          </p:nvPr>
        </p:nvSpPr>
        <p:spPr>
          <a:xfrm>
            <a:off x="8595307" y="4828450"/>
            <a:ext cx="393319" cy="380234"/>
          </a:xfrm>
          <a:prstGeom prst="rect">
            <a:avLst/>
          </a:prstGeom>
          <a:extLst>
            <a:ext uri="{C572A759-6A51-4108-AA02-DFA0A04FC94B}">
              <ma14:wrappingTextBoxFlag xmlns:ma14="http://schemas.microsoft.com/office/mac/drawingml/2011/main" val="1"/>
            </a:ext>
          </a:extLst>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Google Shape;278;p48"/>
          <p:cNvSpPr txBox="1"/>
          <p:nvPr/>
        </p:nvSpPr>
        <p:spPr>
          <a:xfrm>
            <a:off x="817599" y="765775"/>
            <a:ext cx="8330702"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Según</a:t>
            </a:r>
            <a:r>
              <a:rPr>
                <a:solidFill>
                  <a:srgbClr val="EC183F"/>
                </a:solidFill>
              </a:rPr>
              <a:t> lo aprendido</a:t>
            </a:r>
            <a:r>
              <a:t> </a:t>
            </a:r>
          </a:p>
        </p:txBody>
      </p:sp>
      <p:sp>
        <p:nvSpPr>
          <p:cNvPr id="440" name="Google Shape;279;p48"/>
          <p:cNvSpPr txBox="1"/>
          <p:nvPr/>
        </p:nvSpPr>
        <p:spPr>
          <a:xfrm>
            <a:off x="741400" y="1647225"/>
            <a:ext cx="4244400" cy="2265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700">
                <a:solidFill>
                  <a:srgbClr val="434343"/>
                </a:solidFill>
                <a:latin typeface="Open Sans"/>
                <a:ea typeface="Open Sans"/>
                <a:cs typeface="Open Sans"/>
                <a:sym typeface="Open Sans"/>
              </a:defRPr>
            </a:pPr>
            <a:r>
              <a:t>En base a las preguntas y anotaciones o capturas de pantallas que hicimos, redactar un word contestando las preguntas con las mismas y subir a la </a:t>
            </a:r>
            <a:r>
              <a:rPr b="1"/>
              <a:t>mochila del viajero</a:t>
            </a:r>
            <a:r>
              <a:t> creando una carpeta de la clase correspondiente. </a:t>
            </a:r>
            <a:r>
              <a:rPr b="1"/>
              <a:t>Opcional</a:t>
            </a:r>
            <a:r>
              <a:t>.</a:t>
            </a:r>
          </a:p>
        </p:txBody>
      </p:sp>
      <p:sp>
        <p:nvSpPr>
          <p:cNvPr id="441" name="Google Shape;280;p48"/>
          <p:cNvSpPr txBox="1"/>
          <p:nvPr/>
        </p:nvSpPr>
        <p:spPr>
          <a:xfrm>
            <a:off x="5448349" y="3957075"/>
            <a:ext cx="2729102"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500">
                <a:latin typeface="Open Sans"/>
                <a:ea typeface="Open Sans"/>
                <a:cs typeface="Open Sans"/>
                <a:sym typeface="Open Sans"/>
              </a:defRPr>
            </a:lvl1pPr>
          </a:lstStyle>
          <a:p>
            <a:pPr/>
            <a:r>
              <a:t>       </a:t>
            </a:r>
          </a:p>
        </p:txBody>
      </p:sp>
      <p:sp>
        <p:nvSpPr>
          <p:cNvPr id="442" name="Google Shape;281;p48"/>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443" name="Google Shape;282;p48"/>
          <p:cNvSpPr txBox="1"/>
          <p:nvPr/>
        </p:nvSpPr>
        <p:spPr>
          <a:xfrm>
            <a:off x="134532" y="4789749"/>
            <a:ext cx="2142150" cy="4648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p:txBody>
      </p:sp>
      <p:pic>
        <p:nvPicPr>
          <p:cNvPr id="444" name="Google Shape;283;p48" descr="Google Shape;283;p48"/>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pic>
        <p:nvPicPr>
          <p:cNvPr id="445" name="Google Shape;284;p48" descr="Google Shape;284;p48"/>
          <p:cNvPicPr>
            <a:picLocks noChangeAspect="1"/>
          </p:cNvPicPr>
          <p:nvPr/>
        </p:nvPicPr>
        <p:blipFill>
          <a:blip r:embed="rId3">
            <a:extLst/>
          </a:blip>
          <a:stretch>
            <a:fillRect/>
          </a:stretch>
        </p:blipFill>
        <p:spPr>
          <a:xfrm>
            <a:off x="5121562" y="1066450"/>
            <a:ext cx="3382676" cy="338267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296" name="Google Shape;101;p31"/>
          <p:cNvSpPr txBox="1"/>
          <p:nvPr/>
        </p:nvSpPr>
        <p:spPr>
          <a:xfrm>
            <a:off x="3655474" y="2107690"/>
            <a:ext cx="4716951" cy="11531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Instalación Browsers</a:t>
            </a:r>
          </a:p>
        </p:txBody>
      </p:sp>
      <p:sp>
        <p:nvSpPr>
          <p:cNvPr id="297" name="Google Shape;102;p31"/>
          <p:cNvSpPr txBox="1"/>
          <p:nvPr/>
        </p:nvSpPr>
        <p:spPr>
          <a:xfrm>
            <a:off x="2786128" y="2181363"/>
            <a:ext cx="457251" cy="1005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1</a:t>
            </a:r>
          </a:p>
        </p:txBody>
      </p:sp>
      <p:sp>
        <p:nvSpPr>
          <p:cNvPr id="298" name="Google Shape;103;p31"/>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
        <p:nvSpPr>
          <p:cNvPr id="299" name="Google Shape;104;p31"/>
          <p:cNvSpPr txBox="1"/>
          <p:nvPr>
            <p:ph type="sldNum" sz="quarter" idx="4294967295"/>
          </p:nvPr>
        </p:nvSpPr>
        <p:spPr>
          <a:xfrm>
            <a:off x="8595307" y="4828450"/>
            <a:ext cx="294435" cy="380234"/>
          </a:xfrm>
          <a:prstGeom prst="rect">
            <a:avLst/>
          </a:prstGeom>
          <a:extLst>
            <a:ext uri="{C572A759-6A51-4108-AA02-DFA0A04FC94B}">
              <ma14:wrappingTextBoxFlag xmlns:ma14="http://schemas.microsoft.com/office/mac/drawingml/2011/main" val="1"/>
            </a:ext>
          </a:extLst>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301" name="Google Shape;109;p32"/>
          <p:cNvSpPr txBox="1"/>
          <p:nvPr/>
        </p:nvSpPr>
        <p:spPr>
          <a:xfrm>
            <a:off x="808774" y="1379549"/>
            <a:ext cx="4194352" cy="269998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nSpc>
                <a:spcPct val="115000"/>
              </a:lnSpc>
            </a:pPr>
            <a:endParaRPr sz="2200">
              <a:solidFill>
                <a:srgbClr val="FFFFFF"/>
              </a:solidFill>
              <a:latin typeface="Open Sans"/>
              <a:ea typeface="Open Sans"/>
              <a:cs typeface="Open Sans"/>
              <a:sym typeface="Open Sans"/>
            </a:endParaRPr>
          </a:p>
          <a:p>
            <a:pPr>
              <a:lnSpc>
                <a:spcPct val="115000"/>
              </a:lnSpc>
              <a:defRPr sz="2200">
                <a:solidFill>
                  <a:srgbClr val="FFFFFF"/>
                </a:solidFill>
                <a:latin typeface="Open Sans"/>
                <a:ea typeface="Open Sans"/>
                <a:cs typeface="Open Sans"/>
                <a:sym typeface="Open Sans"/>
              </a:defRPr>
            </a:pPr>
            <a:r>
              <a:t>Para la siguiente actividad vamos a necesitar tener instalado dos browsers (navegadores) los cuales son necesarios para la misma</a:t>
            </a:r>
          </a:p>
        </p:txBody>
      </p:sp>
      <p:sp>
        <p:nvSpPr>
          <p:cNvPr id="302" name="Google Shape;110;p32"/>
          <p:cNvSpPr txBox="1"/>
          <p:nvPr/>
        </p:nvSpPr>
        <p:spPr>
          <a:xfrm>
            <a:off x="763049" y="340613"/>
            <a:ext cx="1092601" cy="1757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0300">
                <a:solidFill>
                  <a:srgbClr val="EC183F"/>
                </a:solidFill>
                <a:latin typeface="Rajdhani"/>
                <a:ea typeface="Rajdhani"/>
                <a:cs typeface="Rajdhani"/>
                <a:sym typeface="Rajdhani"/>
              </a:defRPr>
            </a:lvl1pPr>
          </a:lstStyle>
          <a:p>
            <a:pPr/>
            <a:r>
              <a:t>“</a:t>
            </a:r>
          </a:p>
        </p:txBody>
      </p:sp>
      <p:sp>
        <p:nvSpPr>
          <p:cNvPr id="303" name="Google Shape;111;p32"/>
          <p:cNvSpPr txBox="1"/>
          <p:nvPr/>
        </p:nvSpPr>
        <p:spPr>
          <a:xfrm>
            <a:off x="4733475" y="3889275"/>
            <a:ext cx="846001" cy="1757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0300">
                <a:solidFill>
                  <a:srgbClr val="EC183F"/>
                </a:solidFill>
                <a:latin typeface="Rajdhani"/>
                <a:ea typeface="Rajdhani"/>
                <a:cs typeface="Rajdhani"/>
                <a:sym typeface="Rajdhani"/>
              </a:defRPr>
            </a:lvl1pPr>
          </a:lstStyle>
          <a:p>
            <a:pPr/>
            <a:r>
              <a:t>”</a:t>
            </a:r>
          </a:p>
        </p:txBody>
      </p:sp>
      <p:sp>
        <p:nvSpPr>
          <p:cNvPr id="304" name="Google Shape;112;p32"/>
          <p:cNvSpPr/>
          <p:nvPr/>
        </p:nvSpPr>
        <p:spPr>
          <a:xfrm>
            <a:off x="6017243" y="2130645"/>
            <a:ext cx="1208839" cy="1757999"/>
          </a:xfrm>
          <a:custGeom>
            <a:avLst/>
            <a:gdLst/>
            <a:ahLst/>
            <a:cxnLst>
              <a:cxn ang="0">
                <a:pos x="wd2" y="hd2"/>
              </a:cxn>
              <a:cxn ang="5400000">
                <a:pos x="wd2" y="hd2"/>
              </a:cxn>
              <a:cxn ang="10800000">
                <a:pos x="wd2" y="hd2"/>
              </a:cxn>
              <a:cxn ang="16200000">
                <a:pos x="wd2" y="hd2"/>
              </a:cxn>
            </a:cxnLst>
            <a:rect l="0" t="0" r="r" b="b"/>
            <a:pathLst>
              <a:path w="21600" h="21591" fill="norm" stroke="1" extrusionOk="0">
                <a:moveTo>
                  <a:pt x="5897" y="19161"/>
                </a:moveTo>
                <a:cubicBezTo>
                  <a:pt x="5897" y="19427"/>
                  <a:pt x="6015" y="19688"/>
                  <a:pt x="6229" y="19906"/>
                </a:cubicBezTo>
                <a:lnTo>
                  <a:pt x="7278" y="20988"/>
                </a:lnTo>
                <a:cubicBezTo>
                  <a:pt x="7644" y="21363"/>
                  <a:pt x="8259" y="21591"/>
                  <a:pt x="8915" y="21591"/>
                </a:cubicBezTo>
                <a:lnTo>
                  <a:pt x="12699" y="21591"/>
                </a:lnTo>
                <a:cubicBezTo>
                  <a:pt x="13355" y="21591"/>
                  <a:pt x="13970" y="21363"/>
                  <a:pt x="14336" y="20988"/>
                </a:cubicBezTo>
                <a:lnTo>
                  <a:pt x="15385" y="19906"/>
                </a:lnTo>
                <a:cubicBezTo>
                  <a:pt x="15599" y="19683"/>
                  <a:pt x="15717" y="19427"/>
                  <a:pt x="15717" y="19161"/>
                </a:cubicBezTo>
                <a:lnTo>
                  <a:pt x="15717" y="17542"/>
                </a:lnTo>
                <a:lnTo>
                  <a:pt x="5904" y="17542"/>
                </a:lnTo>
                <a:lnTo>
                  <a:pt x="5897" y="19161"/>
                </a:lnTo>
                <a:close/>
                <a:moveTo>
                  <a:pt x="0" y="7424"/>
                </a:moveTo>
                <a:cubicBezTo>
                  <a:pt x="0" y="9294"/>
                  <a:pt x="1008" y="11002"/>
                  <a:pt x="2672" y="12307"/>
                </a:cubicBezTo>
                <a:cubicBezTo>
                  <a:pt x="3687" y="13100"/>
                  <a:pt x="5269" y="14761"/>
                  <a:pt x="5876" y="16166"/>
                </a:cubicBezTo>
                <a:cubicBezTo>
                  <a:pt x="5876" y="16176"/>
                  <a:pt x="5883" y="16190"/>
                  <a:pt x="5883" y="16199"/>
                </a:cubicBezTo>
                <a:lnTo>
                  <a:pt x="15717" y="16199"/>
                </a:lnTo>
                <a:cubicBezTo>
                  <a:pt x="15717" y="16190"/>
                  <a:pt x="15724" y="16176"/>
                  <a:pt x="15724" y="16166"/>
                </a:cubicBezTo>
                <a:cubicBezTo>
                  <a:pt x="16331" y="14766"/>
                  <a:pt x="17913" y="13105"/>
                  <a:pt x="18928" y="12307"/>
                </a:cubicBezTo>
                <a:cubicBezTo>
                  <a:pt x="20592" y="11002"/>
                  <a:pt x="21600" y="9294"/>
                  <a:pt x="21600" y="7424"/>
                </a:cubicBezTo>
                <a:cubicBezTo>
                  <a:pt x="21600" y="3318"/>
                  <a:pt x="16746" y="-9"/>
                  <a:pt x="10765" y="0"/>
                </a:cubicBezTo>
                <a:cubicBezTo>
                  <a:pt x="4509" y="15"/>
                  <a:pt x="0" y="3498"/>
                  <a:pt x="0" y="7424"/>
                </a:cubicBezTo>
                <a:moveTo>
                  <a:pt x="10800" y="4049"/>
                </a:moveTo>
                <a:cubicBezTo>
                  <a:pt x="8093" y="4049"/>
                  <a:pt x="5890" y="5563"/>
                  <a:pt x="5890" y="7424"/>
                </a:cubicBezTo>
                <a:cubicBezTo>
                  <a:pt x="5890" y="7799"/>
                  <a:pt x="5448" y="8098"/>
                  <a:pt x="4910" y="8098"/>
                </a:cubicBezTo>
                <a:cubicBezTo>
                  <a:pt x="4371" y="8098"/>
                  <a:pt x="3929" y="7794"/>
                  <a:pt x="3929" y="7424"/>
                </a:cubicBezTo>
                <a:cubicBezTo>
                  <a:pt x="3929" y="4818"/>
                  <a:pt x="7009" y="2701"/>
                  <a:pt x="10800" y="2701"/>
                </a:cubicBezTo>
                <a:cubicBezTo>
                  <a:pt x="11346" y="2701"/>
                  <a:pt x="11781" y="3005"/>
                  <a:pt x="11781" y="3375"/>
                </a:cubicBezTo>
                <a:cubicBezTo>
                  <a:pt x="11781" y="3745"/>
                  <a:pt x="11346" y="4049"/>
                  <a:pt x="10800" y="4049"/>
                </a:cubicBezTo>
              </a:path>
            </a:pathLst>
          </a:custGeom>
          <a:solidFill>
            <a:srgbClr val="FFFFFF"/>
          </a:solidFill>
          <a:ln w="12700">
            <a:miter lim="400000"/>
          </a:ln>
        </p:spPr>
        <p:txBody>
          <a:bodyPr lIns="0" tIns="0" rIns="0" bIns="0" anchor="ctr"/>
          <a:lstStyle/>
          <a:p>
            <a:pPr>
              <a:defRPr sz="1800">
                <a:latin typeface="Calibri"/>
                <a:ea typeface="Calibri"/>
                <a:cs typeface="Calibri"/>
                <a:sym typeface="Calibri"/>
              </a:defRPr>
            </a:pPr>
          </a:p>
        </p:txBody>
      </p:sp>
      <p:sp>
        <p:nvSpPr>
          <p:cNvPr id="305" name="Google Shape;113;p32"/>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06" name="Google Shape;114;p32"/>
          <p:cNvSpPr txBox="1"/>
          <p:nvPr/>
        </p:nvSpPr>
        <p:spPr>
          <a:xfrm>
            <a:off x="134532" y="4789749"/>
            <a:ext cx="2142150" cy="4648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p:txBody>
      </p:sp>
      <p:pic>
        <p:nvPicPr>
          <p:cNvPr id="307" name="Google Shape;115;p32" descr="Google Shape;115;p32"/>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Google Shape;120;p33"/>
          <p:cNvSpPr txBox="1"/>
          <p:nvPr/>
        </p:nvSpPr>
        <p:spPr>
          <a:xfrm>
            <a:off x="817599" y="765775"/>
            <a:ext cx="8330702"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lnSpc>
                <a:spcPct val="90000"/>
              </a:lnSpc>
              <a:defRPr b="1" sz="3100">
                <a:solidFill>
                  <a:srgbClr val="434343"/>
                </a:solidFill>
                <a:latin typeface="Rajdhani"/>
                <a:ea typeface="Rajdhani"/>
                <a:cs typeface="Rajdhani"/>
                <a:sym typeface="Rajdhani"/>
              </a:defRPr>
            </a:lvl1pPr>
          </a:lstStyle>
          <a:p>
            <a:pPr/>
            <a:r>
              <a:t>Opera</a:t>
            </a:r>
          </a:p>
        </p:txBody>
      </p:sp>
      <p:sp>
        <p:nvSpPr>
          <p:cNvPr id="310" name="Google Shape;121;p33"/>
          <p:cNvSpPr txBox="1"/>
          <p:nvPr/>
        </p:nvSpPr>
        <p:spPr>
          <a:xfrm>
            <a:off x="741400" y="1647225"/>
            <a:ext cx="4244400" cy="29260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700">
                <a:solidFill>
                  <a:srgbClr val="434343"/>
                </a:solidFill>
                <a:latin typeface="Open Sans"/>
                <a:ea typeface="Open Sans"/>
                <a:cs typeface="Open Sans"/>
                <a:sym typeface="Open Sans"/>
              </a:defRPr>
            </a:pPr>
            <a:r>
              <a:t>Opera es un navegador web creado. El cual permite utilizar un servicio de </a:t>
            </a:r>
            <a:r>
              <a:rPr b="1"/>
              <a:t>VPN</a:t>
            </a:r>
            <a:r>
              <a:t> gratuito. Los sistemas operativos compatibles escritorio son Microsoft Windows, macOS y GNU/Linux entre otros. </a:t>
            </a:r>
          </a:p>
          <a:p>
            <a:pPr>
              <a:lnSpc>
                <a:spcPct val="115000"/>
              </a:lnSpc>
              <a:spcBef>
                <a:spcPts val="600"/>
              </a:spcBef>
              <a:defRPr sz="1700">
                <a:solidFill>
                  <a:srgbClr val="434343"/>
                </a:solidFill>
                <a:latin typeface="Open Sans"/>
                <a:ea typeface="Open Sans"/>
                <a:cs typeface="Open Sans"/>
                <a:sym typeface="Open Sans"/>
              </a:defRPr>
            </a:pPr>
            <a:r>
              <a:t>Para descargarlo podemos ir al siguiente </a:t>
            </a:r>
            <a:r>
              <a:rPr u="sng">
                <a:solidFill>
                  <a:schemeClr val="accent5"/>
                </a:solidFill>
                <a:uFill>
                  <a:solidFill>
                    <a:schemeClr val="accent5"/>
                  </a:solidFill>
                </a:uFill>
                <a:hlinkClick r:id="rId2" invalidUrl="" action="" tgtFrame="" tooltip="" history="1" highlightClick="0" endSnd="0"/>
              </a:rPr>
              <a:t>link</a:t>
            </a:r>
          </a:p>
        </p:txBody>
      </p:sp>
      <p:sp>
        <p:nvSpPr>
          <p:cNvPr id="311" name="Google Shape;122;p33"/>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12" name="Google Shape;123;p33"/>
          <p:cNvSpPr txBox="1"/>
          <p:nvPr/>
        </p:nvSpPr>
        <p:spPr>
          <a:xfrm>
            <a:off x="134532" y="4859599"/>
            <a:ext cx="2142150" cy="3251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lvl1pPr>
              <a:defRPr sz="900">
                <a:solidFill>
                  <a:srgbClr val="FFFFFF"/>
                </a:solidFill>
                <a:latin typeface="Open Sans"/>
                <a:ea typeface="Open Sans"/>
                <a:cs typeface="Open Sans"/>
                <a:sym typeface="Open Sans"/>
              </a:defRPr>
            </a:lvl1pPr>
          </a:lstStyle>
          <a:p>
            <a:pPr/>
            <a:r>
              <a:t>Actividad clase 20 - VPN</a:t>
            </a:r>
          </a:p>
        </p:txBody>
      </p:sp>
      <p:pic>
        <p:nvPicPr>
          <p:cNvPr id="313" name="Google Shape;124;p33" descr="Google Shape;124;p33"/>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pic>
        <p:nvPicPr>
          <p:cNvPr id="314" name="Google Shape;125;p33" descr="Google Shape;125;p33"/>
          <p:cNvPicPr>
            <a:picLocks noChangeAspect="1"/>
          </p:cNvPicPr>
          <p:nvPr/>
        </p:nvPicPr>
        <p:blipFill>
          <a:blip r:embed="rId4">
            <a:extLst/>
          </a:blip>
          <a:stretch>
            <a:fillRect/>
          </a:stretch>
        </p:blipFill>
        <p:spPr>
          <a:xfrm>
            <a:off x="5105050" y="1992538"/>
            <a:ext cx="3829390" cy="140728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Google Shape;130;p34"/>
          <p:cNvSpPr txBox="1"/>
          <p:nvPr/>
        </p:nvSpPr>
        <p:spPr>
          <a:xfrm>
            <a:off x="817599" y="765775"/>
            <a:ext cx="8330702"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TOR</a:t>
            </a:r>
            <a:r>
              <a:rPr>
                <a:solidFill>
                  <a:srgbClr val="EC183F"/>
                </a:solidFill>
              </a:rPr>
              <a:t> Server</a:t>
            </a:r>
            <a:r>
              <a:t> </a:t>
            </a:r>
          </a:p>
        </p:txBody>
      </p:sp>
      <p:sp>
        <p:nvSpPr>
          <p:cNvPr id="317" name="Google Shape;131;p34"/>
          <p:cNvSpPr txBox="1"/>
          <p:nvPr/>
        </p:nvSpPr>
        <p:spPr>
          <a:xfrm>
            <a:off x="741400" y="1647225"/>
            <a:ext cx="4244400" cy="2341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700">
                <a:solidFill>
                  <a:srgbClr val="434343"/>
                </a:solidFill>
                <a:latin typeface="Open Sans"/>
                <a:ea typeface="Open Sans"/>
                <a:cs typeface="Open Sans"/>
                <a:sym typeface="Open Sans"/>
              </a:defRPr>
            </a:pPr>
            <a:r>
              <a:t>Tor es un proyecto cuyo objetivo principal es el desarrollo de una red de comunicaciones distribuida de baja latencia y superpuesta sobre internet</a:t>
            </a:r>
          </a:p>
          <a:p>
            <a:pPr>
              <a:lnSpc>
                <a:spcPct val="115000"/>
              </a:lnSpc>
              <a:spcBef>
                <a:spcPts val="600"/>
              </a:spcBef>
              <a:defRPr sz="1700">
                <a:solidFill>
                  <a:srgbClr val="434343"/>
                </a:solidFill>
                <a:latin typeface="Open Sans"/>
                <a:ea typeface="Open Sans"/>
                <a:cs typeface="Open Sans"/>
                <a:sym typeface="Open Sans"/>
              </a:defRPr>
            </a:pPr>
            <a:r>
              <a:t>Podemos descargarlo desde el siguiente </a:t>
            </a:r>
            <a:r>
              <a:rPr u="sng">
                <a:solidFill>
                  <a:schemeClr val="accent5"/>
                </a:solidFill>
                <a:uFill>
                  <a:solidFill>
                    <a:schemeClr val="accent5"/>
                  </a:solidFill>
                </a:uFill>
                <a:hlinkClick r:id="rId2" invalidUrl="" action="" tgtFrame="" tooltip="" history="1" highlightClick="0" endSnd="0"/>
              </a:rPr>
              <a:t>link</a:t>
            </a:r>
          </a:p>
        </p:txBody>
      </p:sp>
      <p:sp>
        <p:nvSpPr>
          <p:cNvPr id="318" name="Google Shape;132;p34"/>
          <p:cNvSpPr txBox="1"/>
          <p:nvPr/>
        </p:nvSpPr>
        <p:spPr>
          <a:xfrm>
            <a:off x="5448349" y="3957075"/>
            <a:ext cx="2729102"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500">
                <a:latin typeface="Open Sans"/>
                <a:ea typeface="Open Sans"/>
                <a:cs typeface="Open Sans"/>
                <a:sym typeface="Open Sans"/>
              </a:defRPr>
            </a:lvl1pPr>
          </a:lstStyle>
          <a:p>
            <a:pPr/>
            <a:r>
              <a:t>       </a:t>
            </a:r>
          </a:p>
        </p:txBody>
      </p:sp>
      <p:sp>
        <p:nvSpPr>
          <p:cNvPr id="319" name="Google Shape;133;p34"/>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20" name="Google Shape;134;p34"/>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21" name="Google Shape;135;p34" descr="Google Shape;135;p34"/>
          <p:cNvPicPr>
            <a:picLocks noChangeAspect="1"/>
          </p:cNvPicPr>
          <p:nvPr/>
        </p:nvPicPr>
        <p:blipFill>
          <a:blip r:embed="rId3">
            <a:extLst/>
          </a:blip>
          <a:stretch>
            <a:fillRect/>
          </a:stretch>
        </p:blipFill>
        <p:spPr>
          <a:xfrm>
            <a:off x="8074224" y="4931036"/>
            <a:ext cx="764552" cy="182228"/>
          </a:xfrm>
          <a:prstGeom prst="rect">
            <a:avLst/>
          </a:prstGeom>
          <a:ln w="12700">
            <a:miter lim="400000"/>
          </a:ln>
        </p:spPr>
      </p:pic>
      <p:pic>
        <p:nvPicPr>
          <p:cNvPr id="322" name="Google Shape;136;p34" descr="Google Shape;136;p34"/>
          <p:cNvPicPr>
            <a:picLocks noChangeAspect="1"/>
          </p:cNvPicPr>
          <p:nvPr/>
        </p:nvPicPr>
        <p:blipFill>
          <a:blip r:embed="rId4">
            <a:extLst/>
          </a:blip>
          <a:stretch>
            <a:fillRect/>
          </a:stretch>
        </p:blipFill>
        <p:spPr>
          <a:xfrm>
            <a:off x="4985799" y="1570925"/>
            <a:ext cx="4005801" cy="222875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324" name="Google Shape;141;p35"/>
          <p:cNvSpPr txBox="1"/>
          <p:nvPr/>
        </p:nvSpPr>
        <p:spPr>
          <a:xfrm>
            <a:off x="3655474" y="2359150"/>
            <a:ext cx="4716951" cy="650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Vpn en Opera</a:t>
            </a:r>
          </a:p>
        </p:txBody>
      </p:sp>
      <p:sp>
        <p:nvSpPr>
          <p:cNvPr id="325" name="Google Shape;142;p35"/>
          <p:cNvSpPr txBox="1"/>
          <p:nvPr/>
        </p:nvSpPr>
        <p:spPr>
          <a:xfrm>
            <a:off x="2335299" y="1769895"/>
            <a:ext cx="908151" cy="18287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1.a</a:t>
            </a:r>
          </a:p>
        </p:txBody>
      </p:sp>
      <p:sp>
        <p:nvSpPr>
          <p:cNvPr id="326" name="Google Shape;143;p35"/>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Google Shape;148;p36"/>
          <p:cNvSpPr txBox="1"/>
          <p:nvPr/>
        </p:nvSpPr>
        <p:spPr>
          <a:xfrm>
            <a:off x="4654899" y="1742850"/>
            <a:ext cx="3972302" cy="16560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defRPr sz="1700">
                <a:solidFill>
                  <a:srgbClr val="434343"/>
                </a:solidFill>
                <a:latin typeface="Open Sans"/>
                <a:ea typeface="Open Sans"/>
                <a:cs typeface="Open Sans"/>
                <a:sym typeface="Open Sans"/>
              </a:defRPr>
            </a:pPr>
            <a:r>
              <a:t>Para utilizar el servicio de </a:t>
            </a:r>
            <a:r>
              <a:rPr b="1"/>
              <a:t>VPN</a:t>
            </a:r>
            <a:r>
              <a:t> gratuito tenemos que ir al botón settings y luego más abajo hacer clic </a:t>
            </a:r>
            <a:r>
              <a:rPr b="1"/>
              <a:t>activar en la configuración</a:t>
            </a:r>
            <a:r>
              <a:t>. </a:t>
            </a:r>
          </a:p>
          <a:p>
            <a:pPr>
              <a:spcBef>
                <a:spcPts val="600"/>
              </a:spcBef>
              <a:defRPr sz="1500">
                <a:solidFill>
                  <a:srgbClr val="434343"/>
                </a:solidFill>
                <a:latin typeface="Open Sans"/>
                <a:ea typeface="Open Sans"/>
                <a:cs typeface="Open Sans"/>
                <a:sym typeface="Open Sans"/>
              </a:defRPr>
            </a:pPr>
            <a:r>
              <a:t>Por último click para activarla</a:t>
            </a:r>
          </a:p>
        </p:txBody>
      </p:sp>
      <p:sp>
        <p:nvSpPr>
          <p:cNvPr id="329" name="Google Shape;149;p36"/>
          <p:cNvSpPr/>
          <p:nvPr/>
        </p:nvSpPr>
        <p:spPr>
          <a:xfrm>
            <a:off x="-15600" y="4900800"/>
            <a:ext cx="9175200" cy="242701"/>
          </a:xfrm>
          <a:prstGeom prst="rect">
            <a:avLst/>
          </a:prstGeom>
          <a:solidFill>
            <a:srgbClr val="EC183F"/>
          </a:solidFill>
          <a:ln w="12700">
            <a:miter lim="400000"/>
          </a:ln>
        </p:spPr>
        <p:txBody>
          <a:bodyPr lIns="0" tIns="0" rIns="0" bIns="0" anchor="ctr"/>
          <a:lstStyle/>
          <a:p>
            <a:pPr/>
          </a:p>
        </p:txBody>
      </p:sp>
      <p:sp>
        <p:nvSpPr>
          <p:cNvPr id="330" name="Google Shape;150;p36"/>
          <p:cNvSpPr txBox="1"/>
          <p:nvPr/>
        </p:nvSpPr>
        <p:spPr>
          <a:xfrm>
            <a:off x="134532" y="4719899"/>
            <a:ext cx="2142150" cy="604501"/>
          </a:xfrm>
          <a:prstGeom prst="rect">
            <a:avLst/>
          </a:prstGeom>
          <a:ln w="12700">
            <a:miter lim="400000"/>
          </a:ln>
          <a:extLst>
            <a:ext uri="{C572A759-6A51-4108-AA02-DFA0A04FC94B}">
              <ma14:wrappingTextBoxFlag xmlns:ma14="http://schemas.microsoft.com/office/mac/drawingml/2011/main" val="1"/>
            </a:ext>
          </a:extLst>
        </p:spPr>
        <p:txBody>
          <a:bodyPr lIns="22849" tIns="22849" rIns="22849" bIns="22849" anchor="ctr">
            <a:spAutoFit/>
          </a:bodyPr>
          <a:lstStyle/>
          <a:p>
            <a:pPr/>
            <a:endParaRPr sz="900">
              <a:solidFill>
                <a:srgbClr val="FFFFFF"/>
              </a:solidFill>
              <a:latin typeface="Open Sans"/>
              <a:ea typeface="Open Sans"/>
              <a:cs typeface="Open Sans"/>
              <a:sym typeface="Open Sans"/>
            </a:endParaRPr>
          </a:p>
          <a:p>
            <a:pPr>
              <a:defRPr sz="900">
                <a:solidFill>
                  <a:srgbClr val="FFFFFF"/>
                </a:solidFill>
                <a:latin typeface="Open Sans"/>
                <a:ea typeface="Open Sans"/>
                <a:cs typeface="Open Sans"/>
                <a:sym typeface="Open Sans"/>
              </a:defRPr>
            </a:pPr>
            <a:r>
              <a:t>Actividad clase 20 - VPN</a:t>
            </a:r>
          </a:p>
          <a:p>
            <a:pPr/>
            <a:endParaRPr sz="900">
              <a:solidFill>
                <a:srgbClr val="FFFFFF"/>
              </a:solidFill>
              <a:latin typeface="Open Sans"/>
              <a:ea typeface="Open Sans"/>
              <a:cs typeface="Open Sans"/>
              <a:sym typeface="Open Sans"/>
            </a:endParaRPr>
          </a:p>
        </p:txBody>
      </p:sp>
      <p:pic>
        <p:nvPicPr>
          <p:cNvPr id="331" name="Google Shape;151;p36" descr="Google Shape;151;p36"/>
          <p:cNvPicPr>
            <a:picLocks noChangeAspect="1"/>
          </p:cNvPicPr>
          <p:nvPr/>
        </p:nvPicPr>
        <p:blipFill>
          <a:blip r:embed="rId2">
            <a:extLst/>
          </a:blip>
          <a:stretch>
            <a:fillRect/>
          </a:stretch>
        </p:blipFill>
        <p:spPr>
          <a:xfrm>
            <a:off x="8074224" y="4931036"/>
            <a:ext cx="764552" cy="182228"/>
          </a:xfrm>
          <a:prstGeom prst="rect">
            <a:avLst/>
          </a:prstGeom>
          <a:ln w="12700">
            <a:miter lim="400000"/>
          </a:ln>
        </p:spPr>
      </p:pic>
      <p:pic>
        <p:nvPicPr>
          <p:cNvPr id="332" name="Google Shape;152;p36" descr="Google Shape;152;p36"/>
          <p:cNvPicPr>
            <a:picLocks noChangeAspect="1"/>
          </p:cNvPicPr>
          <p:nvPr/>
        </p:nvPicPr>
        <p:blipFill>
          <a:blip r:embed="rId3">
            <a:extLst/>
          </a:blip>
          <a:stretch>
            <a:fillRect/>
          </a:stretch>
        </p:blipFill>
        <p:spPr>
          <a:xfrm>
            <a:off x="1296925" y="3605824"/>
            <a:ext cx="6724651" cy="933451"/>
          </a:xfrm>
          <a:prstGeom prst="rect">
            <a:avLst/>
          </a:prstGeom>
          <a:ln w="12700">
            <a:miter lim="400000"/>
          </a:ln>
        </p:spPr>
      </p:pic>
      <p:pic>
        <p:nvPicPr>
          <p:cNvPr id="333" name="Google Shape;153;p36" descr="Google Shape;153;p36"/>
          <p:cNvPicPr>
            <a:picLocks noChangeAspect="1"/>
          </p:cNvPicPr>
          <p:nvPr/>
        </p:nvPicPr>
        <p:blipFill>
          <a:blip r:embed="rId4">
            <a:extLst/>
          </a:blip>
          <a:stretch>
            <a:fillRect/>
          </a:stretch>
        </p:blipFill>
        <p:spPr>
          <a:xfrm>
            <a:off x="1296925" y="1662700"/>
            <a:ext cx="352426" cy="361951"/>
          </a:xfrm>
          <a:prstGeom prst="rect">
            <a:avLst/>
          </a:prstGeom>
          <a:ln w="12700">
            <a:miter lim="400000"/>
          </a:ln>
        </p:spPr>
      </p:pic>
      <p:sp>
        <p:nvSpPr>
          <p:cNvPr id="334" name="Google Shape;154;p36"/>
          <p:cNvSpPr txBox="1"/>
          <p:nvPr/>
        </p:nvSpPr>
        <p:spPr>
          <a:xfrm>
            <a:off x="1689949" y="1621650"/>
            <a:ext cx="20502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500">
                <a:latin typeface="Open Sans"/>
                <a:ea typeface="Open Sans"/>
                <a:cs typeface="Open Sans"/>
                <a:sym typeface="Open Sans"/>
              </a:defRPr>
            </a:lvl1pPr>
          </a:lstStyle>
          <a:p>
            <a:pPr/>
            <a:r>
              <a:t>Configuración</a:t>
            </a:r>
          </a:p>
        </p:txBody>
      </p:sp>
      <p:pic>
        <p:nvPicPr>
          <p:cNvPr id="335" name="Google Shape;155;p36" descr="Google Shape;155;p36"/>
          <p:cNvPicPr>
            <a:picLocks noChangeAspect="1"/>
          </p:cNvPicPr>
          <p:nvPr/>
        </p:nvPicPr>
        <p:blipFill>
          <a:blip r:embed="rId5">
            <a:extLst/>
          </a:blip>
          <a:stretch>
            <a:fillRect/>
          </a:stretch>
        </p:blipFill>
        <p:spPr>
          <a:xfrm>
            <a:off x="1296912" y="2148913"/>
            <a:ext cx="3324226" cy="1323976"/>
          </a:xfrm>
          <a:prstGeom prst="rect">
            <a:avLst/>
          </a:prstGeom>
          <a:ln w="12700">
            <a:miter lim="400000"/>
          </a:ln>
        </p:spPr>
      </p:pic>
      <p:sp>
        <p:nvSpPr>
          <p:cNvPr id="336" name="Google Shape;156;p36"/>
          <p:cNvSpPr txBox="1"/>
          <p:nvPr/>
        </p:nvSpPr>
        <p:spPr>
          <a:xfrm>
            <a:off x="817600" y="629275"/>
            <a:ext cx="5678700" cy="652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nSpc>
                <a:spcPct val="90000"/>
              </a:lnSpc>
              <a:defRPr b="1" sz="3100">
                <a:solidFill>
                  <a:srgbClr val="434343"/>
                </a:solidFill>
                <a:latin typeface="Rajdhani"/>
                <a:ea typeface="Rajdhani"/>
                <a:cs typeface="Rajdhani"/>
                <a:sym typeface="Rajdhani"/>
              </a:defRPr>
            </a:pPr>
            <a:r>
              <a:t>Activar VPN </a:t>
            </a:r>
            <a:r>
              <a:rPr>
                <a:solidFill>
                  <a:srgbClr val="EC183F"/>
                </a:solidFill>
              </a:rPr>
              <a:t>en Opera</a:t>
            </a:r>
          </a:p>
        </p:txBody>
      </p:sp>
      <p:sp>
        <p:nvSpPr>
          <p:cNvPr id="337" name="Google Shape;157;p36"/>
          <p:cNvSpPr txBox="1"/>
          <p:nvPr/>
        </p:nvSpPr>
        <p:spPr>
          <a:xfrm>
            <a:off x="646224" y="1586499"/>
            <a:ext cx="650702" cy="246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sz="1500">
                <a:latin typeface="Open Sans"/>
                <a:ea typeface="Open Sans"/>
                <a:cs typeface="Open Sans"/>
                <a:sym typeface="Open Sans"/>
              </a:defRPr>
            </a:pPr>
            <a:r>
              <a:t>1.</a:t>
            </a:r>
          </a:p>
          <a:p>
            <a:pPr algn="ctr"/>
            <a:endParaRPr sz="1500">
              <a:latin typeface="Open Sans"/>
              <a:ea typeface="Open Sans"/>
              <a:cs typeface="Open Sans"/>
              <a:sym typeface="Open Sans"/>
            </a:endParaRPr>
          </a:p>
          <a:p>
            <a:pPr algn="ctr"/>
            <a:endParaRPr sz="1500">
              <a:latin typeface="Open Sans"/>
              <a:ea typeface="Open Sans"/>
              <a:cs typeface="Open Sans"/>
              <a:sym typeface="Open Sans"/>
            </a:endParaRPr>
          </a:p>
          <a:p>
            <a:pPr algn="ctr"/>
            <a:endParaRPr sz="1500">
              <a:latin typeface="Open Sans"/>
              <a:ea typeface="Open Sans"/>
              <a:cs typeface="Open Sans"/>
              <a:sym typeface="Open Sans"/>
            </a:endParaRPr>
          </a:p>
          <a:p>
            <a:pPr algn="ctr">
              <a:defRPr sz="1500">
                <a:latin typeface="Open Sans"/>
                <a:ea typeface="Open Sans"/>
                <a:cs typeface="Open Sans"/>
                <a:sym typeface="Open Sans"/>
              </a:defRPr>
            </a:pPr>
            <a:r>
              <a:t>2.</a:t>
            </a:r>
          </a:p>
          <a:p>
            <a:pPr algn="ctr"/>
            <a:endParaRPr sz="1500">
              <a:latin typeface="Open Sans"/>
              <a:ea typeface="Open Sans"/>
              <a:cs typeface="Open Sans"/>
              <a:sym typeface="Open Sans"/>
            </a:endParaRPr>
          </a:p>
          <a:p>
            <a:pPr algn="ctr"/>
            <a:endParaRPr sz="1500">
              <a:latin typeface="Open Sans"/>
              <a:ea typeface="Open Sans"/>
              <a:cs typeface="Open Sans"/>
              <a:sym typeface="Open Sans"/>
            </a:endParaRPr>
          </a:p>
          <a:p>
            <a:pPr algn="ctr"/>
            <a:endParaRPr sz="1500">
              <a:latin typeface="Open Sans"/>
              <a:ea typeface="Open Sans"/>
              <a:cs typeface="Open Sans"/>
              <a:sym typeface="Open Sans"/>
            </a:endParaRPr>
          </a:p>
          <a:p>
            <a:pPr algn="ctr"/>
            <a:endParaRPr sz="1500">
              <a:latin typeface="Open Sans"/>
              <a:ea typeface="Open Sans"/>
              <a:cs typeface="Open Sans"/>
              <a:sym typeface="Open Sans"/>
            </a:endParaRPr>
          </a:p>
          <a:p>
            <a:pPr algn="ctr">
              <a:defRPr sz="1500">
                <a:latin typeface="Open Sans"/>
                <a:ea typeface="Open Sans"/>
                <a:cs typeface="Open Sans"/>
                <a:sym typeface="Open Sans"/>
              </a:defRPr>
            </a:pPr>
            <a:r>
              <a:t>3.</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3383C"/>
        </a:solidFill>
      </p:bgPr>
    </p:bg>
    <p:spTree>
      <p:nvGrpSpPr>
        <p:cNvPr id="1" name=""/>
        <p:cNvGrpSpPr/>
        <p:nvPr/>
      </p:nvGrpSpPr>
      <p:grpSpPr>
        <a:xfrm>
          <a:off x="0" y="0"/>
          <a:ext cx="0" cy="0"/>
          <a:chOff x="0" y="0"/>
          <a:chExt cx="0" cy="0"/>
        </a:xfrm>
      </p:grpSpPr>
      <p:sp>
        <p:nvSpPr>
          <p:cNvPr id="339" name="Google Shape;162;p37"/>
          <p:cNvSpPr txBox="1"/>
          <p:nvPr/>
        </p:nvSpPr>
        <p:spPr>
          <a:xfrm>
            <a:off x="3655474" y="2359150"/>
            <a:ext cx="4716951" cy="650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3700">
                <a:solidFill>
                  <a:srgbClr val="FFFFFF"/>
                </a:solidFill>
                <a:latin typeface="Rajdhani"/>
                <a:ea typeface="Rajdhani"/>
                <a:cs typeface="Rajdhani"/>
                <a:sym typeface="Rajdhani"/>
              </a:defRPr>
            </a:lvl1pPr>
          </a:lstStyle>
          <a:p>
            <a:pPr/>
            <a:r>
              <a:t>Red tor</a:t>
            </a:r>
          </a:p>
        </p:txBody>
      </p:sp>
      <p:sp>
        <p:nvSpPr>
          <p:cNvPr id="340" name="Google Shape;163;p37"/>
          <p:cNvSpPr txBox="1"/>
          <p:nvPr/>
        </p:nvSpPr>
        <p:spPr>
          <a:xfrm>
            <a:off x="2335299" y="1769895"/>
            <a:ext cx="908151" cy="18287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lnSpc>
                <a:spcPct val="90000"/>
              </a:lnSpc>
              <a:defRPr b="1" sz="6000">
                <a:solidFill>
                  <a:srgbClr val="FFFFFF"/>
                </a:solidFill>
                <a:latin typeface="Rajdhani"/>
                <a:ea typeface="Rajdhani"/>
                <a:cs typeface="Rajdhani"/>
                <a:sym typeface="Rajdhani"/>
              </a:defRPr>
            </a:lvl1pPr>
          </a:lstStyle>
          <a:p>
            <a:pPr/>
            <a:r>
              <a:t>1.b</a:t>
            </a:r>
          </a:p>
        </p:txBody>
      </p:sp>
      <p:sp>
        <p:nvSpPr>
          <p:cNvPr id="341" name="Google Shape;164;p37"/>
          <p:cNvSpPr/>
          <p:nvPr/>
        </p:nvSpPr>
        <p:spPr>
          <a:xfrm>
            <a:off x="3438449" y="2141124"/>
            <a:ext cx="18601" cy="1086301"/>
          </a:xfrm>
          <a:prstGeom prst="rect">
            <a:avLst/>
          </a:prstGeom>
          <a:solidFill>
            <a:srgbClr val="EEEEEE"/>
          </a:solidFill>
          <a:ln>
            <a:solidFill>
              <a:schemeClr val="accent2">
                <a:lumOff val="21764"/>
              </a:schemeClr>
            </a:solidFill>
          </a:ln>
        </p:spPr>
        <p:txBody>
          <a:bodyPr lIns="0" tIns="0" rIns="0" bIns="0" anchor="ctr"/>
          <a:lstStyle/>
          <a:p>
            <a:pPr/>
          </a:p>
        </p:txBody>
      </p:sp>
      <p:sp>
        <p:nvSpPr>
          <p:cNvPr id="342" name="Google Shape;165;p37"/>
          <p:cNvSpPr txBox="1"/>
          <p:nvPr>
            <p:ph type="sldNum" sz="quarter" idx="4294967295"/>
          </p:nvPr>
        </p:nvSpPr>
        <p:spPr>
          <a:xfrm>
            <a:off x="8595307" y="4828450"/>
            <a:ext cx="294435" cy="380234"/>
          </a:xfrm>
          <a:prstGeom prst="rect">
            <a:avLst/>
          </a:prstGeom>
          <a:extLst>
            <a:ext uri="{C572A759-6A51-4108-AA02-DFA0A04FC94B}">
              <ma14:wrappingTextBoxFlag xmlns:ma14="http://schemas.microsoft.com/office/mac/drawingml/2011/main" val="1"/>
            </a:ext>
          </a:extLst>
        </p:spPr>
        <p:txBody>
          <a:bodyPr lIns="91424" tIns="91424" rIns="91424" bIns="91424"/>
          <a:lstStyle>
            <a:lvl1pPr algn="l">
              <a:defRPr sz="1400"/>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