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79B665-96D0-43EB-83B5-A68C72319E24}">
  <a:tblStyle styleId="{2579B665-96D0-43EB-83B5-A68C72319E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102025740"/>
              </p:ext>
            </p:extLst>
          </p:nvPr>
        </p:nvGraphicFramePr>
        <p:xfrm>
          <a:off x="952500" y="1809750"/>
          <a:ext cx="7239000" cy="1798200"/>
        </p:xfrm>
        <a:graphic>
          <a:graphicData uri="http://schemas.openxmlformats.org/drawingml/2006/table">
            <a:tbl>
              <a:tblPr>
                <a:noFill/>
                <a:tableStyleId>{2579B665-96D0-43EB-83B5-A68C72319E24}</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45522">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i3 7100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45522">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Mother </a:t>
                      </a:r>
                      <a:r>
                        <a:rPr lang="es-CO" sz="1400" b="0" i="0" u="none" strike="noStrike" cap="none" dirty="0" err="1">
                          <a:solidFill>
                            <a:srgbClr val="000000"/>
                          </a:solidFill>
                          <a:effectLst/>
                          <a:latin typeface="Arial"/>
                          <a:ea typeface="Arial"/>
                          <a:cs typeface="Arial"/>
                          <a:sym typeface="Arial"/>
                        </a:rPr>
                        <a:t>Asrock</a:t>
                      </a:r>
                      <a:r>
                        <a:rPr lang="es-CO" sz="1400" b="0" i="0" u="none" strike="noStrike" cap="none" dirty="0">
                          <a:solidFill>
                            <a:srgbClr val="000000"/>
                          </a:solidFill>
                          <a:effectLst/>
                          <a:latin typeface="Arial"/>
                          <a:ea typeface="Arial"/>
                          <a:cs typeface="Arial"/>
                          <a:sym typeface="Arial"/>
                        </a:rPr>
                        <a:t> B365M-OEM</a:t>
                      </a:r>
                      <a:endParaRPr dirty="0"/>
                    </a:p>
                  </a:txBody>
                  <a:tcPr marL="91425" marR="91425" marT="91425" marB="91425"/>
                </a:tc>
                <a:extLst>
                  <a:ext uri="{0D108BD9-81ED-4DB2-BD59-A6C34878D82A}">
                    <a16:rowId xmlns:a16="http://schemas.microsoft.com/office/drawing/2014/main" val="10001"/>
                  </a:ext>
                </a:extLst>
              </a:tr>
              <a:tr h="345522">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Memoria Adata DDR4 4GB 2666MHz </a:t>
                      </a:r>
                      <a:r>
                        <a:rPr lang="es-CO" sz="1400" b="0" i="0" u="none" strike="noStrike" cap="none" dirty="0" err="1">
                          <a:solidFill>
                            <a:srgbClr val="000000"/>
                          </a:solidFill>
                          <a:effectLst/>
                          <a:latin typeface="Arial"/>
                          <a:ea typeface="Arial"/>
                          <a:cs typeface="Arial"/>
                          <a:sym typeface="Arial"/>
                        </a:rPr>
                        <a:t>Value</a:t>
                      </a:r>
                      <a:endParaRPr lang="es-CO" dirty="0"/>
                    </a:p>
                  </a:txBody>
                  <a:tcPr marL="91425" marR="91425" marT="91425" marB="91425">
                    <a:solidFill>
                      <a:srgbClr val="EFEFEF"/>
                    </a:solidFill>
                  </a:tcPr>
                </a:tc>
                <a:extLst>
                  <a:ext uri="{0D108BD9-81ED-4DB2-BD59-A6C34878D82A}">
                    <a16:rowId xmlns:a16="http://schemas.microsoft.com/office/drawing/2014/main" val="10002"/>
                  </a:ext>
                </a:extLst>
              </a:tr>
              <a:tr h="531586">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pt-BR" dirty="0"/>
                        <a:t>Disco Solido SSD Team 128GB GX2 530MB/s​</a:t>
                      </a:r>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698375880"/>
              </p:ext>
            </p:extLst>
          </p:nvPr>
        </p:nvGraphicFramePr>
        <p:xfrm>
          <a:off x="952500" y="1809750"/>
          <a:ext cx="7239000" cy="1798200"/>
        </p:xfrm>
        <a:graphic>
          <a:graphicData uri="http://schemas.openxmlformats.org/drawingml/2006/table">
            <a:tbl>
              <a:tblPr>
                <a:noFill/>
                <a:tableStyleId>{2579B665-96D0-43EB-83B5-A68C72319E24}</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Ryzen 3 2200g</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Mother ASUS PRIME A320M-K Ryzen 2da Gen Ready M-ATX</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Memoria Adata DDR4 4GB 2666MHz </a:t>
                      </a:r>
                      <a:r>
                        <a:rPr lang="es-CO" sz="1400" b="0" i="0" u="none" strike="noStrike" cap="none" dirty="0" err="1">
                          <a:solidFill>
                            <a:srgbClr val="000000"/>
                          </a:solidFill>
                          <a:effectLst/>
                          <a:latin typeface="Arial"/>
                          <a:ea typeface="Arial"/>
                          <a:cs typeface="Arial"/>
                          <a:sym typeface="Arial"/>
                        </a:rPr>
                        <a:t>Value</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Disco Rígido WD 1TB BLUE 64MB SATA 6.0GB/s</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2706695112"/>
              </p:ext>
            </p:extLst>
          </p:nvPr>
        </p:nvGraphicFramePr>
        <p:xfrm>
          <a:off x="952500" y="2114550"/>
          <a:ext cx="7239000" cy="1584840"/>
        </p:xfrm>
        <a:graphic>
          <a:graphicData uri="http://schemas.openxmlformats.org/drawingml/2006/table">
            <a:tbl>
              <a:tblPr>
                <a:noFill/>
                <a:tableStyleId>{2579B665-96D0-43EB-83B5-A68C72319E24}</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Procesador Intel Celeron G5925 3.6GHz Socket 1200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rPr>
                        <a:t>Mother </a:t>
                      </a:r>
                      <a:r>
                        <a:rPr lang="es-CO" sz="1400" b="0" i="0" u="none" strike="noStrike" cap="none" dirty="0" err="1">
                          <a:solidFill>
                            <a:srgbClr val="000000"/>
                          </a:solidFill>
                          <a:effectLst/>
                          <a:latin typeface="Arial"/>
                          <a:ea typeface="Arial"/>
                          <a:cs typeface="Arial"/>
                          <a:sym typeface="Arial"/>
                        </a:rPr>
                        <a:t>Asrock</a:t>
                      </a:r>
                      <a:r>
                        <a:rPr lang="es-CO" sz="1400" b="0" i="0" u="none" strike="noStrike" cap="none" dirty="0">
                          <a:solidFill>
                            <a:srgbClr val="000000"/>
                          </a:solidFill>
                          <a:effectLst/>
                          <a:latin typeface="Arial"/>
                          <a:ea typeface="Arial"/>
                          <a:cs typeface="Arial"/>
                          <a:sym typeface="Arial"/>
                        </a:rPr>
                        <a:t> B360M-OEM WIFI</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Mother ASUS PRIME H410M-E Socket 1200 10th Gen</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Disco Rígido Seagate 1TB Barracuda 64MB SATA 6GB/s</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4088241231"/>
              </p:ext>
            </p:extLst>
          </p:nvPr>
        </p:nvGraphicFramePr>
        <p:xfrm>
          <a:off x="952500" y="1809750"/>
          <a:ext cx="7239000" cy="2313725"/>
        </p:xfrm>
        <a:graphic>
          <a:graphicData uri="http://schemas.openxmlformats.org/drawingml/2006/table">
            <a:tbl>
              <a:tblPr>
                <a:noFill/>
                <a:tableStyleId>{2579B665-96D0-43EB-83B5-A68C72319E24}</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Procesador Intel Core i3 10100F 4.3GHz Turbo 1200 Comet Lake</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err="1">
                          <a:solidFill>
                            <a:srgbClr val="000000"/>
                          </a:solidFill>
                          <a:effectLst/>
                          <a:latin typeface="Arial"/>
                          <a:ea typeface="Arial"/>
                          <a:cs typeface="Arial"/>
                          <a:sym typeface="Arial"/>
                        </a:rPr>
                        <a:t>Mother</a:t>
                      </a:r>
                      <a:r>
                        <a:rPr lang="pt-BR" sz="1400" b="1" i="0" u="none" strike="noStrike" cap="none" dirty="0">
                          <a:solidFill>
                            <a:srgbClr val="000000"/>
                          </a:solidFill>
                          <a:effectLst/>
                          <a:latin typeface="Arial"/>
                          <a:ea typeface="Arial"/>
                          <a:cs typeface="Arial"/>
                          <a:sym typeface="Arial"/>
                        </a:rPr>
                        <a:t> Gigabyte H510M H M-ATX S1200</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10493">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rPr>
                        <a:t>Memoria </a:t>
                      </a:r>
                      <a:r>
                        <a:rPr lang="es-CO" sz="1400" b="0" i="0" u="none" strike="noStrike" cap="none" dirty="0" err="1">
                          <a:solidFill>
                            <a:srgbClr val="000000"/>
                          </a:solidFill>
                          <a:effectLst/>
                          <a:latin typeface="Arial"/>
                          <a:ea typeface="Arial"/>
                          <a:cs typeface="Arial"/>
                          <a:sym typeface="Arial"/>
                        </a:rPr>
                        <a:t>GeiL</a:t>
                      </a:r>
                      <a:r>
                        <a:rPr lang="es-CO" sz="1400" b="0" i="0" u="none" strike="noStrike" cap="none" dirty="0">
                          <a:solidFill>
                            <a:srgbClr val="000000"/>
                          </a:solidFill>
                          <a:effectLst/>
                          <a:latin typeface="Arial"/>
                          <a:ea typeface="Arial"/>
                          <a:cs typeface="Arial"/>
                          <a:sym typeface="Arial"/>
                        </a:rPr>
                        <a:t> DDR4 8GB 3200MHz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Disco Rígido Seagate 1TB Barracuda 64MB SATA 6GB/s</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3686530501"/>
              </p:ext>
            </p:extLst>
          </p:nvPr>
        </p:nvGraphicFramePr>
        <p:xfrm>
          <a:off x="952500" y="1809750"/>
          <a:ext cx="7239000" cy="2228850"/>
        </p:xfrm>
        <a:graphic>
          <a:graphicData uri="http://schemas.openxmlformats.org/drawingml/2006/table">
            <a:tbl>
              <a:tblPr>
                <a:noFill/>
                <a:tableStyleId>{2579B665-96D0-43EB-83B5-A68C72319E24}</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Procesador AMD Athlon 3000G 3.5GHz + Radeon Vega 3 AM4</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Memoria GeiL DDR4 8GB 2666MHz EVO Potenza Black</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3065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rPr>
                        <a:t>Disco Rígido Seagate 2TB Barracuda 256MB 7.2K RPM</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Placa de Video </a:t>
                      </a:r>
                      <a:r>
                        <a:rPr lang="es-CO" sz="1400" b="1" i="0" u="none" strike="noStrike" cap="none" dirty="0" err="1">
                          <a:solidFill>
                            <a:srgbClr val="000000"/>
                          </a:solidFill>
                          <a:effectLst/>
                          <a:latin typeface="Arial"/>
                          <a:ea typeface="Arial"/>
                          <a:cs typeface="Arial"/>
                          <a:sym typeface="Arial"/>
                        </a:rPr>
                        <a:t>Asrock</a:t>
                      </a:r>
                      <a:r>
                        <a:rPr lang="es-CO" sz="1400" b="1" i="0" u="none" strike="noStrike" cap="none" dirty="0">
                          <a:solidFill>
                            <a:srgbClr val="000000"/>
                          </a:solidFill>
                          <a:effectLst/>
                          <a:latin typeface="Arial"/>
                          <a:ea typeface="Arial"/>
                          <a:cs typeface="Arial"/>
                          <a:sym typeface="Arial"/>
                        </a:rPr>
                        <a:t> Radeon RX 6500 XT 4 </a:t>
                      </a:r>
                      <a:r>
                        <a:rPr lang="es-CO" sz="1400" b="1" i="0" u="none" strike="noStrike" cap="none" dirty="0" err="1">
                          <a:solidFill>
                            <a:srgbClr val="000000"/>
                          </a:solidFill>
                          <a:effectLst/>
                          <a:latin typeface="Arial"/>
                          <a:ea typeface="Arial"/>
                          <a:cs typeface="Arial"/>
                          <a:sym typeface="Arial"/>
                        </a:rPr>
                        <a:t>Gaming</a:t>
                      </a:r>
                      <a:r>
                        <a:rPr lang="es-CO" sz="1400" b="1" i="0" u="none" strike="noStrike" cap="none" dirty="0">
                          <a:solidFill>
                            <a:srgbClr val="000000"/>
                          </a:solidFill>
                          <a:effectLst/>
                          <a:latin typeface="Arial"/>
                          <a:ea typeface="Arial"/>
                          <a:cs typeface="Arial"/>
                          <a:sym typeface="Arial"/>
                        </a:rPr>
                        <a:t> D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3906147012"/>
              </p:ext>
            </p:extLst>
          </p:nvPr>
        </p:nvGraphicFramePr>
        <p:xfrm>
          <a:off x="952500" y="2114550"/>
          <a:ext cx="7239000" cy="2194410"/>
        </p:xfrm>
        <a:graphic>
          <a:graphicData uri="http://schemas.openxmlformats.org/drawingml/2006/table">
            <a:tbl>
              <a:tblPr>
                <a:noFill/>
                <a:tableStyleId>{2579B665-96D0-43EB-83B5-A68C72319E24}</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1" i="0" u="none" strike="noStrike" cap="none" dirty="0">
                          <a:solidFill>
                            <a:srgbClr val="000000"/>
                          </a:solidFill>
                          <a:effectLst/>
                          <a:latin typeface="Arial"/>
                          <a:ea typeface="Arial"/>
                          <a:cs typeface="Arial"/>
                          <a:sym typeface="Arial"/>
                        </a:rPr>
                        <a:t>Mother ASUS ROG STRIX B550-A Gaming AM4</a:t>
                      </a:r>
                      <a:endParaRPr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sz="1400" b="1" i="0" u="none" strike="noStrike" cap="none" dirty="0">
                          <a:solidFill>
                            <a:srgbClr val="000000"/>
                          </a:solidFill>
                          <a:effectLst/>
                          <a:latin typeface="Arial"/>
                          <a:ea typeface="Arial"/>
                          <a:cs typeface="Arial"/>
                          <a:sym typeface="Arial"/>
                        </a:rPr>
                        <a:t> Procesador AMD Ryzen 5 5600 4.4GHz Turbo</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1" i="0" u="none" strike="noStrike" cap="none" dirty="0">
                          <a:solidFill>
                            <a:srgbClr val="000000"/>
                          </a:solidFill>
                          <a:effectLst/>
                          <a:latin typeface="Arial"/>
                          <a:ea typeface="Arial"/>
                          <a:cs typeface="Arial"/>
                          <a:sym typeface="Arial"/>
                        </a:rPr>
                        <a:t>Memoria </a:t>
                      </a:r>
                      <a:r>
                        <a:rPr lang="es-CO" sz="1400" b="1" i="0" u="none" strike="noStrike" cap="none" dirty="0" err="1">
                          <a:solidFill>
                            <a:srgbClr val="000000"/>
                          </a:solidFill>
                          <a:effectLst/>
                          <a:latin typeface="Arial"/>
                          <a:ea typeface="Arial"/>
                          <a:cs typeface="Arial"/>
                          <a:sym typeface="Arial"/>
                        </a:rPr>
                        <a:t>Team</a:t>
                      </a:r>
                      <a:r>
                        <a:rPr lang="es-CO" sz="1400" b="1" i="0" u="none" strike="noStrike" cap="none" dirty="0">
                          <a:solidFill>
                            <a:srgbClr val="000000"/>
                          </a:solidFill>
                          <a:effectLst/>
                          <a:latin typeface="Arial"/>
                          <a:ea typeface="Arial"/>
                          <a:cs typeface="Arial"/>
                          <a:sym typeface="Arial"/>
                        </a:rPr>
                        <a:t> DDR4 8GB 3200MHz T-</a:t>
                      </a:r>
                      <a:r>
                        <a:rPr lang="es-CO" sz="1400" b="1" i="0" u="none" strike="noStrike" cap="none" dirty="0" err="1">
                          <a:solidFill>
                            <a:srgbClr val="000000"/>
                          </a:solidFill>
                          <a:effectLst/>
                          <a:latin typeface="Arial"/>
                          <a:ea typeface="Arial"/>
                          <a:cs typeface="Arial"/>
                          <a:sym typeface="Arial"/>
                        </a:rPr>
                        <a:t>Force</a:t>
                      </a:r>
                      <a:r>
                        <a:rPr lang="es-CO" sz="1400" b="1" i="0" u="none" strike="noStrike" cap="none" dirty="0">
                          <a:solidFill>
                            <a:srgbClr val="000000"/>
                          </a:solidFill>
                          <a:effectLst/>
                          <a:latin typeface="Arial"/>
                          <a:ea typeface="Arial"/>
                          <a:cs typeface="Arial"/>
                          <a:sym typeface="Arial"/>
                        </a:rPr>
                        <a:t> Zeus</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sz="1400" b="1" i="0" u="none" strike="noStrike" cap="none" dirty="0">
                          <a:solidFill>
                            <a:srgbClr val="000000"/>
                          </a:solidFill>
                          <a:effectLst/>
                          <a:latin typeface="Arial"/>
                          <a:ea typeface="Arial"/>
                          <a:cs typeface="Arial"/>
                          <a:sym typeface="Arial"/>
                        </a:rPr>
                        <a:t> Disco </a:t>
                      </a:r>
                      <a:r>
                        <a:rPr lang="es-CO" sz="1400" b="1" i="0" u="none" strike="noStrike" cap="none" dirty="0" err="1">
                          <a:solidFill>
                            <a:srgbClr val="000000"/>
                          </a:solidFill>
                          <a:effectLst/>
                          <a:latin typeface="Arial"/>
                          <a:ea typeface="Arial"/>
                          <a:cs typeface="Arial"/>
                          <a:sym typeface="Arial"/>
                        </a:rPr>
                        <a:t>Rigido</a:t>
                      </a:r>
                      <a:r>
                        <a:rPr lang="es-CO" sz="1400" b="1" i="0" u="none" strike="noStrike" cap="none" dirty="0">
                          <a:solidFill>
                            <a:srgbClr val="000000"/>
                          </a:solidFill>
                          <a:effectLst/>
                          <a:latin typeface="Arial"/>
                          <a:ea typeface="Arial"/>
                          <a:cs typeface="Arial"/>
                          <a:sym typeface="Arial"/>
                        </a:rPr>
                        <a:t> WD 2TB BLUE 256MB SATA 6.0GB/s</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1" i="0" u="none" strike="noStrike" cap="none" dirty="0">
                          <a:solidFill>
                            <a:srgbClr val="000000"/>
                          </a:solidFill>
                          <a:effectLst/>
                          <a:latin typeface="Arial"/>
                          <a:ea typeface="Arial"/>
                          <a:cs typeface="Arial"/>
                          <a:sym typeface="Arial"/>
                        </a:rPr>
                        <a:t>Placa de Video </a:t>
                      </a:r>
                      <a:r>
                        <a:rPr lang="es-CO" sz="1400" b="1" i="0" u="none" strike="noStrike" cap="none" dirty="0" err="1">
                          <a:solidFill>
                            <a:srgbClr val="000000"/>
                          </a:solidFill>
                          <a:effectLst/>
                          <a:latin typeface="Arial"/>
                          <a:ea typeface="Arial"/>
                          <a:cs typeface="Arial"/>
                          <a:sym typeface="Arial"/>
                        </a:rPr>
                        <a:t>Asrock</a:t>
                      </a:r>
                      <a:r>
                        <a:rPr lang="es-CO" sz="1400" b="1" i="0" u="none" strike="noStrike" cap="none" dirty="0">
                          <a:solidFill>
                            <a:srgbClr val="000000"/>
                          </a:solidFill>
                          <a:effectLst/>
                          <a:latin typeface="Arial"/>
                          <a:ea typeface="Arial"/>
                          <a:cs typeface="Arial"/>
                          <a:sym typeface="Arial"/>
                        </a:rPr>
                        <a:t> Radeon RX 550 2GB GDDR5 </a:t>
                      </a:r>
                      <a:r>
                        <a:rPr lang="es-CO" sz="1400" b="1" i="0" u="none" strike="noStrike" cap="none" dirty="0" err="1">
                          <a:solidFill>
                            <a:srgbClr val="000000"/>
                          </a:solidFill>
                          <a:effectLst/>
                          <a:latin typeface="Arial"/>
                          <a:ea typeface="Arial"/>
                          <a:cs typeface="Arial"/>
                          <a:sym typeface="Arial"/>
                        </a:rPr>
                        <a:t>Phantom</a:t>
                      </a:r>
                      <a:r>
                        <a:rPr lang="es-CO" sz="1400" b="1" i="0" u="none" strike="noStrike" cap="none" dirty="0">
                          <a:solidFill>
                            <a:srgbClr val="000000"/>
                          </a:solidFill>
                          <a:effectLst/>
                          <a:latin typeface="Arial"/>
                          <a:ea typeface="Arial"/>
                          <a:cs typeface="Arial"/>
                          <a:sym typeface="Arial"/>
                        </a:rPr>
                        <a:t> </a:t>
                      </a:r>
                      <a:r>
                        <a:rPr lang="es-CO" sz="1400" b="1" i="0" u="none" strike="noStrike" cap="none" dirty="0" err="1">
                          <a:solidFill>
                            <a:srgbClr val="000000"/>
                          </a:solidFill>
                          <a:effectLst/>
                          <a:latin typeface="Arial"/>
                          <a:ea typeface="Arial"/>
                          <a:cs typeface="Arial"/>
                          <a:sym typeface="Arial"/>
                        </a:rPr>
                        <a:t>Gaming</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166708105"/>
              </p:ext>
            </p:extLst>
          </p:nvPr>
        </p:nvGraphicFramePr>
        <p:xfrm>
          <a:off x="952500" y="1809750"/>
          <a:ext cx="7239000" cy="2621130"/>
        </p:xfrm>
        <a:graphic>
          <a:graphicData uri="http://schemas.openxmlformats.org/drawingml/2006/table">
            <a:tbl>
              <a:tblPr>
                <a:noFill/>
                <a:tableStyleId>{2579B665-96D0-43EB-83B5-A68C72319E24}</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i7-10700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r>
                        <a:rPr lang="en-US" sz="1400" b="1" i="0" u="none" strike="noStrike" cap="none" dirty="0">
                          <a:solidFill>
                            <a:srgbClr val="000000"/>
                          </a:solidFill>
                          <a:effectLst/>
                          <a:latin typeface="Arial"/>
                          <a:ea typeface="Arial"/>
                          <a:cs typeface="Arial"/>
                          <a:sym typeface="Arial"/>
                        </a:rPr>
                        <a:t>Mother MSI B560M PRO-VDH </a:t>
                      </a:r>
                      <a:r>
                        <a:rPr lang="en-US" sz="1400" b="1" i="0" u="none" strike="noStrike" cap="none" dirty="0" err="1">
                          <a:solidFill>
                            <a:srgbClr val="000000"/>
                          </a:solidFill>
                          <a:effectLst/>
                          <a:latin typeface="Arial"/>
                          <a:ea typeface="Arial"/>
                          <a:cs typeface="Arial"/>
                          <a:sym typeface="Arial"/>
                        </a:rPr>
                        <a:t>mATX</a:t>
                      </a:r>
                      <a:r>
                        <a:rPr lang="en-US" sz="1400" b="1" i="0" u="none" strike="noStrike" cap="none" dirty="0">
                          <a:solidFill>
                            <a:srgbClr val="000000"/>
                          </a:solidFill>
                          <a:effectLst/>
                          <a:latin typeface="Arial"/>
                          <a:ea typeface="Arial"/>
                          <a:cs typeface="Arial"/>
                          <a:sym typeface="Arial"/>
                        </a:rPr>
                        <a:t> 11va gen S1200</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Memoria </a:t>
                      </a:r>
                      <a:r>
                        <a:rPr lang="en-US" sz="1400" b="0" i="0" u="none" strike="noStrike" cap="none" dirty="0" err="1">
                          <a:solidFill>
                            <a:srgbClr val="000000"/>
                          </a:solidFill>
                          <a:effectLst/>
                          <a:latin typeface="Arial"/>
                          <a:ea typeface="Arial"/>
                          <a:cs typeface="Arial"/>
                          <a:sym typeface="Arial"/>
                        </a:rPr>
                        <a:t>OLOy</a:t>
                      </a:r>
                      <a:r>
                        <a:rPr lang="en-US" sz="1400" b="0" i="0" u="none" strike="noStrike" cap="none" dirty="0">
                          <a:solidFill>
                            <a:srgbClr val="000000"/>
                          </a:solidFill>
                          <a:effectLst/>
                          <a:latin typeface="Arial"/>
                          <a:ea typeface="Arial"/>
                          <a:cs typeface="Arial"/>
                          <a:sym typeface="Arial"/>
                        </a:rPr>
                        <a:t> DDR4 16GB Owl Black 3000MHz CL16</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Disco Rígido WD 6TB Blue Sata III</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Placa de Video </a:t>
                      </a:r>
                      <a:r>
                        <a:rPr lang="es-CO" sz="1400" b="0" i="0" u="none" strike="noStrike" cap="none" dirty="0" err="1">
                          <a:solidFill>
                            <a:srgbClr val="000000"/>
                          </a:solidFill>
                          <a:effectLst/>
                          <a:latin typeface="Arial"/>
                          <a:ea typeface="Arial"/>
                          <a:cs typeface="Arial"/>
                          <a:sym typeface="Arial"/>
                        </a:rPr>
                        <a:t>Zotac</a:t>
                      </a:r>
                      <a:r>
                        <a:rPr lang="es-CO" sz="1400" b="0" i="0" u="none" strike="noStrike" cap="none" dirty="0">
                          <a:solidFill>
                            <a:srgbClr val="000000"/>
                          </a:solidFill>
                          <a:effectLst/>
                          <a:latin typeface="Arial"/>
                          <a:ea typeface="Arial"/>
                          <a:cs typeface="Arial"/>
                          <a:sym typeface="Arial"/>
                        </a:rPr>
                        <a:t> GeForce RTX 3060 Ti 8GB GDDR6 Twin Edge LHR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2708680911"/>
              </p:ext>
            </p:extLst>
          </p:nvPr>
        </p:nvGraphicFramePr>
        <p:xfrm>
          <a:off x="952500" y="1809750"/>
          <a:ext cx="7239000" cy="2194410"/>
        </p:xfrm>
        <a:graphic>
          <a:graphicData uri="http://schemas.openxmlformats.org/drawingml/2006/table">
            <a:tbl>
              <a:tblPr>
                <a:noFill/>
                <a:tableStyleId>{2579B665-96D0-43EB-83B5-A68C72319E24}</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7 3800xt</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Mother </a:t>
                      </a:r>
                      <a:r>
                        <a:rPr lang="en-US" sz="1400" b="1" i="0" u="none" strike="noStrike" cap="none" dirty="0" err="1">
                          <a:solidFill>
                            <a:srgbClr val="000000"/>
                          </a:solidFill>
                          <a:effectLst/>
                          <a:latin typeface="Arial"/>
                          <a:ea typeface="Arial"/>
                          <a:cs typeface="Arial"/>
                          <a:sym typeface="Arial"/>
                        </a:rPr>
                        <a:t>Asrock</a:t>
                      </a:r>
                      <a:r>
                        <a:rPr lang="en-US" sz="1400" b="1" i="0" u="none" strike="noStrike" cap="none" dirty="0">
                          <a:solidFill>
                            <a:srgbClr val="000000"/>
                          </a:solidFill>
                          <a:effectLst/>
                          <a:latin typeface="Arial"/>
                          <a:ea typeface="Arial"/>
                          <a:cs typeface="Arial"/>
                          <a:sym typeface="Arial"/>
                        </a:rPr>
                        <a:t> B550 </a:t>
                      </a:r>
                      <a:r>
                        <a:rPr lang="en-US" sz="1400" b="1" i="0" u="none" strike="noStrike" cap="none" dirty="0" err="1">
                          <a:solidFill>
                            <a:srgbClr val="000000"/>
                          </a:solidFill>
                          <a:effectLst/>
                          <a:latin typeface="Arial"/>
                          <a:ea typeface="Arial"/>
                          <a:cs typeface="Arial"/>
                          <a:sym typeface="Arial"/>
                        </a:rPr>
                        <a:t>Taichi</a:t>
                      </a:r>
                      <a:r>
                        <a:rPr lang="en-US" sz="1400" b="1" i="0" u="none" strike="noStrike" cap="none" dirty="0">
                          <a:solidFill>
                            <a:srgbClr val="000000"/>
                          </a:solidFill>
                          <a:effectLst/>
                          <a:latin typeface="Arial"/>
                          <a:ea typeface="Arial"/>
                          <a:cs typeface="Arial"/>
                          <a:sym typeface="Arial"/>
                        </a:rPr>
                        <a:t> Razer Edition AM4</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Memoria </a:t>
                      </a:r>
                      <a:r>
                        <a:rPr lang="es-CO" sz="1400" b="0" i="0" u="none" strike="noStrike" cap="none" dirty="0" err="1">
                          <a:solidFill>
                            <a:srgbClr val="000000"/>
                          </a:solidFill>
                          <a:effectLst/>
                          <a:latin typeface="Arial"/>
                          <a:ea typeface="Arial"/>
                          <a:cs typeface="Arial"/>
                          <a:sym typeface="Arial"/>
                        </a:rPr>
                        <a:t>GeiL</a:t>
                      </a:r>
                      <a:r>
                        <a:rPr lang="es-CO" sz="1400" b="0" i="0" u="none" strike="noStrike" cap="none" dirty="0">
                          <a:solidFill>
                            <a:srgbClr val="000000"/>
                          </a:solidFill>
                          <a:effectLst/>
                          <a:latin typeface="Arial"/>
                          <a:ea typeface="Arial"/>
                          <a:cs typeface="Arial"/>
                          <a:sym typeface="Arial"/>
                        </a:rPr>
                        <a:t> DDR4 16GB (2x8GB) 3200MHz </a:t>
                      </a:r>
                      <a:r>
                        <a:rPr lang="es-CO" sz="1400" b="0" i="0" u="none" strike="noStrike" cap="none" dirty="0" err="1">
                          <a:solidFill>
                            <a:srgbClr val="000000"/>
                          </a:solidFill>
                          <a:effectLst/>
                          <a:latin typeface="Arial"/>
                          <a:ea typeface="Arial"/>
                          <a:cs typeface="Arial"/>
                          <a:sym typeface="Arial"/>
                        </a:rPr>
                        <a:t>Orion</a:t>
                      </a:r>
                      <a:r>
                        <a:rPr lang="es-CO" sz="1400" b="0" i="0" u="none" strike="noStrike" cap="none" dirty="0">
                          <a:solidFill>
                            <a:srgbClr val="000000"/>
                          </a:solidFill>
                          <a:effectLst/>
                          <a:latin typeface="Arial"/>
                          <a:ea typeface="Arial"/>
                          <a:cs typeface="Arial"/>
                          <a:sym typeface="Arial"/>
                        </a:rPr>
                        <a:t> Red RGB</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pt-BR" sz="1400" b="0" i="0" u="none" strike="noStrike" cap="none" dirty="0">
                          <a:solidFill>
                            <a:srgbClr val="000000"/>
                          </a:solidFill>
                          <a:effectLst/>
                          <a:latin typeface="Arial"/>
                          <a:ea typeface="Arial"/>
                          <a:cs typeface="Arial"/>
                          <a:sym typeface="Arial"/>
                        </a:rPr>
                        <a:t>Disco Rígido Toshiba 8TB N300 NAS 7200rpm 256MB</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Placa de Video </a:t>
                      </a:r>
                      <a:r>
                        <a:rPr lang="es-CO" sz="1400" b="0" i="0" u="none" strike="noStrike" cap="none" dirty="0" err="1">
                          <a:solidFill>
                            <a:srgbClr val="000000"/>
                          </a:solidFill>
                          <a:effectLst/>
                          <a:latin typeface="Arial"/>
                          <a:ea typeface="Arial"/>
                          <a:cs typeface="Arial"/>
                          <a:sym typeface="Arial"/>
                        </a:rPr>
                        <a:t>Asrock</a:t>
                      </a:r>
                      <a:r>
                        <a:rPr lang="es-CO" sz="1400" b="0" i="0" u="none" strike="noStrike" cap="none" dirty="0">
                          <a:solidFill>
                            <a:srgbClr val="000000"/>
                          </a:solidFill>
                          <a:effectLst/>
                          <a:latin typeface="Arial"/>
                          <a:ea typeface="Arial"/>
                          <a:cs typeface="Arial"/>
                          <a:sym typeface="Arial"/>
                        </a:rPr>
                        <a:t> Radeon RX 6700 XT 12GB GDDR6 </a:t>
                      </a:r>
                      <a:r>
                        <a:rPr lang="es-CO" sz="1400" b="0" i="0" u="none" strike="noStrike" cap="none" dirty="0" err="1">
                          <a:solidFill>
                            <a:srgbClr val="000000"/>
                          </a:solidFill>
                          <a:effectLst/>
                          <a:latin typeface="Arial"/>
                          <a:ea typeface="Arial"/>
                          <a:cs typeface="Arial"/>
                          <a:sym typeface="Arial"/>
                        </a:rPr>
                        <a:t>Challenger</a:t>
                      </a:r>
                      <a:r>
                        <a:rPr lang="es-CO" sz="1400" b="0" i="0" u="none" strike="noStrike" cap="none" dirty="0">
                          <a:solidFill>
                            <a:srgbClr val="000000"/>
                          </a:solidFill>
                          <a:effectLst/>
                          <a:latin typeface="Arial"/>
                          <a:ea typeface="Arial"/>
                          <a:cs typeface="Arial"/>
                          <a:sym typeface="Arial"/>
                        </a:rPr>
                        <a:t> D</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1636984064"/>
              </p:ext>
            </p:extLst>
          </p:nvPr>
        </p:nvGraphicFramePr>
        <p:xfrm>
          <a:off x="952500" y="2114550"/>
          <a:ext cx="7239000" cy="2407770"/>
        </p:xfrm>
        <a:graphic>
          <a:graphicData uri="http://schemas.openxmlformats.org/drawingml/2006/table">
            <a:tbl>
              <a:tblPr>
                <a:noFill/>
                <a:tableStyleId>{2579B665-96D0-43EB-83B5-A68C72319E24}</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1" i="0" u="none" strike="noStrike" cap="none" dirty="0">
                          <a:solidFill>
                            <a:srgbClr val="000000"/>
                          </a:solidFill>
                          <a:effectLst/>
                          <a:latin typeface="Arial"/>
                          <a:ea typeface="Arial"/>
                          <a:cs typeface="Arial"/>
                          <a:sym typeface="Arial"/>
                        </a:rPr>
                        <a:t> </a:t>
                      </a:r>
                      <a:r>
                        <a:rPr lang="es-CO" sz="1400" b="1" i="0" u="none" strike="noStrike" cap="none" dirty="0">
                          <a:solidFill>
                            <a:srgbClr val="000000"/>
                          </a:solidFill>
                          <a:effectLst/>
                          <a:latin typeface="Arial"/>
                          <a:ea typeface="Arial"/>
                          <a:cs typeface="Arial"/>
                          <a:sym typeface="Arial"/>
                        </a:rPr>
                        <a:t>Procesador AMD Ryzen 7 5700G 4.6GHz Turbo</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1" i="0" u="none" strike="noStrike" cap="none" dirty="0">
                          <a:solidFill>
                            <a:srgbClr val="000000"/>
                          </a:solidFill>
                          <a:effectLst/>
                          <a:latin typeface="Arial"/>
                          <a:ea typeface="Arial"/>
                          <a:cs typeface="Arial"/>
                          <a:sym typeface="Arial"/>
                        </a:rPr>
                        <a:t> Mother </a:t>
                      </a:r>
                      <a:r>
                        <a:rPr lang="en-US" sz="1400" b="1" i="0" u="none" strike="noStrike" cap="none" dirty="0" err="1">
                          <a:solidFill>
                            <a:srgbClr val="000000"/>
                          </a:solidFill>
                          <a:effectLst/>
                          <a:latin typeface="Arial"/>
                          <a:ea typeface="Arial"/>
                          <a:cs typeface="Arial"/>
                          <a:sym typeface="Arial"/>
                        </a:rPr>
                        <a:t>Asrock</a:t>
                      </a:r>
                      <a:r>
                        <a:rPr lang="en-US" sz="1400" b="1" i="0" u="none" strike="noStrike" cap="none" dirty="0">
                          <a:solidFill>
                            <a:srgbClr val="000000"/>
                          </a:solidFill>
                          <a:effectLst/>
                          <a:latin typeface="Arial"/>
                          <a:ea typeface="Arial"/>
                          <a:cs typeface="Arial"/>
                          <a:sym typeface="Arial"/>
                        </a:rPr>
                        <a:t> X570 TAICHI - RAZER EDITION</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Memoria </a:t>
                      </a:r>
                      <a:r>
                        <a:rPr lang="es-CO" sz="1400" b="0" i="0" u="none" strike="noStrike" cap="none" dirty="0" err="1">
                          <a:solidFill>
                            <a:srgbClr val="000000"/>
                          </a:solidFill>
                          <a:effectLst/>
                          <a:latin typeface="Arial"/>
                          <a:ea typeface="Arial"/>
                          <a:cs typeface="Arial"/>
                          <a:sym typeface="Arial"/>
                        </a:rPr>
                        <a:t>Team</a:t>
                      </a:r>
                      <a:r>
                        <a:rPr lang="es-CO" sz="1400" b="0" i="0" u="none" strike="noStrike" cap="none" dirty="0">
                          <a:solidFill>
                            <a:srgbClr val="000000"/>
                          </a:solidFill>
                          <a:effectLst/>
                          <a:latin typeface="Arial"/>
                          <a:ea typeface="Arial"/>
                          <a:cs typeface="Arial"/>
                          <a:sym typeface="Arial"/>
                        </a:rPr>
                        <a:t> DDR4 8GB 3200MHz T-</a:t>
                      </a:r>
                      <a:r>
                        <a:rPr lang="es-CO" sz="1400" b="0" i="0" u="none" strike="noStrike" cap="none" dirty="0" err="1">
                          <a:solidFill>
                            <a:srgbClr val="000000"/>
                          </a:solidFill>
                          <a:effectLst/>
                          <a:latin typeface="Arial"/>
                          <a:ea typeface="Arial"/>
                          <a:cs typeface="Arial"/>
                          <a:sym typeface="Arial"/>
                        </a:rPr>
                        <a:t>Force</a:t>
                      </a:r>
                      <a:r>
                        <a:rPr lang="es-CO" sz="1400" b="0" i="0" u="none" strike="noStrike" cap="none" dirty="0">
                          <a:solidFill>
                            <a:srgbClr val="000000"/>
                          </a:solidFill>
                          <a:effectLst/>
                          <a:latin typeface="Arial"/>
                          <a:ea typeface="Arial"/>
                          <a:cs typeface="Arial"/>
                          <a:sym typeface="Arial"/>
                        </a:rPr>
                        <a:t> Delta RGB Black CL16-20-20-40</a:t>
                      </a:r>
                      <a:endParaRPr lang="es-CO"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Disco </a:t>
                      </a:r>
                      <a:r>
                        <a:rPr lang="es-CO" sz="1400" b="0" i="0" u="none" strike="noStrike" cap="none" dirty="0" err="1">
                          <a:solidFill>
                            <a:srgbClr val="000000"/>
                          </a:solidFill>
                          <a:effectLst/>
                          <a:latin typeface="Arial"/>
                          <a:ea typeface="Arial"/>
                          <a:cs typeface="Arial"/>
                          <a:sym typeface="Arial"/>
                        </a:rPr>
                        <a:t>Rigido</a:t>
                      </a:r>
                      <a:r>
                        <a:rPr lang="es-CO" sz="1400" b="0" i="0" u="none" strike="noStrike" cap="none" dirty="0">
                          <a:solidFill>
                            <a:srgbClr val="000000"/>
                          </a:solidFill>
                          <a:effectLst/>
                          <a:latin typeface="Arial"/>
                          <a:ea typeface="Arial"/>
                          <a:cs typeface="Arial"/>
                          <a:sym typeface="Arial"/>
                        </a:rPr>
                        <a:t> WD 6TB RED 64MB 5.4K RPM</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Placa de Video </a:t>
                      </a:r>
                      <a:r>
                        <a:rPr lang="es-CO" sz="1400" b="0" i="0" u="none" strike="noStrike" cap="none" dirty="0" err="1">
                          <a:solidFill>
                            <a:srgbClr val="000000"/>
                          </a:solidFill>
                          <a:effectLst/>
                          <a:latin typeface="Arial"/>
                          <a:ea typeface="Arial"/>
                          <a:cs typeface="Arial"/>
                          <a:sym typeface="Arial"/>
                        </a:rPr>
                        <a:t>Zotac</a:t>
                      </a:r>
                      <a:r>
                        <a:rPr lang="es-CO" sz="1400" b="0" i="0" u="none" strike="noStrike" cap="none" dirty="0">
                          <a:solidFill>
                            <a:srgbClr val="000000"/>
                          </a:solidFill>
                          <a:effectLst/>
                          <a:latin typeface="Arial"/>
                          <a:ea typeface="Arial"/>
                          <a:cs typeface="Arial"/>
                          <a:sym typeface="Arial"/>
                        </a:rPr>
                        <a:t> GeForce RTX 3060 12GB GDDR6 Twin Edge LHR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871</Words>
  <Application>Microsoft Office PowerPoint</Application>
  <PresentationFormat>Presentación en pantalla (16:9)</PresentationFormat>
  <Paragraphs>140</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Open Sans</vt:lpstr>
      <vt:lpstr>Rajdhani</vt:lpstr>
      <vt:lpstr>Arial</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santiago osorio solarte</cp:lastModifiedBy>
  <cp:revision>1</cp:revision>
  <dcterms:modified xsi:type="dcterms:W3CDTF">2022-06-04T02:02:08Z</dcterms:modified>
</cp:coreProperties>
</file>