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68" r:id="rId4"/>
    <p:sldId id="282" r:id="rId5"/>
    <p:sldId id="283" r:id="rId6"/>
    <p:sldId id="272" r:id="rId7"/>
    <p:sldId id="274" r:id="rId8"/>
    <p:sldId id="284" r:id="rId9"/>
    <p:sldId id="285" r:id="rId10"/>
    <p:sldId id="286" r:id="rId11"/>
    <p:sldId id="278" r:id="rId12"/>
    <p:sldId id="279" r:id="rId13"/>
    <p:sldId id="280" r:id="rId14"/>
    <p:sldId id="281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8" name="Shape 28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USTOM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3519223" y="988675"/>
            <a:ext cx="5237702" cy="2860201"/>
          </a:xfrm>
          <a:prstGeom prst="rect">
            <a:avLst/>
          </a:prstGeom>
        </p:spPr>
        <p:txBody>
          <a:bodyPr/>
          <a:lstStyle>
            <a:lvl1pPr>
              <a:buClrTx/>
              <a:buSzTx/>
              <a:buFontTx/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</a:lstStyle>
          <a:p>
            <a:r>
              <a:t>Texto del título</a:t>
            </a:r>
          </a:p>
        </p:txBody>
      </p:sp>
      <p:pic>
        <p:nvPicPr>
          <p:cNvPr id="12" name="Google Shape;8;p2" descr="Google Shape;8;p2"/>
          <p:cNvPicPr>
            <a:picLocks noChangeAspect="1"/>
          </p:cNvPicPr>
          <p:nvPr/>
        </p:nvPicPr>
        <p:blipFill>
          <a:blip r:embed="rId3"/>
          <a:srcRect l="5658" r="5648"/>
          <a:stretch>
            <a:fillRect/>
          </a:stretch>
        </p:blipFill>
        <p:spPr>
          <a:xfrm>
            <a:off x="5888949" y="3624550"/>
            <a:ext cx="2675823" cy="1117901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</a:lvl1pPr>
            <a:lvl2pPr marL="228600" indent="-228600">
              <a:buClrTx/>
              <a:buSzTx/>
              <a:buFontTx/>
              <a:buNone/>
            </a:lvl2pPr>
            <a:lvl3pPr marL="228600" indent="-228600">
              <a:buClrTx/>
              <a:buSzTx/>
              <a:buFontTx/>
              <a:buNone/>
            </a:lvl3pPr>
            <a:lvl4pPr marL="228600" indent="-228600">
              <a:buClrTx/>
              <a:buSzTx/>
              <a:buFontTx/>
              <a:buNone/>
            </a:lvl4pPr>
            <a:lvl5pPr marL="228600" indent="-228600">
              <a:buClrTx/>
              <a:buSzTx/>
              <a:buFontTx/>
              <a:buNone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buSzPts val="12000"/>
              <a:defRPr sz="12000"/>
            </a:lvl1pPr>
          </a:lstStyle>
          <a:p>
            <a:r>
              <a:t>xx%</a:t>
            </a:r>
          </a:p>
        </p:txBody>
      </p:sp>
      <p:sp>
        <p:nvSpPr>
          <p:cNvPr id="101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40;p14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>
            <a:solidFill>
              <a:schemeClr val="accent2">
                <a:lumOff val="21764"/>
              </a:schemeClr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pic>
        <p:nvPicPr>
          <p:cNvPr id="117" name="Google Shape;41;p14" descr="Google Shape;41;p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699" y="2367186"/>
            <a:ext cx="2355802" cy="561526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47;p16"/>
          <p:cNvSpPr/>
          <p:nvPr/>
        </p:nvSpPr>
        <p:spPr>
          <a:xfrm flipV="1">
            <a:off x="-15600" y="4860825"/>
            <a:ext cx="9175200" cy="5401"/>
          </a:xfrm>
          <a:prstGeom prst="line">
            <a:avLst/>
          </a:prstGeom>
          <a:ln>
            <a:solidFill>
              <a:srgbClr val="FCD8D6"/>
            </a:solidFill>
            <a:prstDash val="dot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36" name="Google Shape;48;p16"/>
          <p:cNvSpPr/>
          <p:nvPr/>
        </p:nvSpPr>
        <p:spPr>
          <a:xfrm>
            <a:off x="-15600" y="4856100"/>
            <a:ext cx="9175200" cy="332101"/>
          </a:xfrm>
          <a:prstGeom prst="rect">
            <a:avLst/>
          </a:prstGeom>
          <a:solidFill>
            <a:srgbClr val="EC183F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7" name="Google Shape;49;p16"/>
          <p:cNvSpPr txBox="1"/>
          <p:nvPr/>
        </p:nvSpPr>
        <p:spPr>
          <a:xfrm>
            <a:off x="80482" y="4953299"/>
            <a:ext cx="2142150" cy="18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2849" tIns="22849" rIns="22849" bIns="22849" anchor="ctr">
            <a:spAutoFit/>
          </a:bodyPr>
          <a:lstStyle>
            <a:lvl1pPr>
              <a:defRPr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Actividad clase 20 - VPN</a:t>
            </a:r>
          </a:p>
        </p:txBody>
      </p:sp>
      <p:pic>
        <p:nvPicPr>
          <p:cNvPr id="138" name="Google Shape;50;p16" descr="Google Shape;50;p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224" y="4931036"/>
            <a:ext cx="764552" cy="182228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40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4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47;p16"/>
          <p:cNvSpPr/>
          <p:nvPr/>
        </p:nvSpPr>
        <p:spPr>
          <a:xfrm flipV="1">
            <a:off x="-15600" y="4860825"/>
            <a:ext cx="9175200" cy="5401"/>
          </a:xfrm>
          <a:prstGeom prst="line">
            <a:avLst/>
          </a:prstGeom>
          <a:ln>
            <a:solidFill>
              <a:srgbClr val="FCD8D6"/>
            </a:solidFill>
            <a:prstDash val="dot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49" name="Google Shape;48;p16"/>
          <p:cNvSpPr/>
          <p:nvPr/>
        </p:nvSpPr>
        <p:spPr>
          <a:xfrm>
            <a:off x="-15600" y="4856100"/>
            <a:ext cx="9175200" cy="332101"/>
          </a:xfrm>
          <a:prstGeom prst="rect">
            <a:avLst/>
          </a:prstGeom>
          <a:solidFill>
            <a:srgbClr val="EC183F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0" name="Google Shape;49;p16"/>
          <p:cNvSpPr txBox="1"/>
          <p:nvPr/>
        </p:nvSpPr>
        <p:spPr>
          <a:xfrm>
            <a:off x="80482" y="4953299"/>
            <a:ext cx="2142150" cy="18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2849" tIns="22849" rIns="22849" bIns="22849" anchor="ctr">
            <a:spAutoFit/>
          </a:bodyPr>
          <a:lstStyle>
            <a:lvl1pPr>
              <a:defRPr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Actividad clase 20 - VPN</a:t>
            </a:r>
          </a:p>
        </p:txBody>
      </p:sp>
      <p:pic>
        <p:nvPicPr>
          <p:cNvPr id="151" name="Google Shape;50;p16" descr="Google Shape;50;p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224" y="4931036"/>
            <a:ext cx="764552" cy="182228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Google Shape;55;p18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>
            <a:solidFill>
              <a:schemeClr val="accent2">
                <a:lumOff val="21764"/>
              </a:schemeClr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pic>
        <p:nvPicPr>
          <p:cNvPr id="153" name="Google Shape;56;p18" descr="Google Shape;56;p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699" y="2367186"/>
            <a:ext cx="2355802" cy="561526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47;p16"/>
          <p:cNvSpPr/>
          <p:nvPr/>
        </p:nvSpPr>
        <p:spPr>
          <a:xfrm flipV="1">
            <a:off x="-15600" y="4860825"/>
            <a:ext cx="9175200" cy="5401"/>
          </a:xfrm>
          <a:prstGeom prst="line">
            <a:avLst/>
          </a:prstGeom>
          <a:ln>
            <a:solidFill>
              <a:srgbClr val="FCD8D6"/>
            </a:solidFill>
            <a:prstDash val="dot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62" name="Google Shape;48;p16"/>
          <p:cNvSpPr/>
          <p:nvPr/>
        </p:nvSpPr>
        <p:spPr>
          <a:xfrm>
            <a:off x="-15600" y="4856100"/>
            <a:ext cx="9175200" cy="332101"/>
          </a:xfrm>
          <a:prstGeom prst="rect">
            <a:avLst/>
          </a:prstGeom>
          <a:solidFill>
            <a:srgbClr val="EC183F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3" name="Google Shape;49;p16"/>
          <p:cNvSpPr txBox="1"/>
          <p:nvPr/>
        </p:nvSpPr>
        <p:spPr>
          <a:xfrm>
            <a:off x="80482" y="4953299"/>
            <a:ext cx="2142150" cy="18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2849" tIns="22849" rIns="22849" bIns="22849" anchor="ctr">
            <a:spAutoFit/>
          </a:bodyPr>
          <a:lstStyle>
            <a:lvl1pPr>
              <a:defRPr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Actividad clase 20 - VPN</a:t>
            </a:r>
          </a:p>
        </p:txBody>
      </p:sp>
      <p:pic>
        <p:nvPicPr>
          <p:cNvPr id="164" name="Google Shape;50;p16" descr="Google Shape;50;p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224" y="4931036"/>
            <a:ext cx="764552" cy="182228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Texto del título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 algn="ctr">
              <a:buSzPts val="3600"/>
              <a:defRPr sz="3600"/>
            </a:lvl1pPr>
          </a:lstStyle>
          <a:p>
            <a:r>
              <a:t>Texto del título</a:t>
            </a:r>
          </a:p>
        </p:txBody>
      </p:sp>
      <p:sp>
        <p:nvSpPr>
          <p:cNvPr id="16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47;p16"/>
          <p:cNvSpPr/>
          <p:nvPr/>
        </p:nvSpPr>
        <p:spPr>
          <a:xfrm flipV="1">
            <a:off x="-15600" y="4860825"/>
            <a:ext cx="9175200" cy="5401"/>
          </a:xfrm>
          <a:prstGeom prst="line">
            <a:avLst/>
          </a:prstGeom>
          <a:ln>
            <a:solidFill>
              <a:srgbClr val="FCD8D6"/>
            </a:solidFill>
            <a:prstDash val="dot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74" name="Google Shape;48;p16"/>
          <p:cNvSpPr/>
          <p:nvPr/>
        </p:nvSpPr>
        <p:spPr>
          <a:xfrm>
            <a:off x="-15600" y="4856100"/>
            <a:ext cx="9175200" cy="332101"/>
          </a:xfrm>
          <a:prstGeom prst="rect">
            <a:avLst/>
          </a:prstGeom>
          <a:solidFill>
            <a:srgbClr val="EC183F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5" name="Google Shape;49;p16"/>
          <p:cNvSpPr txBox="1"/>
          <p:nvPr/>
        </p:nvSpPr>
        <p:spPr>
          <a:xfrm>
            <a:off x="80482" y="4953299"/>
            <a:ext cx="2142150" cy="18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2849" tIns="22849" rIns="22849" bIns="22849" anchor="ctr">
            <a:spAutoFit/>
          </a:bodyPr>
          <a:lstStyle>
            <a:lvl1pPr>
              <a:defRPr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Actividad clase 20 - VPN</a:t>
            </a:r>
          </a:p>
        </p:txBody>
      </p:sp>
      <p:pic>
        <p:nvPicPr>
          <p:cNvPr id="176" name="Google Shape;50;p16" descr="Google Shape;50;p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224" y="4931036"/>
            <a:ext cx="764552" cy="182228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78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2pPr marL="965200" indent="-355600"/>
            <a:lvl3pPr marL="1422400" indent="-355600"/>
            <a:lvl4pPr marL="1879600" indent="-355600"/>
            <a:lvl5pPr marL="2336800" indent="-355600"/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79" name="Google Shape;62;p20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47;p16"/>
          <p:cNvSpPr/>
          <p:nvPr/>
        </p:nvSpPr>
        <p:spPr>
          <a:xfrm flipV="1">
            <a:off x="-15600" y="4860825"/>
            <a:ext cx="9175200" cy="5401"/>
          </a:xfrm>
          <a:prstGeom prst="line">
            <a:avLst/>
          </a:prstGeom>
          <a:ln>
            <a:solidFill>
              <a:srgbClr val="FCD8D6"/>
            </a:solidFill>
            <a:prstDash val="dot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88" name="Google Shape;48;p16"/>
          <p:cNvSpPr/>
          <p:nvPr/>
        </p:nvSpPr>
        <p:spPr>
          <a:xfrm>
            <a:off x="-15600" y="4856100"/>
            <a:ext cx="9175200" cy="332101"/>
          </a:xfrm>
          <a:prstGeom prst="rect">
            <a:avLst/>
          </a:prstGeom>
          <a:solidFill>
            <a:srgbClr val="EC183F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9" name="Google Shape;49;p16"/>
          <p:cNvSpPr txBox="1"/>
          <p:nvPr/>
        </p:nvSpPr>
        <p:spPr>
          <a:xfrm>
            <a:off x="80482" y="4953299"/>
            <a:ext cx="2142150" cy="18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2849" tIns="22849" rIns="22849" bIns="22849" anchor="ctr">
            <a:spAutoFit/>
          </a:bodyPr>
          <a:lstStyle>
            <a:lvl1pPr>
              <a:defRPr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Actividad clase 20 - VPN</a:t>
            </a:r>
          </a:p>
        </p:txBody>
      </p:sp>
      <p:pic>
        <p:nvPicPr>
          <p:cNvPr id="190" name="Google Shape;50;p16" descr="Google Shape;50;p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224" y="4931036"/>
            <a:ext cx="764552" cy="182228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9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47;p16"/>
          <p:cNvSpPr/>
          <p:nvPr/>
        </p:nvSpPr>
        <p:spPr>
          <a:xfrm flipV="1">
            <a:off x="-15600" y="4860825"/>
            <a:ext cx="9175200" cy="5401"/>
          </a:xfrm>
          <a:prstGeom prst="line">
            <a:avLst/>
          </a:prstGeom>
          <a:ln>
            <a:solidFill>
              <a:srgbClr val="FCD8D6"/>
            </a:solidFill>
            <a:prstDash val="dot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00" name="Google Shape;48;p16"/>
          <p:cNvSpPr/>
          <p:nvPr/>
        </p:nvSpPr>
        <p:spPr>
          <a:xfrm>
            <a:off x="-15600" y="4856100"/>
            <a:ext cx="9175200" cy="332101"/>
          </a:xfrm>
          <a:prstGeom prst="rect">
            <a:avLst/>
          </a:prstGeom>
          <a:solidFill>
            <a:srgbClr val="EC183F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1" name="Google Shape;49;p16"/>
          <p:cNvSpPr txBox="1"/>
          <p:nvPr/>
        </p:nvSpPr>
        <p:spPr>
          <a:xfrm>
            <a:off x="80482" y="4953299"/>
            <a:ext cx="2142150" cy="18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2849" tIns="22849" rIns="22849" bIns="22849" anchor="ctr">
            <a:spAutoFit/>
          </a:bodyPr>
          <a:lstStyle>
            <a:lvl1pPr>
              <a:defRPr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Actividad clase 20 - VPN</a:t>
            </a:r>
          </a:p>
        </p:txBody>
      </p:sp>
      <p:pic>
        <p:nvPicPr>
          <p:cNvPr id="202" name="Google Shape;50;p16" descr="Google Shape;50;p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224" y="4931036"/>
            <a:ext cx="764552" cy="182228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Texto del título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/>
          <a:lstStyle>
            <a:lvl1pPr>
              <a:buSzPts val="4800"/>
              <a:defRPr sz="4800"/>
            </a:lvl1pPr>
          </a:lstStyle>
          <a:p>
            <a:r>
              <a:t>Texto del título</a:t>
            </a:r>
          </a:p>
        </p:txBody>
      </p:sp>
      <p:sp>
        <p:nvSpPr>
          <p:cNvPr id="20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buSzPts val="5200"/>
              <a:defRPr sz="5200"/>
            </a:lvl1pPr>
          </a:lstStyle>
          <a:p>
            <a:r>
              <a:t>Texto del título</a:t>
            </a:r>
          </a:p>
        </p:txBody>
      </p:sp>
      <p:sp>
        <p:nvSpPr>
          <p:cNvPr id="21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2800"/>
            </a:lvl1pPr>
            <a:lvl2pPr marL="0" indent="0" algn="ctr">
              <a:buClrTx/>
              <a:buSzTx/>
              <a:buFontTx/>
              <a:buNone/>
              <a:defRPr sz="2800"/>
            </a:lvl2pPr>
            <a:lvl3pPr marL="0" indent="0" algn="ctr">
              <a:buClrTx/>
              <a:buSzTx/>
              <a:buFontTx/>
              <a:buNone/>
              <a:defRPr sz="2800"/>
            </a:lvl3pPr>
            <a:lvl4pPr marL="0" indent="0" algn="ctr">
              <a:buClrTx/>
              <a:buSzTx/>
              <a:buFontTx/>
              <a:buNone/>
              <a:defRPr sz="2800"/>
            </a:lvl4pPr>
            <a:lvl5pPr marL="0" indent="0" algn="ctr">
              <a:buClrTx/>
              <a:buSzTx/>
              <a:buFontTx/>
              <a:buNone/>
              <a:defRPr sz="2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47;p16"/>
          <p:cNvSpPr/>
          <p:nvPr/>
        </p:nvSpPr>
        <p:spPr>
          <a:xfrm flipV="1">
            <a:off x="-15600" y="4860825"/>
            <a:ext cx="9175200" cy="5401"/>
          </a:xfrm>
          <a:prstGeom prst="line">
            <a:avLst/>
          </a:prstGeom>
          <a:ln>
            <a:solidFill>
              <a:srgbClr val="FCD8D6"/>
            </a:solidFill>
            <a:prstDash val="dot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12" name="Google Shape;48;p16"/>
          <p:cNvSpPr/>
          <p:nvPr/>
        </p:nvSpPr>
        <p:spPr>
          <a:xfrm>
            <a:off x="-15600" y="4856100"/>
            <a:ext cx="9175200" cy="332101"/>
          </a:xfrm>
          <a:prstGeom prst="rect">
            <a:avLst/>
          </a:prstGeom>
          <a:solidFill>
            <a:srgbClr val="EC183F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3" name="Google Shape;49;p16"/>
          <p:cNvSpPr txBox="1"/>
          <p:nvPr/>
        </p:nvSpPr>
        <p:spPr>
          <a:xfrm>
            <a:off x="80482" y="4953299"/>
            <a:ext cx="2142150" cy="18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2849" tIns="22849" rIns="22849" bIns="22849" anchor="ctr">
            <a:spAutoFit/>
          </a:bodyPr>
          <a:lstStyle>
            <a:lvl1pPr>
              <a:defRPr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Actividad clase 20 - VPN</a:t>
            </a:r>
          </a:p>
        </p:txBody>
      </p:sp>
      <p:pic>
        <p:nvPicPr>
          <p:cNvPr id="214" name="Google Shape;50;p16" descr="Google Shape;50;p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224" y="4931036"/>
            <a:ext cx="764552" cy="182228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Google Shape;68;p23"/>
          <p:cNvSpPr/>
          <p:nvPr/>
        </p:nvSpPr>
        <p:spPr>
          <a:xfrm>
            <a:off x="4572000" y="-126"/>
            <a:ext cx="4572000" cy="4683302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6" name="Texto del título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buSzPts val="4200"/>
              <a:defRPr sz="4200"/>
            </a:lvl1pPr>
          </a:lstStyle>
          <a:p>
            <a:r>
              <a:t>Texto del título</a:t>
            </a:r>
          </a:p>
        </p:txBody>
      </p:sp>
      <p:sp>
        <p:nvSpPr>
          <p:cNvPr id="217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2100"/>
            </a:lvl1pPr>
            <a:lvl2pPr marL="0" indent="0" algn="ctr">
              <a:buClrTx/>
              <a:buSzTx/>
              <a:buFontTx/>
              <a:buNone/>
              <a:defRPr sz="2100"/>
            </a:lvl2pPr>
            <a:lvl3pPr marL="0" indent="0" algn="ctr">
              <a:buClrTx/>
              <a:buSzTx/>
              <a:buFontTx/>
              <a:buNone/>
              <a:defRPr sz="2100"/>
            </a:lvl3pPr>
            <a:lvl4pPr marL="0" indent="0" algn="ctr">
              <a:buClrTx/>
              <a:buSzTx/>
              <a:buFontTx/>
              <a:buNone/>
              <a:defRPr sz="2100"/>
            </a:lvl4pPr>
            <a:lvl5pPr marL="0" indent="0" algn="ctr">
              <a:buClrTx/>
              <a:buSzTx/>
              <a:buFontTx/>
              <a:buNone/>
              <a:defRPr sz="21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18" name="Google Shape;71;p23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47;p16"/>
          <p:cNvSpPr/>
          <p:nvPr/>
        </p:nvSpPr>
        <p:spPr>
          <a:xfrm flipV="1">
            <a:off x="-15600" y="4860825"/>
            <a:ext cx="9175200" cy="5401"/>
          </a:xfrm>
          <a:prstGeom prst="line">
            <a:avLst/>
          </a:prstGeom>
          <a:ln>
            <a:solidFill>
              <a:srgbClr val="FCD8D6"/>
            </a:solidFill>
            <a:prstDash val="dot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27" name="Google Shape;48;p16"/>
          <p:cNvSpPr/>
          <p:nvPr/>
        </p:nvSpPr>
        <p:spPr>
          <a:xfrm>
            <a:off x="-15600" y="4856100"/>
            <a:ext cx="9175200" cy="332101"/>
          </a:xfrm>
          <a:prstGeom prst="rect">
            <a:avLst/>
          </a:prstGeom>
          <a:solidFill>
            <a:srgbClr val="EC183F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28" name="Google Shape;49;p16"/>
          <p:cNvSpPr txBox="1"/>
          <p:nvPr/>
        </p:nvSpPr>
        <p:spPr>
          <a:xfrm>
            <a:off x="80482" y="4953299"/>
            <a:ext cx="2142150" cy="18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2849" tIns="22849" rIns="22849" bIns="22849" anchor="ctr">
            <a:spAutoFit/>
          </a:bodyPr>
          <a:lstStyle>
            <a:lvl1pPr>
              <a:defRPr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Actividad clase 20 - VPN</a:t>
            </a:r>
          </a:p>
        </p:txBody>
      </p:sp>
      <p:pic>
        <p:nvPicPr>
          <p:cNvPr id="229" name="Google Shape;50;p16" descr="Google Shape;50;p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224" y="4931036"/>
            <a:ext cx="764552" cy="182228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</a:lvl1pPr>
            <a:lvl2pPr marL="228600" indent="-228600">
              <a:buClrTx/>
              <a:buSzTx/>
              <a:buFontTx/>
              <a:buNone/>
            </a:lvl2pPr>
            <a:lvl3pPr marL="228600" indent="-228600">
              <a:buClrTx/>
              <a:buSzTx/>
              <a:buFontTx/>
              <a:buNone/>
            </a:lvl3pPr>
            <a:lvl4pPr marL="228600" indent="-228600">
              <a:buClrTx/>
              <a:buSzTx/>
              <a:buFontTx/>
              <a:buNone/>
            </a:lvl4pPr>
            <a:lvl5pPr marL="228600" indent="-228600">
              <a:buClrTx/>
              <a:buSzTx/>
              <a:buFontTx/>
              <a:buNone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47;p16"/>
          <p:cNvSpPr/>
          <p:nvPr/>
        </p:nvSpPr>
        <p:spPr>
          <a:xfrm flipV="1">
            <a:off x="-15600" y="4860825"/>
            <a:ext cx="9175200" cy="5401"/>
          </a:xfrm>
          <a:prstGeom prst="line">
            <a:avLst/>
          </a:prstGeom>
          <a:ln>
            <a:solidFill>
              <a:srgbClr val="FCD8D6"/>
            </a:solidFill>
            <a:prstDash val="dot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39" name="Google Shape;48;p16"/>
          <p:cNvSpPr/>
          <p:nvPr/>
        </p:nvSpPr>
        <p:spPr>
          <a:xfrm>
            <a:off x="-15600" y="4856100"/>
            <a:ext cx="9175200" cy="332101"/>
          </a:xfrm>
          <a:prstGeom prst="rect">
            <a:avLst/>
          </a:prstGeom>
          <a:solidFill>
            <a:srgbClr val="EC183F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0" name="Google Shape;49;p16"/>
          <p:cNvSpPr txBox="1"/>
          <p:nvPr/>
        </p:nvSpPr>
        <p:spPr>
          <a:xfrm>
            <a:off x="80482" y="4953299"/>
            <a:ext cx="2142150" cy="18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2849" tIns="22849" rIns="22849" bIns="22849" anchor="ctr">
            <a:spAutoFit/>
          </a:bodyPr>
          <a:lstStyle>
            <a:lvl1pPr>
              <a:defRPr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Actividad clase 20 - VPN</a:t>
            </a:r>
          </a:p>
        </p:txBody>
      </p:sp>
      <p:pic>
        <p:nvPicPr>
          <p:cNvPr id="241" name="Google Shape;50;p16" descr="Google Shape;50;p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224" y="4931036"/>
            <a:ext cx="764552" cy="182228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buSzPts val="12000"/>
              <a:defRPr sz="12000"/>
            </a:lvl1pPr>
          </a:lstStyle>
          <a:p>
            <a:r>
              <a:t>xx%</a:t>
            </a:r>
          </a:p>
        </p:txBody>
      </p:sp>
      <p:sp>
        <p:nvSpPr>
          <p:cNvPr id="243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4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47;p16"/>
          <p:cNvSpPr/>
          <p:nvPr/>
        </p:nvSpPr>
        <p:spPr>
          <a:xfrm flipV="1">
            <a:off x="-15600" y="4860825"/>
            <a:ext cx="9175200" cy="5401"/>
          </a:xfrm>
          <a:prstGeom prst="line">
            <a:avLst/>
          </a:prstGeom>
          <a:ln>
            <a:solidFill>
              <a:srgbClr val="FCD8D6"/>
            </a:solidFill>
            <a:prstDash val="dot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52" name="Google Shape;48;p16"/>
          <p:cNvSpPr/>
          <p:nvPr/>
        </p:nvSpPr>
        <p:spPr>
          <a:xfrm>
            <a:off x="-15600" y="4856100"/>
            <a:ext cx="9175200" cy="332101"/>
          </a:xfrm>
          <a:prstGeom prst="rect">
            <a:avLst/>
          </a:prstGeom>
          <a:solidFill>
            <a:srgbClr val="EC183F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3" name="Google Shape;49;p16"/>
          <p:cNvSpPr txBox="1"/>
          <p:nvPr/>
        </p:nvSpPr>
        <p:spPr>
          <a:xfrm>
            <a:off x="80482" y="4953299"/>
            <a:ext cx="2142150" cy="18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2849" tIns="22849" rIns="22849" bIns="22849" anchor="ctr">
            <a:spAutoFit/>
          </a:bodyPr>
          <a:lstStyle>
            <a:lvl1pPr>
              <a:defRPr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Actividad clase 20 - VPN</a:t>
            </a:r>
          </a:p>
        </p:txBody>
      </p:sp>
      <p:pic>
        <p:nvPicPr>
          <p:cNvPr id="254" name="Google Shape;50;p16" descr="Google Shape;50;p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224" y="4931036"/>
            <a:ext cx="764552" cy="182228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47;p16"/>
          <p:cNvSpPr/>
          <p:nvPr/>
        </p:nvSpPr>
        <p:spPr>
          <a:xfrm flipV="1">
            <a:off x="-15600" y="4860825"/>
            <a:ext cx="9175200" cy="5401"/>
          </a:xfrm>
          <a:prstGeom prst="line">
            <a:avLst/>
          </a:prstGeom>
          <a:ln>
            <a:solidFill>
              <a:srgbClr val="FCD8D6"/>
            </a:solidFill>
            <a:prstDash val="dot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63" name="Google Shape;48;p16"/>
          <p:cNvSpPr/>
          <p:nvPr/>
        </p:nvSpPr>
        <p:spPr>
          <a:xfrm>
            <a:off x="-15600" y="4856100"/>
            <a:ext cx="9175200" cy="332101"/>
          </a:xfrm>
          <a:prstGeom prst="rect">
            <a:avLst/>
          </a:prstGeom>
          <a:solidFill>
            <a:srgbClr val="EC183F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64" name="Google Shape;49;p16"/>
          <p:cNvSpPr txBox="1"/>
          <p:nvPr/>
        </p:nvSpPr>
        <p:spPr>
          <a:xfrm>
            <a:off x="80482" y="4953299"/>
            <a:ext cx="2142150" cy="18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2849" tIns="22849" rIns="22849" bIns="22849" anchor="ctr">
            <a:spAutoFit/>
          </a:bodyPr>
          <a:lstStyle>
            <a:lvl1pPr>
              <a:defRPr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Actividad clase 20 - VPN</a:t>
            </a:r>
          </a:p>
        </p:txBody>
      </p:sp>
      <p:pic>
        <p:nvPicPr>
          <p:cNvPr id="265" name="Google Shape;50;p16" descr="Google Shape;50;p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224" y="4931036"/>
            <a:ext cx="764552" cy="182228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Texto del título"/>
          <p:cNvSpPr txBox="1">
            <a:spLocks noGrp="1"/>
          </p:cNvSpPr>
          <p:nvPr>
            <p:ph type="title"/>
          </p:nvPr>
        </p:nvSpPr>
        <p:spPr>
          <a:xfrm>
            <a:off x="3519223" y="988675"/>
            <a:ext cx="5237702" cy="2860201"/>
          </a:xfrm>
          <a:prstGeom prst="rect">
            <a:avLst/>
          </a:prstGeom>
        </p:spPr>
        <p:txBody>
          <a:bodyPr/>
          <a:lstStyle>
            <a:lvl1pPr>
              <a:buClrTx/>
              <a:buSzTx/>
              <a:buFontTx/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</a:lstStyle>
          <a:p>
            <a:r>
              <a:t>Texto del título</a:t>
            </a:r>
          </a:p>
        </p:txBody>
      </p:sp>
      <p:pic>
        <p:nvPicPr>
          <p:cNvPr id="267" name="Google Shape;80;p27" descr="Google Shape;80;p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149" y="3700741"/>
            <a:ext cx="2416853" cy="1009726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47;p16"/>
          <p:cNvSpPr/>
          <p:nvPr/>
        </p:nvSpPr>
        <p:spPr>
          <a:xfrm flipV="1">
            <a:off x="-15600" y="4860825"/>
            <a:ext cx="9175200" cy="5401"/>
          </a:xfrm>
          <a:prstGeom prst="line">
            <a:avLst/>
          </a:prstGeom>
          <a:ln>
            <a:solidFill>
              <a:srgbClr val="FCD8D6"/>
            </a:solidFill>
            <a:prstDash val="dot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76" name="Google Shape;48;p16"/>
          <p:cNvSpPr/>
          <p:nvPr/>
        </p:nvSpPr>
        <p:spPr>
          <a:xfrm>
            <a:off x="-15600" y="4856100"/>
            <a:ext cx="9175200" cy="332101"/>
          </a:xfrm>
          <a:prstGeom prst="rect">
            <a:avLst/>
          </a:prstGeom>
          <a:solidFill>
            <a:srgbClr val="EC183F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7" name="Google Shape;49;p16"/>
          <p:cNvSpPr txBox="1"/>
          <p:nvPr/>
        </p:nvSpPr>
        <p:spPr>
          <a:xfrm>
            <a:off x="80482" y="4953299"/>
            <a:ext cx="2142150" cy="18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2849" tIns="22849" rIns="22849" bIns="22849" anchor="ctr">
            <a:spAutoFit/>
          </a:bodyPr>
          <a:lstStyle>
            <a:lvl1pPr>
              <a:defRPr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Actividad clase 20 - VPN</a:t>
            </a:r>
          </a:p>
        </p:txBody>
      </p:sp>
      <p:pic>
        <p:nvPicPr>
          <p:cNvPr id="278" name="Google Shape;50;p16" descr="Google Shape;50;p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224" y="4931036"/>
            <a:ext cx="764552" cy="182228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Texto del título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buSzPts val="5200"/>
              <a:defRPr sz="5200"/>
            </a:lvl1pPr>
          </a:lstStyle>
          <a:p>
            <a:r>
              <a:t>Texto del título</a:t>
            </a:r>
          </a:p>
        </p:txBody>
      </p:sp>
      <p:sp>
        <p:nvSpPr>
          <p:cNvPr id="28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2800"/>
            </a:lvl1pPr>
            <a:lvl2pPr marL="0" indent="0" algn="ctr">
              <a:buClrTx/>
              <a:buSzTx/>
              <a:buFontTx/>
              <a:buNone/>
              <a:defRPr sz="2800"/>
            </a:lvl2pPr>
            <a:lvl3pPr marL="0" indent="0" algn="ctr">
              <a:buClrTx/>
              <a:buSzTx/>
              <a:buFontTx/>
              <a:buNone/>
              <a:defRPr sz="2800"/>
            </a:lvl3pPr>
            <a:lvl4pPr marL="0" indent="0" algn="ctr">
              <a:buClrTx/>
              <a:buSzTx/>
              <a:buFontTx/>
              <a:buNone/>
              <a:defRPr sz="2800"/>
            </a:lvl4pPr>
            <a:lvl5pPr marL="0" indent="0" algn="ctr">
              <a:buClrTx/>
              <a:buSzTx/>
              <a:buFontTx/>
              <a:buNone/>
              <a:defRPr sz="2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81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 algn="ctr">
              <a:buSzPts val="3600"/>
              <a:defRPr sz="3600"/>
            </a:lvl1pPr>
          </a:lstStyle>
          <a:p>
            <a:r>
              <a:t>Texto del título</a:t>
            </a:r>
          </a:p>
        </p:txBody>
      </p:sp>
      <p:sp>
        <p:nvSpPr>
          <p:cNvPr id="3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8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7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2pPr marL="965200" indent="-355600"/>
            <a:lvl3pPr marL="1422400" indent="-355600"/>
            <a:lvl4pPr marL="1879600" indent="-355600"/>
            <a:lvl5pPr marL="2336800" indent="-355600"/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8" name="Google Shape;20;p6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o del título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buSzPts val="2400"/>
              <a:defRPr sz="2400"/>
            </a:lvl1pPr>
          </a:lstStyle>
          <a:p>
            <a:r>
              <a:t>Texto del título</a:t>
            </a:r>
          </a:p>
        </p:txBody>
      </p:sp>
      <p:sp>
        <p:nvSpPr>
          <p:cNvPr id="65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indent="-304800">
              <a:buSzPts val="1200"/>
              <a:defRPr sz="1200"/>
            </a:lvl2pPr>
            <a:lvl3pPr indent="-304800">
              <a:buSzPts val="1200"/>
              <a:defRPr sz="1200"/>
            </a:lvl3pPr>
            <a:lvl4pPr indent="-304800">
              <a:buSzPts val="1200"/>
              <a:defRPr sz="1200"/>
            </a:lvl4pPr>
            <a:lvl5pPr indent="-304800">
              <a:buSzPts val="1200"/>
              <a:defRPr sz="12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o del título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/>
          <a:lstStyle>
            <a:lvl1pPr>
              <a:buSzPts val="4800"/>
              <a:defRPr sz="4800"/>
            </a:lvl1pPr>
          </a:lstStyle>
          <a:p>
            <a:r>
              <a:t>Texto del título</a:t>
            </a:r>
          </a:p>
        </p:txBody>
      </p:sp>
      <p:sp>
        <p:nvSpPr>
          <p:cNvPr id="7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29;p10"/>
          <p:cNvSpPr/>
          <p:nvPr/>
        </p:nvSpPr>
        <p:spPr>
          <a:xfrm>
            <a:off x="4572000" y="-126"/>
            <a:ext cx="4572000" cy="4683302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2" name="Texto del título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buSzPts val="4200"/>
              <a:defRPr sz="4200"/>
            </a:lvl1pPr>
          </a:lstStyle>
          <a:p>
            <a:r>
              <a:t>Texto del título</a:t>
            </a:r>
          </a:p>
        </p:txBody>
      </p:sp>
      <p:sp>
        <p:nvSpPr>
          <p:cNvPr id="83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2100"/>
            </a:lvl1pPr>
            <a:lvl2pPr marL="0" indent="0" algn="ctr">
              <a:buClrTx/>
              <a:buSzTx/>
              <a:buFontTx/>
              <a:buNone/>
              <a:defRPr sz="2100"/>
            </a:lvl2pPr>
            <a:lvl3pPr marL="0" indent="0" algn="ctr">
              <a:buClrTx/>
              <a:buSzTx/>
              <a:buFontTx/>
              <a:buNone/>
              <a:defRPr sz="2100"/>
            </a:lvl3pPr>
            <a:lvl4pPr marL="0" indent="0" algn="ctr">
              <a:buClrTx/>
              <a:buSzTx/>
              <a:buFontTx/>
              <a:buNone/>
              <a:defRPr sz="2100"/>
            </a:lvl4pPr>
            <a:lvl5pPr marL="0" indent="0" algn="ctr">
              <a:buClrTx/>
              <a:buSzTx/>
              <a:buFontTx/>
              <a:buNone/>
              <a:defRPr sz="21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4" name="Google Shape;32;p10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400"/>
        <a:buFont typeface="Arial"/>
        <a:buChar char="●"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400"/>
        <a:buFont typeface="Arial"/>
        <a:buChar char="○"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400"/>
        <a:buFont typeface="Arial"/>
        <a:buChar char="■"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400"/>
        <a:buFont typeface="Arial"/>
        <a:buChar char="●"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400"/>
        <a:buFont typeface="Arial"/>
        <a:buChar char="○"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400"/>
        <a:buFont typeface="Arial"/>
        <a:buChar char="■"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400"/>
        <a:buFont typeface="Arial"/>
        <a:buChar char="●"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400"/>
        <a:buFont typeface="Arial"/>
        <a:buChar char="○"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400"/>
        <a:buFont typeface="Arial"/>
        <a:buChar char="■"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400"/>
        <a:buFont typeface="Arial"/>
        <a:buChar char="●"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9144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400"/>
        <a:buFont typeface="Arial"/>
        <a:buChar char="○"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3716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400"/>
        <a:buFont typeface="Arial"/>
        <a:buChar char="■"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8288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400"/>
        <a:buFont typeface="Arial"/>
        <a:buChar char="●"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2860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400"/>
        <a:buFont typeface="Arial"/>
        <a:buChar char="○"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7432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400"/>
        <a:buFont typeface="Arial"/>
        <a:buChar char="■"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2004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400"/>
        <a:buFont typeface="Arial"/>
        <a:buChar char="●"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6576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400"/>
        <a:buFont typeface="Arial"/>
        <a:buChar char="○"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1148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400"/>
        <a:buFont typeface="Arial"/>
        <a:buChar char="■"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6_kh4RsBjbI&amp;ab_channel=ZiggoSport" TargetMode="Externa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89;p29"/>
          <p:cNvSpPr txBox="1"/>
          <p:nvPr/>
        </p:nvSpPr>
        <p:spPr>
          <a:xfrm>
            <a:off x="3968525" y="1536225"/>
            <a:ext cx="4701600" cy="157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r">
              <a:defRPr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</a:lstStyle>
          <a:p>
            <a:r>
              <a:t>Actividad clase 20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B4DA80E-B506-0412-3F2A-22906C466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33" y="211570"/>
            <a:ext cx="8383112" cy="432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4233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257;p46"/>
          <p:cNvSpPr txBox="1"/>
          <p:nvPr/>
        </p:nvSpPr>
        <p:spPr>
          <a:xfrm>
            <a:off x="741400" y="537275"/>
            <a:ext cx="5678700" cy="65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>
            <a:spAutoFit/>
          </a:bodyPr>
          <a:lstStyle/>
          <a:p>
            <a:pPr>
              <a:lnSpc>
                <a:spcPct val="90000"/>
              </a:lnSpc>
              <a:defRPr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pPr>
            <a:r>
              <a:t>Preguntas </a:t>
            </a:r>
            <a:r>
              <a:rPr>
                <a:solidFill>
                  <a:srgbClr val="EC183F"/>
                </a:solidFill>
              </a:rPr>
              <a:t>Realizar en mesa</a:t>
            </a:r>
          </a:p>
        </p:txBody>
      </p:sp>
      <p:sp>
        <p:nvSpPr>
          <p:cNvPr id="426" name="Google Shape;258;p46"/>
          <p:cNvSpPr txBox="1"/>
          <p:nvPr/>
        </p:nvSpPr>
        <p:spPr>
          <a:xfrm>
            <a:off x="1274800" y="1494825"/>
            <a:ext cx="6875699" cy="4843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spcBef>
                <a:spcPts val="600"/>
              </a:spcBef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¿Las </a:t>
            </a:r>
            <a:r>
              <a:rPr dirty="0" err="1"/>
              <a:t>velocidades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los</a:t>
            </a:r>
            <a:r>
              <a:rPr dirty="0"/>
              <a:t> test son </a:t>
            </a:r>
            <a:r>
              <a:rPr dirty="0" err="1"/>
              <a:t>diferentes</a:t>
            </a:r>
            <a:r>
              <a:rPr dirty="0"/>
              <a:t>? ¿Por </a:t>
            </a:r>
            <a:r>
              <a:rPr dirty="0" err="1"/>
              <a:t>qué</a:t>
            </a:r>
            <a:r>
              <a:rPr dirty="0"/>
              <a:t> </a:t>
            </a:r>
            <a:r>
              <a:rPr dirty="0" err="1"/>
              <a:t>crees</a:t>
            </a:r>
            <a:r>
              <a:rPr dirty="0"/>
              <a:t> que </a:t>
            </a:r>
            <a:r>
              <a:rPr dirty="0" err="1"/>
              <a:t>sucede</a:t>
            </a:r>
            <a:r>
              <a:rPr dirty="0"/>
              <a:t> </a:t>
            </a:r>
            <a:r>
              <a:rPr dirty="0" err="1"/>
              <a:t>esto</a:t>
            </a:r>
            <a:r>
              <a:rPr dirty="0"/>
              <a:t>?</a:t>
            </a:r>
            <a:endParaRPr b="1" dirty="0"/>
          </a:p>
          <a:p>
            <a:pPr>
              <a:lnSpc>
                <a:spcPct val="115000"/>
              </a:lnSpc>
              <a:spcBef>
                <a:spcPts val="600"/>
              </a:spcBef>
            </a:pP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Los test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tienen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distintas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velocidades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,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ya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que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utilizan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distintos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servidores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.</a:t>
            </a:r>
          </a:p>
          <a:p>
            <a:pPr>
              <a:lnSpc>
                <a:spcPct val="115000"/>
              </a:lnSpc>
              <a:spcBef>
                <a:spcPts val="600"/>
              </a:spcBef>
            </a:pP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¿Que </a:t>
            </a:r>
            <a:r>
              <a:rPr dirty="0" err="1"/>
              <a:t>significa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valor del ping?</a:t>
            </a:r>
          </a:p>
          <a:p>
            <a:pPr>
              <a:lnSpc>
                <a:spcPct val="115000"/>
              </a:lnSpc>
              <a:spcBef>
                <a:spcPts val="600"/>
              </a:spcBef>
            </a:pP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El ping es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el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tiempo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en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que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tarda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en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responder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el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servidor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, se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podría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decir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que es la “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latencia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” ,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en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el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que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el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servidor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responde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.</a:t>
            </a:r>
          </a:p>
          <a:p>
            <a:pPr>
              <a:lnSpc>
                <a:spcPct val="115000"/>
              </a:lnSpc>
              <a:spcBef>
                <a:spcPts val="600"/>
              </a:spcBef>
            </a:pP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El valor del ping, ¿varia entre las </a:t>
            </a:r>
            <a:r>
              <a:rPr dirty="0" err="1"/>
              <a:t>diferentes</a:t>
            </a:r>
            <a:r>
              <a:rPr dirty="0"/>
              <a:t> </a:t>
            </a:r>
            <a:r>
              <a:rPr dirty="0" err="1"/>
              <a:t>opciones</a:t>
            </a:r>
            <a:r>
              <a:rPr dirty="0"/>
              <a:t>? ¿Por </a:t>
            </a:r>
            <a:r>
              <a:rPr dirty="0" err="1"/>
              <a:t>qué</a:t>
            </a:r>
            <a:r>
              <a:rPr dirty="0"/>
              <a:t>?</a:t>
            </a:r>
          </a:p>
          <a:p>
            <a:pPr>
              <a:lnSpc>
                <a:spcPct val="115000"/>
              </a:lnSpc>
              <a:spcBef>
                <a:spcPts val="600"/>
              </a:spcBef>
            </a:pP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Si varia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en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las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diferentes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opciones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,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ya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que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los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servidores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se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encuentran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todos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en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distintos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lugares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.</a:t>
            </a:r>
          </a:p>
          <a:p>
            <a:pPr>
              <a:lnSpc>
                <a:spcPct val="115000"/>
              </a:lnSpc>
              <a:spcBef>
                <a:spcPts val="600"/>
              </a:spcBef>
            </a:pP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spcBef>
                <a:spcPts val="600"/>
              </a:spcBef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spcBef>
                <a:spcPts val="600"/>
              </a:spcBef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spcBef>
                <a:spcPts val="600"/>
              </a:spcBef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spcBef>
                <a:spcPts val="600"/>
              </a:spcBef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7" name="Google Shape;259;p46"/>
          <p:cNvSpPr/>
          <p:nvPr/>
        </p:nvSpPr>
        <p:spPr>
          <a:xfrm>
            <a:off x="-15600" y="4900800"/>
            <a:ext cx="9175200" cy="242701"/>
          </a:xfrm>
          <a:prstGeom prst="rect">
            <a:avLst/>
          </a:prstGeom>
          <a:solidFill>
            <a:srgbClr val="EC183F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28" name="Google Shape;260;p46"/>
          <p:cNvSpPr txBox="1"/>
          <p:nvPr/>
        </p:nvSpPr>
        <p:spPr>
          <a:xfrm>
            <a:off x="134532" y="4789749"/>
            <a:ext cx="2142150" cy="46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2849" tIns="22849" rIns="22849" bIns="22849" anchor="ctr">
            <a:spAutoFit/>
          </a:bodyPr>
          <a:lstStyle/>
          <a:p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defRPr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Actividad clase 20 - VPN</a:t>
            </a:r>
          </a:p>
        </p:txBody>
      </p:sp>
      <p:pic>
        <p:nvPicPr>
          <p:cNvPr id="429" name="Google Shape;261;p46" descr="Google Shape;261;p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224" y="4931036"/>
            <a:ext cx="764552" cy="182228"/>
          </a:xfrm>
          <a:prstGeom prst="rect">
            <a:avLst/>
          </a:prstGeom>
          <a:ln w="12700">
            <a:miter lim="400000"/>
          </a:ln>
        </p:spPr>
      </p:pic>
      <p:sp>
        <p:nvSpPr>
          <p:cNvPr id="430" name="Google Shape;262;p46"/>
          <p:cNvSpPr/>
          <p:nvPr/>
        </p:nvSpPr>
        <p:spPr>
          <a:xfrm>
            <a:off x="799250" y="1591775"/>
            <a:ext cx="399301" cy="399301"/>
          </a:xfrm>
          <a:prstGeom prst="ellipse">
            <a:avLst/>
          </a:prstGeom>
          <a:solidFill>
            <a:srgbClr val="EC183F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31" name="Google Shape;264;p46"/>
          <p:cNvSpPr/>
          <p:nvPr/>
        </p:nvSpPr>
        <p:spPr>
          <a:xfrm>
            <a:off x="799250" y="2545225"/>
            <a:ext cx="399301" cy="399301"/>
          </a:xfrm>
          <a:prstGeom prst="ellipse">
            <a:avLst/>
          </a:prstGeom>
          <a:solidFill>
            <a:srgbClr val="EC183F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32" name="Google Shape;265;p46"/>
          <p:cNvSpPr/>
          <p:nvPr/>
        </p:nvSpPr>
        <p:spPr>
          <a:xfrm>
            <a:off x="799250" y="3459624"/>
            <a:ext cx="399301" cy="399301"/>
          </a:xfrm>
          <a:prstGeom prst="ellipse">
            <a:avLst/>
          </a:prstGeom>
          <a:solidFill>
            <a:srgbClr val="EC183F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270;p47"/>
          <p:cNvSpPr txBox="1"/>
          <p:nvPr/>
        </p:nvSpPr>
        <p:spPr>
          <a:xfrm>
            <a:off x="3655474" y="2359150"/>
            <a:ext cx="4716951" cy="65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lnSpc>
                <a:spcPct val="90000"/>
              </a:lnSpc>
              <a:defRPr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</a:lstStyle>
          <a:p>
            <a:r>
              <a:t>Según lo aprendido</a:t>
            </a:r>
          </a:p>
        </p:txBody>
      </p:sp>
      <p:sp>
        <p:nvSpPr>
          <p:cNvPr id="435" name="Google Shape;271;p47"/>
          <p:cNvSpPr txBox="1"/>
          <p:nvPr/>
        </p:nvSpPr>
        <p:spPr>
          <a:xfrm>
            <a:off x="2786128" y="2181363"/>
            <a:ext cx="457251" cy="100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spAutoFit/>
          </a:bodyPr>
          <a:lstStyle>
            <a:lvl1pPr algn="r">
              <a:lnSpc>
                <a:spcPct val="90000"/>
              </a:lnSpc>
              <a:defRPr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</a:lstStyle>
          <a:p>
            <a:r>
              <a:t>4</a:t>
            </a:r>
          </a:p>
        </p:txBody>
      </p:sp>
      <p:sp>
        <p:nvSpPr>
          <p:cNvPr id="436" name="Google Shape;272;p47"/>
          <p:cNvSpPr/>
          <p:nvPr/>
        </p:nvSpPr>
        <p:spPr>
          <a:xfrm>
            <a:off x="3438449" y="2141124"/>
            <a:ext cx="18601" cy="1086301"/>
          </a:xfrm>
          <a:prstGeom prst="rect">
            <a:avLst/>
          </a:prstGeom>
          <a:solidFill>
            <a:srgbClr val="EEEEEE"/>
          </a:solidFill>
          <a:ln>
            <a:solidFill>
              <a:schemeClr val="accent2">
                <a:lumOff val="21764"/>
              </a:schemeClr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37" name="Google Shape;273;p47"/>
          <p:cNvSpPr txBox="1">
            <a:spLocks noGrp="1"/>
          </p:cNvSpPr>
          <p:nvPr>
            <p:ph type="sldNum" sz="quarter" idx="4294967295"/>
          </p:nvPr>
        </p:nvSpPr>
        <p:spPr>
          <a:xfrm>
            <a:off x="8595307" y="4828450"/>
            <a:ext cx="393319" cy="38023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278;p48"/>
          <p:cNvSpPr txBox="1"/>
          <p:nvPr/>
        </p:nvSpPr>
        <p:spPr>
          <a:xfrm>
            <a:off x="817599" y="765775"/>
            <a:ext cx="8330702" cy="65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>
            <a:spAutoFit/>
          </a:bodyPr>
          <a:lstStyle/>
          <a:p>
            <a:pPr>
              <a:lnSpc>
                <a:spcPct val="90000"/>
              </a:lnSpc>
              <a:defRPr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pPr>
            <a:r>
              <a:t>Según</a:t>
            </a:r>
            <a:r>
              <a:rPr>
                <a:solidFill>
                  <a:srgbClr val="EC183F"/>
                </a:solidFill>
              </a:rPr>
              <a:t> lo aprendido</a:t>
            </a:r>
            <a:r>
              <a:t> </a:t>
            </a:r>
          </a:p>
        </p:txBody>
      </p:sp>
      <p:sp>
        <p:nvSpPr>
          <p:cNvPr id="440" name="Google Shape;279;p48"/>
          <p:cNvSpPr txBox="1"/>
          <p:nvPr/>
        </p:nvSpPr>
        <p:spPr>
          <a:xfrm>
            <a:off x="741400" y="1647225"/>
            <a:ext cx="4244400" cy="2265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spcBef>
                <a:spcPts val="600"/>
              </a:spcBef>
              <a:defRPr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En base a las preguntas y anotaciones o capturas de pantallas que hicimos, redactar un word contestando las preguntas con las mismas y subir a la </a:t>
            </a:r>
            <a:r>
              <a:rPr b="1"/>
              <a:t>mochila del viajero</a:t>
            </a:r>
            <a:r>
              <a:t> creando una carpeta de la clase correspondiente. </a:t>
            </a:r>
            <a:r>
              <a:rPr b="1"/>
              <a:t>Opcional</a:t>
            </a:r>
            <a:r>
              <a:t>.</a:t>
            </a:r>
          </a:p>
        </p:txBody>
      </p:sp>
      <p:sp>
        <p:nvSpPr>
          <p:cNvPr id="441" name="Google Shape;280;p48"/>
          <p:cNvSpPr txBox="1"/>
          <p:nvPr/>
        </p:nvSpPr>
        <p:spPr>
          <a:xfrm>
            <a:off x="5448349" y="3957075"/>
            <a:ext cx="2729102" cy="411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       </a:t>
            </a:r>
          </a:p>
        </p:txBody>
      </p:sp>
      <p:sp>
        <p:nvSpPr>
          <p:cNvPr id="442" name="Google Shape;281;p48"/>
          <p:cNvSpPr/>
          <p:nvPr/>
        </p:nvSpPr>
        <p:spPr>
          <a:xfrm>
            <a:off x="-15600" y="4900800"/>
            <a:ext cx="9175200" cy="242701"/>
          </a:xfrm>
          <a:prstGeom prst="rect">
            <a:avLst/>
          </a:prstGeom>
          <a:solidFill>
            <a:srgbClr val="EC183F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43" name="Google Shape;282;p48"/>
          <p:cNvSpPr txBox="1"/>
          <p:nvPr/>
        </p:nvSpPr>
        <p:spPr>
          <a:xfrm>
            <a:off x="134532" y="4789749"/>
            <a:ext cx="2142150" cy="46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2849" tIns="22849" rIns="22849" bIns="22849" anchor="ctr">
            <a:spAutoFit/>
          </a:bodyPr>
          <a:lstStyle/>
          <a:p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defRPr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Actividad clase 20 - VPN</a:t>
            </a:r>
          </a:p>
        </p:txBody>
      </p:sp>
      <p:pic>
        <p:nvPicPr>
          <p:cNvPr id="444" name="Google Shape;283;p48" descr="Google Shape;283;p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224" y="4931036"/>
            <a:ext cx="764552" cy="182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45" name="Google Shape;284;p48" descr="Google Shape;284;p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562" y="1066450"/>
            <a:ext cx="3382676" cy="33826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180;p39"/>
          <p:cNvSpPr txBox="1"/>
          <p:nvPr/>
        </p:nvSpPr>
        <p:spPr>
          <a:xfrm>
            <a:off x="3655474" y="2107690"/>
            <a:ext cx="4716951" cy="1153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lnSpc>
                <a:spcPct val="90000"/>
              </a:lnSpc>
              <a:defRPr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</a:lstStyle>
          <a:p>
            <a:r>
              <a:t>Chequeando Ip Pública</a:t>
            </a:r>
          </a:p>
        </p:txBody>
      </p:sp>
      <p:sp>
        <p:nvSpPr>
          <p:cNvPr id="352" name="Google Shape;181;p39"/>
          <p:cNvSpPr txBox="1"/>
          <p:nvPr/>
        </p:nvSpPr>
        <p:spPr>
          <a:xfrm>
            <a:off x="2786128" y="2181363"/>
            <a:ext cx="457251" cy="100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spAutoFit/>
          </a:bodyPr>
          <a:lstStyle>
            <a:lvl1pPr algn="r">
              <a:lnSpc>
                <a:spcPct val="90000"/>
              </a:lnSpc>
              <a:defRPr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</a:lstStyle>
          <a:p>
            <a:r>
              <a:t>2</a:t>
            </a:r>
          </a:p>
        </p:txBody>
      </p:sp>
      <p:sp>
        <p:nvSpPr>
          <p:cNvPr id="353" name="Google Shape;182;p39"/>
          <p:cNvSpPr/>
          <p:nvPr/>
        </p:nvSpPr>
        <p:spPr>
          <a:xfrm>
            <a:off x="3438449" y="2141124"/>
            <a:ext cx="18601" cy="1086301"/>
          </a:xfrm>
          <a:prstGeom prst="rect">
            <a:avLst/>
          </a:prstGeom>
          <a:solidFill>
            <a:srgbClr val="EEEEEE"/>
          </a:solidFill>
          <a:ln>
            <a:solidFill>
              <a:schemeClr val="accent2">
                <a:lumOff val="21764"/>
              </a:schemeClr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4" name="Google Shape;183;p39"/>
          <p:cNvSpPr txBox="1">
            <a:spLocks noGrp="1"/>
          </p:cNvSpPr>
          <p:nvPr>
            <p:ph type="sldNum" sz="quarter" idx="4294967295"/>
          </p:nvPr>
        </p:nvSpPr>
        <p:spPr>
          <a:xfrm>
            <a:off x="8595307" y="4828450"/>
            <a:ext cx="380123" cy="38023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212;p42"/>
          <p:cNvSpPr txBox="1"/>
          <p:nvPr/>
        </p:nvSpPr>
        <p:spPr>
          <a:xfrm>
            <a:off x="594508" y="757612"/>
            <a:ext cx="5678701" cy="65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>
            <a:spAutoFit/>
          </a:bodyPr>
          <a:lstStyle/>
          <a:p>
            <a:pPr>
              <a:lnSpc>
                <a:spcPct val="90000"/>
              </a:lnSpc>
              <a:defRPr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pPr>
            <a:r>
              <a:rPr dirty="0" err="1"/>
              <a:t>Preguntas</a:t>
            </a:r>
            <a:r>
              <a:rPr dirty="0"/>
              <a:t> </a:t>
            </a:r>
            <a:r>
              <a:rPr dirty="0" err="1">
                <a:solidFill>
                  <a:srgbClr val="EC183F"/>
                </a:solidFill>
              </a:rPr>
              <a:t>Realizar</a:t>
            </a:r>
            <a:r>
              <a:rPr dirty="0">
                <a:solidFill>
                  <a:srgbClr val="EC183F"/>
                </a:solidFill>
              </a:rPr>
              <a:t> </a:t>
            </a:r>
            <a:r>
              <a:rPr dirty="0" err="1">
                <a:solidFill>
                  <a:srgbClr val="EC183F"/>
                </a:solidFill>
              </a:rPr>
              <a:t>en</a:t>
            </a:r>
            <a:r>
              <a:rPr dirty="0">
                <a:solidFill>
                  <a:srgbClr val="EC183F"/>
                </a:solidFill>
              </a:rPr>
              <a:t> mesa</a:t>
            </a:r>
          </a:p>
        </p:txBody>
      </p:sp>
      <p:sp>
        <p:nvSpPr>
          <p:cNvPr id="365" name="Google Shape;213;p42"/>
          <p:cNvSpPr txBox="1"/>
          <p:nvPr/>
        </p:nvSpPr>
        <p:spPr>
          <a:xfrm>
            <a:off x="1274800" y="1494825"/>
            <a:ext cx="6875699" cy="5167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spcBef>
                <a:spcPts val="600"/>
              </a:spcBef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¿Las </a:t>
            </a:r>
            <a:r>
              <a:rPr dirty="0" err="1"/>
              <a:t>ip</a:t>
            </a:r>
            <a:r>
              <a:rPr dirty="0"/>
              <a:t> </a:t>
            </a:r>
            <a:r>
              <a:rPr dirty="0" err="1"/>
              <a:t>públicas</a:t>
            </a:r>
            <a:r>
              <a:rPr dirty="0"/>
              <a:t> son las </a:t>
            </a:r>
            <a:r>
              <a:rPr dirty="0" err="1"/>
              <a:t>mismas</a:t>
            </a:r>
            <a:r>
              <a:rPr dirty="0"/>
              <a:t>? ¿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qué</a:t>
            </a:r>
            <a:r>
              <a:rPr dirty="0"/>
              <a:t>?</a:t>
            </a:r>
            <a:endParaRPr b="1" dirty="0"/>
          </a:p>
          <a:p>
            <a:pPr>
              <a:lnSpc>
                <a:spcPct val="115000"/>
              </a:lnSpc>
              <a:spcBef>
                <a:spcPts val="600"/>
              </a:spcBef>
            </a:pP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No las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ip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no son las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mismas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,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ya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que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estamos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navegando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de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distintas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localizaciones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,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dependiendo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de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nuestro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navegador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.</a:t>
            </a:r>
            <a:endParaRPr lang="es-ES" sz="1200" b="1" i="1" dirty="0">
              <a:solidFill>
                <a:srgbClr val="434343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  <a:p>
            <a:pPr>
              <a:lnSpc>
                <a:spcPct val="115000"/>
              </a:lnSpc>
              <a:spcBef>
                <a:spcPts val="600"/>
              </a:spcBef>
            </a:pPr>
            <a:endParaRPr sz="1200" i="1" dirty="0">
              <a:solidFill>
                <a:srgbClr val="434343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Sin </a:t>
            </a:r>
            <a:r>
              <a:rPr dirty="0" err="1"/>
              <a:t>utilizar</a:t>
            </a:r>
            <a:r>
              <a:rPr dirty="0"/>
              <a:t> la VPN </a:t>
            </a:r>
            <a:r>
              <a:rPr dirty="0" err="1"/>
              <a:t>puedes</a:t>
            </a:r>
            <a:r>
              <a:rPr dirty="0"/>
              <a:t> </a:t>
            </a:r>
            <a:r>
              <a:rPr dirty="0" err="1"/>
              <a:t>ver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siguiente</a:t>
            </a:r>
            <a:r>
              <a:rPr dirty="0"/>
              <a:t> </a:t>
            </a:r>
            <a:r>
              <a:rPr u="sng" dirty="0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/>
              </a:rPr>
              <a:t>video</a:t>
            </a:r>
            <a:r>
              <a:rPr dirty="0"/>
              <a:t>? </a:t>
            </a:r>
            <a:r>
              <a:rPr dirty="0" err="1"/>
              <a:t>Ahora</a:t>
            </a:r>
            <a:r>
              <a:rPr dirty="0"/>
              <a:t> </a:t>
            </a:r>
            <a:r>
              <a:rPr dirty="0" err="1"/>
              <a:t>activala</a:t>
            </a:r>
            <a:r>
              <a:rPr dirty="0"/>
              <a:t> e </a:t>
            </a:r>
            <a:r>
              <a:rPr dirty="0" err="1"/>
              <a:t>intenta</a:t>
            </a:r>
            <a:r>
              <a:rPr dirty="0"/>
              <a:t> </a:t>
            </a:r>
            <a:r>
              <a:rPr dirty="0" err="1"/>
              <a:t>verlo</a:t>
            </a:r>
            <a:r>
              <a:rPr dirty="0"/>
              <a:t>, ¿que es lo que </a:t>
            </a:r>
            <a:r>
              <a:rPr dirty="0" err="1"/>
              <a:t>sucedió</a:t>
            </a:r>
            <a:r>
              <a:rPr dirty="0"/>
              <a:t>?¿Por </a:t>
            </a:r>
            <a:r>
              <a:rPr dirty="0" err="1"/>
              <a:t>qué</a:t>
            </a:r>
            <a:r>
              <a:rPr dirty="0"/>
              <a:t>?</a:t>
            </a:r>
          </a:p>
          <a:p>
            <a:pPr>
              <a:lnSpc>
                <a:spcPct val="115000"/>
              </a:lnSpc>
              <a:spcBef>
                <a:spcPts val="600"/>
              </a:spcBef>
            </a:pP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No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el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video ,sin la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vpn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activada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no se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puede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ver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ya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que, 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esta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prohibido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para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verlo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en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arg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,y con la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vpn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activada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si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se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podría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ver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,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ya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que se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estaría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viendo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desde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otra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localización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.</a:t>
            </a:r>
            <a:endParaRPr lang="es-ES" sz="1200" b="1" i="1" dirty="0">
              <a:solidFill>
                <a:srgbClr val="434343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  <a:p>
            <a:pPr>
              <a:lnSpc>
                <a:spcPct val="115000"/>
              </a:lnSpc>
              <a:spcBef>
                <a:spcPts val="600"/>
              </a:spcBef>
            </a:pPr>
            <a:endParaRPr sz="1200" b="1" i="1" dirty="0">
              <a:solidFill>
                <a:srgbClr val="434343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Utilizando</a:t>
            </a:r>
            <a:r>
              <a:rPr dirty="0"/>
              <a:t> Tor ¿</a:t>
            </a:r>
            <a:r>
              <a:rPr dirty="0" err="1"/>
              <a:t>pudimos</a:t>
            </a:r>
            <a:r>
              <a:rPr dirty="0"/>
              <a:t> </a:t>
            </a:r>
            <a:r>
              <a:rPr dirty="0" err="1"/>
              <a:t>localizar</a:t>
            </a:r>
            <a:r>
              <a:rPr dirty="0"/>
              <a:t> la IP ?  </a:t>
            </a:r>
          </a:p>
          <a:p>
            <a:pPr>
              <a:lnSpc>
                <a:spcPct val="115000"/>
              </a:lnSpc>
              <a:spcBef>
                <a:spcPts val="600"/>
              </a:spcBef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 la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ip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en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por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 es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anónima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, es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decir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 que no se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puede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 </a:t>
            </a:r>
            <a:r>
              <a:rPr sz="1200" b="1" i="1" dirty="0" err="1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localizar</a:t>
            </a:r>
            <a:r>
              <a:rPr sz="1200" b="1" i="1" dirty="0">
                <a:solidFill>
                  <a:srgbClr val="434343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15000"/>
              </a:lnSpc>
              <a:spcBef>
                <a:spcPts val="600"/>
              </a:spcBef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spcBef>
                <a:spcPts val="600"/>
              </a:spcBef>
            </a:pP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spcBef>
                <a:spcPts val="600"/>
              </a:spcBef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spcBef>
                <a:spcPts val="600"/>
              </a:spcBef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spcBef>
                <a:spcPts val="600"/>
              </a:spcBef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spcBef>
                <a:spcPts val="600"/>
              </a:spcBef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6" name="Google Shape;214;p42"/>
          <p:cNvSpPr/>
          <p:nvPr/>
        </p:nvSpPr>
        <p:spPr>
          <a:xfrm>
            <a:off x="-15600" y="4900800"/>
            <a:ext cx="9175200" cy="242701"/>
          </a:xfrm>
          <a:prstGeom prst="rect">
            <a:avLst/>
          </a:prstGeom>
          <a:solidFill>
            <a:srgbClr val="EC183F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67" name="Google Shape;215;p42"/>
          <p:cNvSpPr txBox="1"/>
          <p:nvPr/>
        </p:nvSpPr>
        <p:spPr>
          <a:xfrm>
            <a:off x="134532" y="4719899"/>
            <a:ext cx="2142150" cy="60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2849" tIns="22849" rIns="22849" bIns="22849" anchor="ctr">
            <a:spAutoFit/>
          </a:bodyPr>
          <a:lstStyle/>
          <a:p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defRPr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Actividad clase 20 - VPN</a:t>
            </a:r>
          </a:p>
          <a:p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68" name="Google Shape;216;p42" descr="Google Shape;216;p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224" y="4931036"/>
            <a:ext cx="764552" cy="182228"/>
          </a:xfrm>
          <a:prstGeom prst="rect">
            <a:avLst/>
          </a:prstGeom>
          <a:ln w="12700">
            <a:miter lim="400000"/>
          </a:ln>
        </p:spPr>
      </p:pic>
      <p:sp>
        <p:nvSpPr>
          <p:cNvPr id="369" name="Google Shape;217;p42"/>
          <p:cNvSpPr/>
          <p:nvPr/>
        </p:nvSpPr>
        <p:spPr>
          <a:xfrm>
            <a:off x="799250" y="1591775"/>
            <a:ext cx="399301" cy="399301"/>
          </a:xfrm>
          <a:prstGeom prst="ellipse">
            <a:avLst/>
          </a:prstGeom>
          <a:solidFill>
            <a:srgbClr val="EC183F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70" name="Google Shape;219;p42"/>
          <p:cNvSpPr/>
          <p:nvPr/>
        </p:nvSpPr>
        <p:spPr>
          <a:xfrm>
            <a:off x="799250" y="2681475"/>
            <a:ext cx="399301" cy="399301"/>
          </a:xfrm>
          <a:prstGeom prst="ellipse">
            <a:avLst/>
          </a:prstGeom>
          <a:solidFill>
            <a:srgbClr val="EC183F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71" name="Google Shape;220;p42"/>
          <p:cNvSpPr/>
          <p:nvPr/>
        </p:nvSpPr>
        <p:spPr>
          <a:xfrm>
            <a:off x="799250" y="4115777"/>
            <a:ext cx="399301" cy="399301"/>
          </a:xfrm>
          <a:prstGeom prst="ellipse">
            <a:avLst/>
          </a:prstGeom>
          <a:solidFill>
            <a:srgbClr val="EC183F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450BBFF-02BE-749E-7E51-7F9249714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82" y="260304"/>
            <a:ext cx="8280974" cy="422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9195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205DFB2-69AC-E062-D1E4-177F4DE95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08" y="480560"/>
            <a:ext cx="8188983" cy="390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5414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225;p43"/>
          <p:cNvSpPr txBox="1"/>
          <p:nvPr/>
        </p:nvSpPr>
        <p:spPr>
          <a:xfrm>
            <a:off x="3655474" y="2107690"/>
            <a:ext cx="4716951" cy="1153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lnSpc>
                <a:spcPct val="90000"/>
              </a:lnSpc>
              <a:defRPr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</a:lstStyle>
          <a:p>
            <a:r>
              <a:t>Prueba de velocidades</a:t>
            </a:r>
          </a:p>
        </p:txBody>
      </p:sp>
      <p:sp>
        <p:nvSpPr>
          <p:cNvPr id="392" name="Google Shape;226;p43"/>
          <p:cNvSpPr txBox="1"/>
          <p:nvPr/>
        </p:nvSpPr>
        <p:spPr>
          <a:xfrm>
            <a:off x="2786128" y="2181363"/>
            <a:ext cx="457251" cy="100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spAutoFit/>
          </a:bodyPr>
          <a:lstStyle>
            <a:lvl1pPr algn="r">
              <a:lnSpc>
                <a:spcPct val="90000"/>
              </a:lnSpc>
              <a:defRPr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</a:lstStyle>
          <a:p>
            <a:r>
              <a:t>3</a:t>
            </a:r>
          </a:p>
        </p:txBody>
      </p:sp>
      <p:sp>
        <p:nvSpPr>
          <p:cNvPr id="393" name="Google Shape;227;p43"/>
          <p:cNvSpPr/>
          <p:nvPr/>
        </p:nvSpPr>
        <p:spPr>
          <a:xfrm>
            <a:off x="3438449" y="2141124"/>
            <a:ext cx="18601" cy="1086301"/>
          </a:xfrm>
          <a:prstGeom prst="rect">
            <a:avLst/>
          </a:prstGeom>
          <a:solidFill>
            <a:srgbClr val="EEEEEE"/>
          </a:solidFill>
          <a:ln>
            <a:solidFill>
              <a:schemeClr val="accent2">
                <a:lumOff val="21764"/>
              </a:schemeClr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94" name="Google Shape;228;p43"/>
          <p:cNvSpPr txBox="1">
            <a:spLocks noGrp="1"/>
          </p:cNvSpPr>
          <p:nvPr>
            <p:ph type="sldNum" sz="quarter" idx="4294967295"/>
          </p:nvPr>
        </p:nvSpPr>
        <p:spPr>
          <a:xfrm>
            <a:off x="8595307" y="4828450"/>
            <a:ext cx="393319" cy="38023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/>
          <a:lstStyle>
            <a:lvl1pPr algn="l">
              <a:defRPr sz="1400"/>
            </a:lvl1pPr>
          </a:lstStyle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244;p45"/>
          <p:cNvSpPr txBox="1"/>
          <p:nvPr/>
        </p:nvSpPr>
        <p:spPr>
          <a:xfrm>
            <a:off x="741400" y="537275"/>
            <a:ext cx="5678700" cy="65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>
            <a:spAutoFit/>
          </a:bodyPr>
          <a:lstStyle/>
          <a:p>
            <a:pPr>
              <a:lnSpc>
                <a:spcPct val="90000"/>
              </a:lnSpc>
              <a:defRPr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pPr>
            <a:r>
              <a:t>Tareas a </a:t>
            </a:r>
            <a:r>
              <a:rPr>
                <a:solidFill>
                  <a:srgbClr val="EC183F"/>
                </a:solidFill>
              </a:rPr>
              <a:t>Realizar</a:t>
            </a:r>
          </a:p>
        </p:txBody>
      </p:sp>
      <p:sp>
        <p:nvSpPr>
          <p:cNvPr id="405" name="Google Shape;245;p45"/>
          <p:cNvSpPr txBox="1"/>
          <p:nvPr/>
        </p:nvSpPr>
        <p:spPr>
          <a:xfrm>
            <a:off x="1274800" y="1418625"/>
            <a:ext cx="6875699" cy="37813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spcBef>
                <a:spcPts val="600"/>
              </a:spcBef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En</a:t>
            </a:r>
            <a:r>
              <a:rPr dirty="0"/>
              <a:t> Opera</a:t>
            </a:r>
            <a:r>
              <a:rPr b="1" dirty="0"/>
              <a:t> sin VPN</a:t>
            </a:r>
            <a:r>
              <a:rPr dirty="0"/>
              <a:t> </a:t>
            </a:r>
            <a:r>
              <a:rPr dirty="0" err="1"/>
              <a:t>debemos</a:t>
            </a:r>
            <a:r>
              <a:rPr dirty="0"/>
              <a:t> </a:t>
            </a:r>
            <a:r>
              <a:rPr dirty="0" err="1"/>
              <a:t>consultar</a:t>
            </a:r>
            <a:r>
              <a:rPr dirty="0"/>
              <a:t> </a:t>
            </a:r>
            <a:r>
              <a:rPr dirty="0" err="1"/>
              <a:t>nuestra</a:t>
            </a:r>
            <a:r>
              <a:rPr dirty="0"/>
              <a:t> </a:t>
            </a:r>
            <a:r>
              <a:rPr dirty="0" err="1"/>
              <a:t>velocidad</a:t>
            </a:r>
            <a:r>
              <a:rPr dirty="0"/>
              <a:t> de </a:t>
            </a:r>
            <a:r>
              <a:rPr dirty="0" err="1"/>
              <a:t>subida</a:t>
            </a:r>
            <a:r>
              <a:rPr dirty="0"/>
              <a:t>, bajada y </a:t>
            </a:r>
            <a:r>
              <a:rPr dirty="0" err="1"/>
              <a:t>el</a:t>
            </a:r>
            <a:r>
              <a:rPr dirty="0"/>
              <a:t> ping, </a:t>
            </a:r>
            <a:r>
              <a:rPr dirty="0" err="1"/>
              <a:t>anotar</a:t>
            </a:r>
            <a:r>
              <a:rPr dirty="0"/>
              <a:t> </a:t>
            </a:r>
            <a:r>
              <a:rPr dirty="0" err="1"/>
              <a:t>estos</a:t>
            </a:r>
            <a:r>
              <a:rPr dirty="0"/>
              <a:t> </a:t>
            </a:r>
            <a:r>
              <a:rPr dirty="0" err="1"/>
              <a:t>valores</a:t>
            </a:r>
            <a:r>
              <a:rPr dirty="0"/>
              <a:t>.</a:t>
            </a:r>
            <a:endParaRPr b="1" dirty="0"/>
          </a:p>
          <a:p>
            <a:pPr>
              <a:lnSpc>
                <a:spcPct val="115000"/>
              </a:lnSpc>
              <a:spcBef>
                <a:spcPts val="600"/>
              </a:spcBef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En</a:t>
            </a:r>
            <a:r>
              <a:rPr dirty="0"/>
              <a:t> Opera con </a:t>
            </a:r>
            <a:r>
              <a:rPr b="1" dirty="0"/>
              <a:t>VPN </a:t>
            </a:r>
            <a:r>
              <a:rPr b="1" dirty="0" err="1"/>
              <a:t>activada</a:t>
            </a:r>
            <a:r>
              <a:rPr dirty="0"/>
              <a:t> </a:t>
            </a:r>
            <a:r>
              <a:rPr dirty="0" err="1"/>
              <a:t>debemos</a:t>
            </a:r>
            <a:r>
              <a:rPr dirty="0"/>
              <a:t> consular </a:t>
            </a:r>
            <a:r>
              <a:rPr dirty="0" err="1"/>
              <a:t>nuestra</a:t>
            </a:r>
            <a:r>
              <a:rPr dirty="0"/>
              <a:t> </a:t>
            </a:r>
            <a:r>
              <a:rPr dirty="0" err="1"/>
              <a:t>velocidad</a:t>
            </a:r>
            <a:r>
              <a:rPr dirty="0"/>
              <a:t> de </a:t>
            </a:r>
            <a:r>
              <a:rPr dirty="0" err="1"/>
              <a:t>subida</a:t>
            </a:r>
            <a:r>
              <a:rPr dirty="0"/>
              <a:t>, bajada y </a:t>
            </a:r>
            <a:r>
              <a:rPr dirty="0" err="1"/>
              <a:t>el</a:t>
            </a:r>
            <a:r>
              <a:rPr dirty="0"/>
              <a:t> ping, </a:t>
            </a:r>
            <a:r>
              <a:rPr dirty="0" err="1"/>
              <a:t>anotando</a:t>
            </a:r>
            <a:r>
              <a:rPr dirty="0"/>
              <a:t> </a:t>
            </a:r>
            <a:r>
              <a:rPr dirty="0" err="1"/>
              <a:t>estos</a:t>
            </a:r>
            <a:r>
              <a:rPr dirty="0"/>
              <a:t> </a:t>
            </a:r>
            <a:r>
              <a:rPr dirty="0" err="1"/>
              <a:t>valores</a:t>
            </a:r>
            <a:r>
              <a:rPr dirty="0"/>
              <a:t>. </a:t>
            </a:r>
          </a:p>
          <a:p>
            <a:pPr>
              <a:lnSpc>
                <a:spcPct val="115000"/>
              </a:lnSpc>
              <a:spcBef>
                <a:spcPts val="600"/>
              </a:spcBef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Con </a:t>
            </a:r>
            <a:r>
              <a:rPr b="1" dirty="0"/>
              <a:t>Tor y </a:t>
            </a:r>
            <a:r>
              <a:rPr b="1" dirty="0" err="1"/>
              <a:t>su</a:t>
            </a:r>
            <a:r>
              <a:rPr b="1" dirty="0"/>
              <a:t> red </a:t>
            </a:r>
            <a:r>
              <a:rPr b="1" dirty="0" err="1"/>
              <a:t>activada</a:t>
            </a:r>
            <a:r>
              <a:rPr dirty="0"/>
              <a:t>, </a:t>
            </a:r>
            <a:r>
              <a:rPr dirty="0" err="1"/>
              <a:t>debemos</a:t>
            </a:r>
            <a:r>
              <a:rPr dirty="0"/>
              <a:t> </a:t>
            </a:r>
            <a:r>
              <a:rPr dirty="0" err="1"/>
              <a:t>consultar</a:t>
            </a:r>
            <a:r>
              <a:rPr dirty="0"/>
              <a:t> </a:t>
            </a:r>
            <a:r>
              <a:rPr dirty="0" err="1"/>
              <a:t>nuestra</a:t>
            </a:r>
            <a:r>
              <a:rPr dirty="0"/>
              <a:t> </a:t>
            </a:r>
            <a:r>
              <a:rPr dirty="0" err="1"/>
              <a:t>velocidad</a:t>
            </a:r>
            <a:r>
              <a:rPr dirty="0"/>
              <a:t> de </a:t>
            </a:r>
            <a:r>
              <a:rPr dirty="0" err="1"/>
              <a:t>subida</a:t>
            </a:r>
            <a:r>
              <a:rPr dirty="0"/>
              <a:t>, bajada y </a:t>
            </a:r>
            <a:r>
              <a:rPr dirty="0" err="1"/>
              <a:t>el</a:t>
            </a:r>
            <a:r>
              <a:rPr dirty="0"/>
              <a:t> ping, </a:t>
            </a:r>
            <a:r>
              <a:rPr dirty="0" err="1"/>
              <a:t>anotando</a:t>
            </a:r>
            <a:r>
              <a:rPr dirty="0"/>
              <a:t> </a:t>
            </a:r>
            <a:r>
              <a:rPr dirty="0" err="1"/>
              <a:t>estos</a:t>
            </a:r>
            <a:r>
              <a:rPr dirty="0"/>
              <a:t> </a:t>
            </a:r>
            <a:r>
              <a:rPr dirty="0" err="1"/>
              <a:t>valores</a:t>
            </a:r>
            <a:r>
              <a:rPr dirty="0"/>
              <a:t>.</a:t>
            </a:r>
            <a:endParaRPr b="1" dirty="0"/>
          </a:p>
          <a:p>
            <a:pPr>
              <a:lnSpc>
                <a:spcPct val="115000"/>
              </a:lnSpc>
              <a:spcBef>
                <a:spcPts val="600"/>
              </a:spcBef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spcBef>
                <a:spcPts val="600"/>
              </a:spcBef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spcBef>
                <a:spcPts val="600"/>
              </a:spcBef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6" name="Google Shape;246;p45"/>
          <p:cNvSpPr/>
          <p:nvPr/>
        </p:nvSpPr>
        <p:spPr>
          <a:xfrm>
            <a:off x="-15600" y="4900800"/>
            <a:ext cx="9175200" cy="242701"/>
          </a:xfrm>
          <a:prstGeom prst="rect">
            <a:avLst/>
          </a:prstGeom>
          <a:solidFill>
            <a:srgbClr val="EC183F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07" name="Google Shape;247;p45"/>
          <p:cNvSpPr txBox="1"/>
          <p:nvPr/>
        </p:nvSpPr>
        <p:spPr>
          <a:xfrm>
            <a:off x="134532" y="4719899"/>
            <a:ext cx="2142150" cy="60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2849" tIns="22849" rIns="22849" bIns="22849" anchor="ctr">
            <a:spAutoFit/>
          </a:bodyPr>
          <a:lstStyle/>
          <a:p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defRPr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Actividad clase 20 - VPN</a:t>
            </a:r>
          </a:p>
          <a:p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08" name="Google Shape;248;p45" descr="Google Shape;248;p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224" y="4931036"/>
            <a:ext cx="764552" cy="182228"/>
          </a:xfrm>
          <a:prstGeom prst="rect">
            <a:avLst/>
          </a:prstGeom>
          <a:ln w="12700">
            <a:miter lim="400000"/>
          </a:ln>
        </p:spPr>
      </p:pic>
      <p:sp>
        <p:nvSpPr>
          <p:cNvPr id="409" name="Google Shape;249;p45"/>
          <p:cNvSpPr/>
          <p:nvPr/>
        </p:nvSpPr>
        <p:spPr>
          <a:xfrm>
            <a:off x="799250" y="1591775"/>
            <a:ext cx="399301" cy="399301"/>
          </a:xfrm>
          <a:prstGeom prst="ellipse">
            <a:avLst/>
          </a:prstGeom>
          <a:solidFill>
            <a:srgbClr val="EC183F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10" name="Google Shape;251;p45"/>
          <p:cNvSpPr/>
          <p:nvPr/>
        </p:nvSpPr>
        <p:spPr>
          <a:xfrm>
            <a:off x="799250" y="2545225"/>
            <a:ext cx="399301" cy="399301"/>
          </a:xfrm>
          <a:prstGeom prst="ellipse">
            <a:avLst/>
          </a:prstGeom>
          <a:solidFill>
            <a:srgbClr val="EC183F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11" name="Google Shape;252;p45"/>
          <p:cNvSpPr/>
          <p:nvPr/>
        </p:nvSpPr>
        <p:spPr>
          <a:xfrm>
            <a:off x="799250" y="3386513"/>
            <a:ext cx="399301" cy="399301"/>
          </a:xfrm>
          <a:prstGeom prst="ellipse">
            <a:avLst/>
          </a:prstGeom>
          <a:solidFill>
            <a:srgbClr val="EC183F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49FAA336-45C6-4ECE-20D7-38ECD36E1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03" y="420491"/>
            <a:ext cx="8389260" cy="387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0556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5D46351-2A15-CB91-193A-FBBB49D5D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54" y="380443"/>
            <a:ext cx="8610492" cy="393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3157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Microsoft Office PowerPoint</Application>
  <PresentationFormat>Presentación en pantalla (16:9)</PresentationFormat>
  <Paragraphs>53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Open Sans</vt:lpstr>
      <vt:lpstr>Rajdhani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ASUS</dc:creator>
  <cp:lastModifiedBy>ASUS</cp:lastModifiedBy>
  <cp:revision>1</cp:revision>
  <dcterms:modified xsi:type="dcterms:W3CDTF">2022-07-08T16:22:10Z</dcterms:modified>
</cp:coreProperties>
</file>