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ajdhani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A4F3D1-1DB7-4464-9DED-989F001AD786}">
  <a:tblStyle styleId="{76A4F3D1-1DB7-4464-9DED-989F001AD7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ajdhani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jdhan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4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32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18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{76A4F3D1-1DB7-4464-9DED-989F001AD786}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9100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{76A4F3D1-1DB7-4464-9DED-989F001AD786}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Athlon 320GE 3.5Ghz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1" name="Google Shape;1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7" name="Google Shape;177;p41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9" name="Google Shape;179;p4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{76A4F3D1-1DB7-4464-9DED-989F001AD786}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PRIME B560M-A S1200 11th Gen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{76A4F3D1-1DB7-4464-9DED-989F001AD786}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4" name="Google Shape;1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4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{76A4F3D1-1DB7-4464-9DED-989F001AD786}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i7-11700KF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5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8" name="Google Shape;208;p45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0" name="Google Shape;210;p4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{76A4F3D1-1DB7-4464-9DED-989F001AD786}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9 5950X 4.9GHz Turbo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7" name="Google Shape;217;p4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3" name="Google Shape;223;p47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 mochila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