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ajdhani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74FDFF-BD83-4AE4-9AF5-30EBBC886755}">
  <a:tblStyle styleId="{6D74FDFF-BD83-4AE4-9AF5-30EBBC8867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ajdhani-regular.fntdata"/><Relationship Id="rId21" Type="http://schemas.openxmlformats.org/officeDocument/2006/relationships/slide" Target="slides/slide14.xml"/><Relationship Id="rId24" Type="http://schemas.openxmlformats.org/officeDocument/2006/relationships/font" Target="fonts/OpenSans-regular.fntdata"/><Relationship Id="rId23" Type="http://schemas.openxmlformats.org/officeDocument/2006/relationships/font" Target="fonts/Rajdhani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05570b68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05570b68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05570b68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05570b68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05570b6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05570b6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2" name="Google Shape;15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39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{6D74FDFF-BD83-4AE4-9AF5-30EBBC886755}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i7-11700KF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ROG STRIX Z590-E GAMING WIFI S1200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DDR4 16GB 3200MHZ PATRIOT VIPER STEEL RGB BLACK CL18 x2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1TB Samsung NVME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PALIT NVIDIA GEFORCE RTX 3090 DUAL 24GB GDDR6X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40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p4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{6D74FDFF-BD83-4AE4-9AF5-30EBBC886755}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5950X 4.9GHz Turbo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Prime X570-p Amd Ryzen Am4 Aura Sync Rgb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4x Ddr4 32gb 3600 Mhz Rgb Patriot Viper Steel 1x32gb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1TB Samsung NVME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PALIT NVIDIA GEFORCE RTX 3090TI GAMEROCK 24GB GDDR6X LHR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armada por el equipo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p41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4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4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{6D74FDFF-BD83-4AE4-9AF5-30EBBC886755}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Threadripper PRO 3955WX de 16 núcleos y 32 subprocesos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Pro Ws Wrx80e-sage Se Wifi Amd Threadripper Pro Eatx Wo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 Corsair Vengeance Black 32GB x4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SSD 2TB Samsung NVME x4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PALIT NVIDIA GEFORCE RTX 3090TI GAMEROCK 24GB GDDR6X LHR x2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8" name="Google Shape;98;p31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31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3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{6D74FDFF-BD83-4AE4-9AF5-30EBBC886755}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9100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msi h310M pro-vdh 1151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DDR4 4GB 2666MHZ OEM BULK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SOLIDO SSD 120GB PATRIOT BURST ELITE SATA III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" name="Google Shape;106;p3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3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{6D74FDFF-BD83-4AE4-9AF5-30EBBC886755}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Athlon 320GE 3.5Ghz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GIGABYTE AM4 GA-A320M-H BOX M-ATX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DDR4 4GB 2666MHZ OEM BULK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120GB PATRIOT BURST ELITE SATA III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ARMADA POR EL EQUIPO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14" name="Google Shape;114;p3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{6D74FDFF-BD83-4AE4-9AF5-30EBBC886755}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I3 10100F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Intel Asus H410M-D Prime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DDR4 8Gb 2.666mhz Kingston Hyperx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Blue 500gb 6gb/s Sata3 + SA400S37/120G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5" name="Google Shape;125;p35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3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3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{6D74FDFF-BD83-4AE4-9AF5-30EBBC886755}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I5 12600K ALDERLAKE S1700 12VA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B560M-A S1200 11th Gen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DDR4 8GB 3200MHZ PATRIOT VIPER STEEL RGB BLACK CL18 x2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500gb Kingston NVME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PALIT NVIDIA GEFORCE RTX 3060 DUAL 12GB GDDR6 LHR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3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3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{6D74FDFF-BD83-4AE4-9AF5-30EBBC886755}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3600 100-100000031BOX de 6 núcleos y 4.2GHz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DDR4 8GB 3200MHZ PATRIOT VIPER STEEL RGB BLACK CL18 x2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500gb Kingston NVME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XFX GTS Radeon RX 500 Series RX 580 RX-580P8DFD6 XXX Edition 8GB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armada por el equipo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1" name="Google Shape;141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{6D74FDFF-BD83-4AE4-9AF5-30EBBC886755}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MICROPROCESADOR AMD RYZEN 7 5700X	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B450 AORUS ELITE V2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8GB 3200MHZ PATRIOT VIPER STEEL RGB BLACK CL18 x2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1TB Kingston NVME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SAPPHIRE RADEON RX 6600 XT NITRO 8GB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