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100" d="100"/>
          <a:sy n="100" d="100"/>
        </p:scale>
        <p:origin x="1056" y="-1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50232"/>
              </p:ext>
            </p:extLst>
          </p:nvPr>
        </p:nvGraphicFramePr>
        <p:xfrm>
          <a:off x="542925" y="5114925"/>
          <a:ext cx="54864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5483860" imgH="2464128" progId="Word.Document.8">
                  <p:embed/>
                </p:oleObj>
              </mc:Choice>
              <mc:Fallback>
                <p:oleObj name="Document" r:id="rId3" imgW="5483860" imgH="24641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114925"/>
                        <a:ext cx="54864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D7F5-3DD9-43FD-A6AD-474C466E76FE}"/>
              </a:ext>
            </a:extLst>
          </p:cNvPr>
          <p:cNvSpPr txBox="1"/>
          <p:nvPr/>
        </p:nvSpPr>
        <p:spPr>
          <a:xfrm>
            <a:off x="2610349" y="4283918"/>
            <a:ext cx="91242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California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A49D-CCC5-40CE-8DA1-54EEFC2249F0}"/>
              </a:ext>
            </a:extLst>
          </p:cNvPr>
          <p:cNvSpPr txBox="1"/>
          <p:nvPr/>
        </p:nvSpPr>
        <p:spPr>
          <a:xfrm>
            <a:off x="816447" y="4136529"/>
            <a:ext cx="91345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7775B-6DF1-4B1A-BE08-DF12CDCC037D}"/>
              </a:ext>
            </a:extLst>
          </p:cNvPr>
          <p:cNvSpPr txBox="1"/>
          <p:nvPr/>
        </p:nvSpPr>
        <p:spPr>
          <a:xfrm>
            <a:off x="4191000" y="4001194"/>
            <a:ext cx="80278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Vermont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F3FC9-77F6-46DB-BE35-EE5F32CE2B61}"/>
              </a:ext>
            </a:extLst>
          </p:cNvPr>
          <p:cNvSpPr txBox="1"/>
          <p:nvPr/>
        </p:nvSpPr>
        <p:spPr>
          <a:xfrm>
            <a:off x="1666688" y="3533476"/>
            <a:ext cx="70403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Hawaii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49710-6500-465D-9BA8-90D354FFFA60}"/>
              </a:ext>
            </a:extLst>
          </p:cNvPr>
          <p:cNvSpPr txBox="1"/>
          <p:nvPr/>
        </p:nvSpPr>
        <p:spPr>
          <a:xfrm>
            <a:off x="3221926" y="3488928"/>
            <a:ext cx="6017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Texas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EBDD55-2EAE-4603-AC20-AA04D302F5D0}"/>
              </a:ext>
            </a:extLst>
          </p:cNvPr>
          <p:cNvSpPr txBox="1"/>
          <p:nvPr/>
        </p:nvSpPr>
        <p:spPr>
          <a:xfrm>
            <a:off x="2286000" y="2699865"/>
            <a:ext cx="7232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Oregon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FEF3A3-2737-48E5-9A94-C10F3E09A8B7}"/>
              </a:ext>
            </a:extLst>
          </p:cNvPr>
          <p:cNvSpPr txBox="1"/>
          <p:nvPr/>
        </p:nvSpPr>
        <p:spPr>
          <a:xfrm>
            <a:off x="1180612" y="2816226"/>
            <a:ext cx="68480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Alaska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B8B4C7-59ED-4E4F-A652-3790E3BCC0F8}"/>
              </a:ext>
            </a:extLst>
          </p:cNvPr>
          <p:cNvCxnSpPr>
            <a:stCxn id="14" idx="3"/>
            <a:endCxn id="13" idx="1"/>
          </p:cNvCxnSpPr>
          <p:nvPr/>
        </p:nvCxnSpPr>
        <p:spPr bwMode="auto">
          <a:xfrm flipV="1">
            <a:off x="1865415" y="2853754"/>
            <a:ext cx="420585" cy="116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A5600-A874-445E-A459-9A43F374E83D}"/>
              </a:ext>
            </a:extLst>
          </p:cNvPr>
          <p:cNvCxnSpPr>
            <a:stCxn id="14" idx="2"/>
            <a:endCxn id="11" idx="1"/>
          </p:cNvCxnSpPr>
          <p:nvPr/>
        </p:nvCxnSpPr>
        <p:spPr bwMode="auto">
          <a:xfrm>
            <a:off x="1523014" y="3124003"/>
            <a:ext cx="143674" cy="563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B713D4-4DA7-47F8-A2AC-10397961F2CF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 flipV="1">
            <a:off x="2370727" y="3642817"/>
            <a:ext cx="851199" cy="445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ED6203-3EC8-464E-BA6D-BA0EA697BC9A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 bwMode="auto">
          <a:xfrm>
            <a:off x="2370727" y="3687365"/>
            <a:ext cx="239622" cy="7504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A840DE-074D-4AC3-B6DB-48B031FBD428}"/>
              </a:ext>
            </a:extLst>
          </p:cNvPr>
          <p:cNvCxnSpPr>
            <a:stCxn id="11" idx="1"/>
            <a:endCxn id="9" idx="0"/>
          </p:cNvCxnSpPr>
          <p:nvPr/>
        </p:nvCxnSpPr>
        <p:spPr bwMode="auto">
          <a:xfrm flipH="1">
            <a:off x="1273175" y="3687365"/>
            <a:ext cx="393513" cy="449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CCEACD-8CF0-471F-8168-8514309EE5D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 bwMode="auto">
          <a:xfrm>
            <a:off x="3823629" y="3642817"/>
            <a:ext cx="367371" cy="512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DAB50C-BD42-4939-B672-EA637B7EEDB8}"/>
              </a:ext>
            </a:extLst>
          </p:cNvPr>
          <p:cNvCxnSpPr>
            <a:stCxn id="2" idx="3"/>
            <a:endCxn id="10" idx="1"/>
          </p:cNvCxnSpPr>
          <p:nvPr/>
        </p:nvCxnSpPr>
        <p:spPr bwMode="auto">
          <a:xfrm flipV="1">
            <a:off x="3522778" y="4155083"/>
            <a:ext cx="668222" cy="2827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E4297C-47FE-4473-89B8-67682986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46742"/>
              </p:ext>
            </p:extLst>
          </p:nvPr>
        </p:nvGraphicFramePr>
        <p:xfrm>
          <a:off x="736070" y="140153"/>
          <a:ext cx="59093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933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HL Lang.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Theory of 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Dis.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06FE8D-529D-4FED-8D8E-71938A080342}"/>
              </a:ext>
            </a:extLst>
          </p:cNvPr>
          <p:cNvSpPr txBox="1"/>
          <p:nvPr/>
        </p:nvSpPr>
        <p:spPr>
          <a:xfrm>
            <a:off x="-79248" y="104018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0909DAE-4417-4DF0-AA5F-13840375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338253"/>
              </p:ext>
            </p:extLst>
          </p:nvPr>
        </p:nvGraphicFramePr>
        <p:xfrm>
          <a:off x="736071" y="1273568"/>
          <a:ext cx="582830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Theory of 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Seminar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Dis.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HL Lang.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52A17A-2BC6-4CA7-A69B-152CFE03846E}"/>
              </a:ext>
            </a:extLst>
          </p:cNvPr>
          <p:cNvSpPr txBox="1"/>
          <p:nvPr/>
        </p:nvSpPr>
        <p:spPr>
          <a:xfrm>
            <a:off x="16003" y="1237433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443666A-B03B-4C42-AC1B-4C252EA0E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58627"/>
              </p:ext>
            </p:extLst>
          </p:nvPr>
        </p:nvGraphicFramePr>
        <p:xfrm>
          <a:off x="736070" y="2636551"/>
          <a:ext cx="58283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Theory of 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Seminar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Dis.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HL Lang.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7E2F2-EE39-470E-8D21-951B9F05C8B9}"/>
              </a:ext>
            </a:extLst>
          </p:cNvPr>
          <p:cNvSpPr txBox="1"/>
          <p:nvPr/>
        </p:nvSpPr>
        <p:spPr>
          <a:xfrm>
            <a:off x="16002" y="2600416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3998C52-BD2E-4396-802B-A0ABA4E89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27442"/>
              </p:ext>
            </p:extLst>
          </p:nvPr>
        </p:nvGraphicFramePr>
        <p:xfrm>
          <a:off x="720068" y="4219486"/>
          <a:ext cx="58283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Dis.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HL Lang.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Theory of 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Seminar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Compilers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81F511-5580-48A9-8315-821EE7C77C3B}"/>
              </a:ext>
            </a:extLst>
          </p:cNvPr>
          <p:cNvSpPr txBox="1"/>
          <p:nvPr/>
        </p:nvSpPr>
        <p:spPr>
          <a:xfrm>
            <a:off x="0" y="418335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41358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dirty="0">
                <a:highlight>
                  <a:srgbClr val="FFFF00"/>
                </a:highlight>
              </a:rPr>
              <a:t>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6B304-769B-40CF-A38D-395268740F30}"/>
              </a:ext>
            </a:extLst>
          </p:cNvPr>
          <p:cNvSpPr txBox="1"/>
          <p:nvPr/>
        </p:nvSpPr>
        <p:spPr>
          <a:xfrm>
            <a:off x="609600" y="4275138"/>
            <a:ext cx="397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Washington: 600</a:t>
            </a:r>
          </a:p>
          <a:p>
            <a:r>
              <a:rPr lang="en-US" sz="1400" dirty="0"/>
              <a:t>Houston: 800</a:t>
            </a:r>
          </a:p>
          <a:p>
            <a:r>
              <a:rPr lang="en-US" sz="1400" dirty="0"/>
              <a:t>Dallas: 1900 (Atlanta -&gt; Washington)</a:t>
            </a:r>
          </a:p>
          <a:p>
            <a:r>
              <a:rPr lang="en-US" sz="1400" dirty="0"/>
              <a:t>Denver: 2680 (Atlanta -&gt; Washington -&gt; Dallas)</a:t>
            </a:r>
          </a:p>
          <a:p>
            <a:r>
              <a:rPr lang="en-US" sz="1400" dirty="0"/>
              <a:t>Austin: 2100 (Atlanta -&gt; Washington -&gt; Dallas)</a:t>
            </a:r>
          </a:p>
          <a:p>
            <a:r>
              <a:rPr lang="en-US" sz="1400" dirty="0"/>
              <a:t>Chicago: 2800 (Atlanta -&gt; Washington -&gt; Dallas)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A0345B-EFE7-4D4A-9245-4374AD613942}"/>
              </a:ext>
            </a:extLst>
          </p:cNvPr>
          <p:cNvSpPr txBox="1"/>
          <p:nvPr/>
        </p:nvSpPr>
        <p:spPr>
          <a:xfrm>
            <a:off x="533400" y="6199227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0 -&gt; 2 -&gt; 5 -&gt; 1 -&gt; 4 -&gt; 3</a:t>
            </a:r>
          </a:p>
          <a:p>
            <a:r>
              <a:rPr lang="en-US" sz="1800" dirty="0"/>
              <a:t>Only 3 is remaining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606FA-6B27-43B2-A478-D0D1F4987E98}"/>
              </a:ext>
            </a:extLst>
          </p:cNvPr>
          <p:cNvSpPr txBox="1"/>
          <p:nvPr/>
        </p:nvSpPr>
        <p:spPr>
          <a:xfrm>
            <a:off x="533400" y="5415343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0 -&gt; 2 -&gt; 5 -&gt; 1 -&gt; 4</a:t>
            </a:r>
          </a:p>
          <a:p>
            <a:r>
              <a:rPr lang="en-US" sz="1800" dirty="0"/>
              <a:t>Path from 5 to 4 is shorter than from 5 to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1B794-B626-4730-9682-D42CB07ED501}"/>
              </a:ext>
            </a:extLst>
          </p:cNvPr>
          <p:cNvSpPr txBox="1"/>
          <p:nvPr/>
        </p:nvSpPr>
        <p:spPr>
          <a:xfrm>
            <a:off x="533400" y="4771787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0 -&gt; 2 -&gt; 5 -&gt; 1</a:t>
            </a:r>
          </a:p>
          <a:p>
            <a:r>
              <a:rPr lang="en-US" sz="1800" dirty="0"/>
              <a:t>Path from 5 to 1 is shorter than from 5 to 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1BFDD-AF82-44F0-96C6-FBDAC397EDC3}"/>
              </a:ext>
            </a:extLst>
          </p:cNvPr>
          <p:cNvSpPr txBox="1"/>
          <p:nvPr/>
        </p:nvSpPr>
        <p:spPr>
          <a:xfrm>
            <a:off x="533400" y="4061727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0 -&gt; 2 -&gt; 5</a:t>
            </a:r>
          </a:p>
          <a:p>
            <a:r>
              <a:rPr lang="en-US" sz="1800" dirty="0"/>
              <a:t>Path from 2 to 5 is shorter than from 2 to 4.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5E7223D-7B12-4590-9EE2-526BC8B3F59D}"/>
              </a:ext>
            </a:extLst>
          </p:cNvPr>
          <p:cNvSpPr/>
          <p:nvPr/>
        </p:nvSpPr>
        <p:spPr bwMode="auto">
          <a:xfrm>
            <a:off x="1295400" y="4299317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70F019-D3C0-46BA-A259-E51405331A44}"/>
              </a:ext>
            </a:extLst>
          </p:cNvPr>
          <p:cNvSpPr txBox="1"/>
          <p:nvPr/>
        </p:nvSpPr>
        <p:spPr>
          <a:xfrm>
            <a:off x="1295400" y="4267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2D83F-49A5-4454-98D0-0FD47CF2965A}"/>
              </a:ext>
            </a:extLst>
          </p:cNvPr>
          <p:cNvSpPr txBox="1"/>
          <p:nvPr/>
        </p:nvSpPr>
        <p:spPr>
          <a:xfrm>
            <a:off x="1295400" y="51439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CCB25-5C56-42AB-8FED-5A2332E5E010}"/>
              </a:ext>
            </a:extLst>
          </p:cNvPr>
          <p:cNvSpPr txBox="1"/>
          <p:nvPr/>
        </p:nvSpPr>
        <p:spPr>
          <a:xfrm>
            <a:off x="2590800" y="4267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D4AE1-5D64-487E-8221-32F52B9C5FE8}"/>
              </a:ext>
            </a:extLst>
          </p:cNvPr>
          <p:cNvSpPr txBox="1"/>
          <p:nvPr/>
        </p:nvSpPr>
        <p:spPr>
          <a:xfrm>
            <a:off x="2590800" y="51439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DD768-52AC-496C-A8B2-821E47DFEBCA}"/>
              </a:ext>
            </a:extLst>
          </p:cNvPr>
          <p:cNvSpPr txBox="1"/>
          <p:nvPr/>
        </p:nvSpPr>
        <p:spPr>
          <a:xfrm>
            <a:off x="2036842" y="4690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304BE8-FEA2-4F10-95AD-184BA658865D}"/>
              </a:ext>
            </a:extLst>
          </p:cNvPr>
          <p:cNvSpPr txBox="1"/>
          <p:nvPr/>
        </p:nvSpPr>
        <p:spPr>
          <a:xfrm>
            <a:off x="2027317" y="51439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C39D10-0A56-4238-98CB-DF3D4F067EEB}"/>
              </a:ext>
            </a:extLst>
          </p:cNvPr>
          <p:cNvSpPr/>
          <p:nvPr/>
        </p:nvSpPr>
        <p:spPr bwMode="auto">
          <a:xfrm>
            <a:off x="2590800" y="4300954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59DEBD-3C99-4D64-8D4B-E5B975D2366A}"/>
              </a:ext>
            </a:extLst>
          </p:cNvPr>
          <p:cNvSpPr/>
          <p:nvPr/>
        </p:nvSpPr>
        <p:spPr bwMode="auto">
          <a:xfrm>
            <a:off x="2027317" y="4719638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333799-1ADD-4631-B617-532500DD8EF8}"/>
              </a:ext>
            </a:extLst>
          </p:cNvPr>
          <p:cNvSpPr/>
          <p:nvPr/>
        </p:nvSpPr>
        <p:spPr bwMode="auto">
          <a:xfrm>
            <a:off x="1289884" y="5177670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A5F2D2-F784-4F91-95BF-599BC411FF0B}"/>
              </a:ext>
            </a:extLst>
          </p:cNvPr>
          <p:cNvSpPr/>
          <p:nvPr/>
        </p:nvSpPr>
        <p:spPr bwMode="auto">
          <a:xfrm>
            <a:off x="2021801" y="5160793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4E0888-4ECB-4486-B2A5-457541F9F5DE}"/>
              </a:ext>
            </a:extLst>
          </p:cNvPr>
          <p:cNvSpPr/>
          <p:nvPr/>
        </p:nvSpPr>
        <p:spPr bwMode="auto">
          <a:xfrm>
            <a:off x="2585284" y="5176033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6A8E2B-28D3-4E8F-ACDC-A13B4C03DA0A}"/>
              </a:ext>
            </a:extLst>
          </p:cNvPr>
          <p:cNvCxnSpPr>
            <a:cxnSpLocks/>
            <a:stCxn id="18" idx="7"/>
            <a:endCxn id="17" idx="2"/>
          </p:cNvCxnSpPr>
          <p:nvPr/>
        </p:nvCxnSpPr>
        <p:spPr bwMode="auto">
          <a:xfrm flipV="1">
            <a:off x="1535074" y="4872038"/>
            <a:ext cx="492243" cy="35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BE1FD8-63A1-4E42-A8F3-4C19A044455A}"/>
              </a:ext>
            </a:extLst>
          </p:cNvPr>
          <p:cNvSpPr txBox="1"/>
          <p:nvPr/>
        </p:nvSpPr>
        <p:spPr>
          <a:xfrm>
            <a:off x="1623219" y="4764275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338689-E947-45DE-930C-5A9FCD594F25}"/>
              </a:ext>
            </a:extLst>
          </p:cNvPr>
          <p:cNvSpPr/>
          <p:nvPr/>
        </p:nvSpPr>
        <p:spPr bwMode="auto">
          <a:xfrm>
            <a:off x="4729916" y="6029889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7EBE1D-7A0D-4956-9035-3011636845FD}"/>
              </a:ext>
            </a:extLst>
          </p:cNvPr>
          <p:cNvSpPr txBox="1"/>
          <p:nvPr/>
        </p:nvSpPr>
        <p:spPr>
          <a:xfrm>
            <a:off x="4729916" y="59977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8B1DA-5937-495D-97CA-DA5E02B2BD37}"/>
              </a:ext>
            </a:extLst>
          </p:cNvPr>
          <p:cNvSpPr txBox="1"/>
          <p:nvPr/>
        </p:nvSpPr>
        <p:spPr>
          <a:xfrm>
            <a:off x="4729916" y="687448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570075-FCEE-4530-B4A1-170CF487348D}"/>
              </a:ext>
            </a:extLst>
          </p:cNvPr>
          <p:cNvSpPr txBox="1"/>
          <p:nvPr/>
        </p:nvSpPr>
        <p:spPr>
          <a:xfrm>
            <a:off x="6025316" y="599777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D74F0-EB5B-4B9C-B7BD-6341AC60FB04}"/>
              </a:ext>
            </a:extLst>
          </p:cNvPr>
          <p:cNvSpPr txBox="1"/>
          <p:nvPr/>
        </p:nvSpPr>
        <p:spPr>
          <a:xfrm>
            <a:off x="6025316" y="687448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644DF0-4968-4720-B7FD-F24D9DF5AFE4}"/>
              </a:ext>
            </a:extLst>
          </p:cNvPr>
          <p:cNvSpPr txBox="1"/>
          <p:nvPr/>
        </p:nvSpPr>
        <p:spPr>
          <a:xfrm>
            <a:off x="5471358" y="64212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8611C9-8217-4A45-84E4-A13A7C66A212}"/>
              </a:ext>
            </a:extLst>
          </p:cNvPr>
          <p:cNvSpPr txBox="1"/>
          <p:nvPr/>
        </p:nvSpPr>
        <p:spPr>
          <a:xfrm>
            <a:off x="5461833" y="687448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E7DE82-8291-4A0A-BCBE-04DA0984FDE1}"/>
              </a:ext>
            </a:extLst>
          </p:cNvPr>
          <p:cNvSpPr/>
          <p:nvPr/>
        </p:nvSpPr>
        <p:spPr bwMode="auto">
          <a:xfrm>
            <a:off x="6025316" y="6031526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C4E95C-2599-4C36-8AC6-175F09D26740}"/>
              </a:ext>
            </a:extLst>
          </p:cNvPr>
          <p:cNvSpPr/>
          <p:nvPr/>
        </p:nvSpPr>
        <p:spPr bwMode="auto">
          <a:xfrm>
            <a:off x="5461833" y="6450210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AE94F96-C291-4CEC-AABD-A5E92AC4071B}"/>
              </a:ext>
            </a:extLst>
          </p:cNvPr>
          <p:cNvSpPr/>
          <p:nvPr/>
        </p:nvSpPr>
        <p:spPr bwMode="auto">
          <a:xfrm>
            <a:off x="4724400" y="6908242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1037353-37AE-4A2E-AE0F-453F8B7C205C}"/>
              </a:ext>
            </a:extLst>
          </p:cNvPr>
          <p:cNvSpPr/>
          <p:nvPr/>
        </p:nvSpPr>
        <p:spPr bwMode="auto">
          <a:xfrm>
            <a:off x="5456317" y="6891365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83E7476-32DD-43FC-B631-4411E2C04E84}"/>
              </a:ext>
            </a:extLst>
          </p:cNvPr>
          <p:cNvSpPr/>
          <p:nvPr/>
        </p:nvSpPr>
        <p:spPr bwMode="auto">
          <a:xfrm>
            <a:off x="6019800" y="6906605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96B1BD-FCA8-444E-A211-5A33AC251466}"/>
              </a:ext>
            </a:extLst>
          </p:cNvPr>
          <p:cNvCxnSpPr>
            <a:cxnSpLocks/>
            <a:stCxn id="52" idx="7"/>
            <a:endCxn id="51" idx="2"/>
          </p:cNvCxnSpPr>
          <p:nvPr/>
        </p:nvCxnSpPr>
        <p:spPr bwMode="auto">
          <a:xfrm flipV="1">
            <a:off x="4969590" y="6602610"/>
            <a:ext cx="492243" cy="35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5E35BE7-7603-4CA0-B949-F246FEEF7145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 bwMode="auto">
          <a:xfrm flipV="1">
            <a:off x="5707023" y="6291689"/>
            <a:ext cx="360361" cy="20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EE9471-09C2-44AB-9CFD-B8DD3DEAD3E1}"/>
              </a:ext>
            </a:extLst>
          </p:cNvPr>
          <p:cNvCxnSpPr>
            <a:stCxn id="44" idx="2"/>
            <a:endCxn id="45" idx="0"/>
          </p:cNvCxnSpPr>
          <p:nvPr/>
        </p:nvCxnSpPr>
        <p:spPr bwMode="auto">
          <a:xfrm>
            <a:off x="4873545" y="6336326"/>
            <a:ext cx="0" cy="538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4406F5-8B27-437C-BD3F-538E6E8CF1A0}"/>
              </a:ext>
            </a:extLst>
          </p:cNvPr>
          <p:cNvCxnSpPr>
            <a:stCxn id="50" idx="4"/>
            <a:endCxn id="54" idx="0"/>
          </p:cNvCxnSpPr>
          <p:nvPr/>
        </p:nvCxnSpPr>
        <p:spPr bwMode="auto">
          <a:xfrm>
            <a:off x="6168945" y="6336326"/>
            <a:ext cx="0" cy="538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86F211-8B49-4F0A-944A-A02A2EF1CDBD}"/>
              </a:ext>
            </a:extLst>
          </p:cNvPr>
          <p:cNvCxnSpPr>
            <a:stCxn id="53" idx="6"/>
            <a:endCxn id="47" idx="1"/>
          </p:cNvCxnSpPr>
          <p:nvPr/>
        </p:nvCxnSpPr>
        <p:spPr bwMode="auto">
          <a:xfrm>
            <a:off x="5743575" y="7043765"/>
            <a:ext cx="2817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2B20886-FABF-4FB9-8153-E824D27F3F2B}"/>
              </a:ext>
            </a:extLst>
          </p:cNvPr>
          <p:cNvSpPr txBox="1"/>
          <p:nvPr/>
        </p:nvSpPr>
        <p:spPr>
          <a:xfrm>
            <a:off x="5057735" y="6494847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DC8301-7D1C-45D1-916D-0B80E4B65FBA}"/>
              </a:ext>
            </a:extLst>
          </p:cNvPr>
          <p:cNvSpPr txBox="1"/>
          <p:nvPr/>
        </p:nvSpPr>
        <p:spPr>
          <a:xfrm>
            <a:off x="5721785" y="6166389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A3BA15-2768-49DA-8170-1D2EDE407D91}"/>
              </a:ext>
            </a:extLst>
          </p:cNvPr>
          <p:cNvSpPr txBox="1"/>
          <p:nvPr/>
        </p:nvSpPr>
        <p:spPr>
          <a:xfrm>
            <a:off x="4660822" y="6450031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A97809-A6FF-478B-9F9D-E3E45B221574}"/>
              </a:ext>
            </a:extLst>
          </p:cNvPr>
          <p:cNvSpPr txBox="1"/>
          <p:nvPr/>
        </p:nvSpPr>
        <p:spPr>
          <a:xfrm>
            <a:off x="6149620" y="6464110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EE731B-A4AA-439F-A934-EE144AD3D652}"/>
              </a:ext>
            </a:extLst>
          </p:cNvPr>
          <p:cNvSpPr txBox="1"/>
          <p:nvPr/>
        </p:nvSpPr>
        <p:spPr>
          <a:xfrm>
            <a:off x="5751279" y="6771846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CE015B3-086B-4B69-8B55-24D48387C6BD}"/>
              </a:ext>
            </a:extLst>
          </p:cNvPr>
          <p:cNvSpPr/>
          <p:nvPr/>
        </p:nvSpPr>
        <p:spPr bwMode="auto">
          <a:xfrm>
            <a:off x="4729916" y="4276457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B95A78-8104-4549-80ED-AB78D2CD1199}"/>
              </a:ext>
            </a:extLst>
          </p:cNvPr>
          <p:cNvSpPr txBox="1"/>
          <p:nvPr/>
        </p:nvSpPr>
        <p:spPr>
          <a:xfrm>
            <a:off x="4729916" y="42443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4A1058-FCB9-470C-92BA-816FFB3F72AC}"/>
              </a:ext>
            </a:extLst>
          </p:cNvPr>
          <p:cNvSpPr txBox="1"/>
          <p:nvPr/>
        </p:nvSpPr>
        <p:spPr>
          <a:xfrm>
            <a:off x="4729916" y="51210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63394-38AA-461F-A8C6-7C4140216ACF}"/>
              </a:ext>
            </a:extLst>
          </p:cNvPr>
          <p:cNvSpPr txBox="1"/>
          <p:nvPr/>
        </p:nvSpPr>
        <p:spPr>
          <a:xfrm>
            <a:off x="6025316" y="42443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912E209-285E-4325-86C1-C60C60ABB2A8}"/>
              </a:ext>
            </a:extLst>
          </p:cNvPr>
          <p:cNvSpPr txBox="1"/>
          <p:nvPr/>
        </p:nvSpPr>
        <p:spPr>
          <a:xfrm>
            <a:off x="6025316" y="51210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D803FA-05C7-44A1-84A2-29972ADDD443}"/>
              </a:ext>
            </a:extLst>
          </p:cNvPr>
          <p:cNvSpPr txBox="1"/>
          <p:nvPr/>
        </p:nvSpPr>
        <p:spPr>
          <a:xfrm>
            <a:off x="5471358" y="466778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878193-82F6-4C56-8C19-BEC6F40D8897}"/>
              </a:ext>
            </a:extLst>
          </p:cNvPr>
          <p:cNvSpPr txBox="1"/>
          <p:nvPr/>
        </p:nvSpPr>
        <p:spPr>
          <a:xfrm>
            <a:off x="5461833" y="51210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68412B2-449B-4632-B90C-488CE38FB62C}"/>
              </a:ext>
            </a:extLst>
          </p:cNvPr>
          <p:cNvSpPr/>
          <p:nvPr/>
        </p:nvSpPr>
        <p:spPr bwMode="auto">
          <a:xfrm>
            <a:off x="6025316" y="4278094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373F0C-2FC6-4920-94C3-E04E54FCF166}"/>
              </a:ext>
            </a:extLst>
          </p:cNvPr>
          <p:cNvSpPr/>
          <p:nvPr/>
        </p:nvSpPr>
        <p:spPr bwMode="auto">
          <a:xfrm>
            <a:off x="5461833" y="4696778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A24C94-4D0E-4667-91C0-653860805E6E}"/>
              </a:ext>
            </a:extLst>
          </p:cNvPr>
          <p:cNvSpPr/>
          <p:nvPr/>
        </p:nvSpPr>
        <p:spPr bwMode="auto">
          <a:xfrm>
            <a:off x="4724400" y="5154810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AFFC1E8-D9FA-43AE-BAB6-693B8540E5E5}"/>
              </a:ext>
            </a:extLst>
          </p:cNvPr>
          <p:cNvSpPr/>
          <p:nvPr/>
        </p:nvSpPr>
        <p:spPr bwMode="auto">
          <a:xfrm>
            <a:off x="5456317" y="5137933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88C30B3-5C7B-42C5-9871-1C9FF58A8FE7}"/>
              </a:ext>
            </a:extLst>
          </p:cNvPr>
          <p:cNvSpPr/>
          <p:nvPr/>
        </p:nvSpPr>
        <p:spPr bwMode="auto">
          <a:xfrm>
            <a:off x="6019800" y="5153173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22D515-54CE-4677-A8A9-9749363EEAFF}"/>
              </a:ext>
            </a:extLst>
          </p:cNvPr>
          <p:cNvCxnSpPr>
            <a:cxnSpLocks/>
            <a:stCxn id="74" idx="7"/>
            <a:endCxn id="73" idx="2"/>
          </p:cNvCxnSpPr>
          <p:nvPr/>
        </p:nvCxnSpPr>
        <p:spPr bwMode="auto">
          <a:xfrm flipV="1">
            <a:off x="4969590" y="4849178"/>
            <a:ext cx="492243" cy="35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F35A3E-4B25-4BCD-821D-B02A0C7F3EBE}"/>
              </a:ext>
            </a:extLst>
          </p:cNvPr>
          <p:cNvCxnSpPr>
            <a:cxnSpLocks/>
            <a:stCxn id="73" idx="7"/>
            <a:endCxn id="72" idx="3"/>
          </p:cNvCxnSpPr>
          <p:nvPr/>
        </p:nvCxnSpPr>
        <p:spPr bwMode="auto">
          <a:xfrm flipV="1">
            <a:off x="5707023" y="4538257"/>
            <a:ext cx="360361" cy="20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32A06DB-9DA2-4286-9B4B-23D62941E097}"/>
              </a:ext>
            </a:extLst>
          </p:cNvPr>
          <p:cNvCxnSpPr>
            <a:stCxn id="66" idx="2"/>
            <a:endCxn id="67" idx="0"/>
          </p:cNvCxnSpPr>
          <p:nvPr/>
        </p:nvCxnSpPr>
        <p:spPr bwMode="auto">
          <a:xfrm>
            <a:off x="4873545" y="4582894"/>
            <a:ext cx="0" cy="538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DDC9337-4211-4FCB-A724-2D8808AD3B93}"/>
              </a:ext>
            </a:extLst>
          </p:cNvPr>
          <p:cNvCxnSpPr>
            <a:stCxn id="72" idx="4"/>
            <a:endCxn id="76" idx="0"/>
          </p:cNvCxnSpPr>
          <p:nvPr/>
        </p:nvCxnSpPr>
        <p:spPr bwMode="auto">
          <a:xfrm>
            <a:off x="6168945" y="4582894"/>
            <a:ext cx="0" cy="538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A3733F9-81B4-4E7C-8587-78F7ED9216C8}"/>
              </a:ext>
            </a:extLst>
          </p:cNvPr>
          <p:cNvSpPr txBox="1"/>
          <p:nvPr/>
        </p:nvSpPr>
        <p:spPr>
          <a:xfrm>
            <a:off x="5057735" y="4741415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23F47C-D85C-4426-8E5A-30DF75C92C2B}"/>
              </a:ext>
            </a:extLst>
          </p:cNvPr>
          <p:cNvSpPr txBox="1"/>
          <p:nvPr/>
        </p:nvSpPr>
        <p:spPr>
          <a:xfrm>
            <a:off x="5721785" y="4412957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E7E71C-B214-4A2B-9EF3-8F66C22B0136}"/>
              </a:ext>
            </a:extLst>
          </p:cNvPr>
          <p:cNvSpPr txBox="1"/>
          <p:nvPr/>
        </p:nvSpPr>
        <p:spPr>
          <a:xfrm>
            <a:off x="4660822" y="4696599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31D90E-E677-4A56-926D-9F1E4FE7859D}"/>
              </a:ext>
            </a:extLst>
          </p:cNvPr>
          <p:cNvSpPr txBox="1"/>
          <p:nvPr/>
        </p:nvSpPr>
        <p:spPr>
          <a:xfrm>
            <a:off x="6149620" y="4710678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2F6811D-356B-4C96-BD24-E95B0D5889AD}"/>
              </a:ext>
            </a:extLst>
          </p:cNvPr>
          <p:cNvSpPr/>
          <p:nvPr/>
        </p:nvSpPr>
        <p:spPr bwMode="auto">
          <a:xfrm>
            <a:off x="1396961" y="7405442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AE2572-DAB3-4409-BC31-E33A93A83FE1}"/>
              </a:ext>
            </a:extLst>
          </p:cNvPr>
          <p:cNvSpPr txBox="1"/>
          <p:nvPr/>
        </p:nvSpPr>
        <p:spPr>
          <a:xfrm>
            <a:off x="1396961" y="7373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BA7D85-03F8-43C8-9EC6-3C36D75DD053}"/>
              </a:ext>
            </a:extLst>
          </p:cNvPr>
          <p:cNvSpPr txBox="1"/>
          <p:nvPr/>
        </p:nvSpPr>
        <p:spPr>
          <a:xfrm>
            <a:off x="1396961" y="825004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8B674E-E32F-4764-8373-3324B0EB0010}"/>
              </a:ext>
            </a:extLst>
          </p:cNvPr>
          <p:cNvSpPr txBox="1"/>
          <p:nvPr/>
        </p:nvSpPr>
        <p:spPr>
          <a:xfrm>
            <a:off x="2692361" y="737332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B2F65F-5072-45AE-8203-0F3FD2D6B1EB}"/>
              </a:ext>
            </a:extLst>
          </p:cNvPr>
          <p:cNvSpPr txBox="1"/>
          <p:nvPr/>
        </p:nvSpPr>
        <p:spPr>
          <a:xfrm>
            <a:off x="2692361" y="825004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039BFE-4FFB-49DD-A452-4182D550D2B5}"/>
              </a:ext>
            </a:extLst>
          </p:cNvPr>
          <p:cNvSpPr txBox="1"/>
          <p:nvPr/>
        </p:nvSpPr>
        <p:spPr>
          <a:xfrm>
            <a:off x="2138403" y="779677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E27759-3E68-46AF-AFF8-AB251559732A}"/>
              </a:ext>
            </a:extLst>
          </p:cNvPr>
          <p:cNvSpPr txBox="1"/>
          <p:nvPr/>
        </p:nvSpPr>
        <p:spPr>
          <a:xfrm>
            <a:off x="2128878" y="825004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397D5BD-9DC5-4A6B-BD38-15BCFBD09EEA}"/>
              </a:ext>
            </a:extLst>
          </p:cNvPr>
          <p:cNvSpPr/>
          <p:nvPr/>
        </p:nvSpPr>
        <p:spPr bwMode="auto">
          <a:xfrm>
            <a:off x="2692361" y="7407079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801E12-7B36-4AB9-9CF6-B3BBE0AFA685}"/>
              </a:ext>
            </a:extLst>
          </p:cNvPr>
          <p:cNvSpPr/>
          <p:nvPr/>
        </p:nvSpPr>
        <p:spPr bwMode="auto">
          <a:xfrm>
            <a:off x="2128878" y="7825763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99BB1B9-3C4C-4F71-BB8C-01C4175CA1BD}"/>
              </a:ext>
            </a:extLst>
          </p:cNvPr>
          <p:cNvSpPr/>
          <p:nvPr/>
        </p:nvSpPr>
        <p:spPr bwMode="auto">
          <a:xfrm>
            <a:off x="1391445" y="8283795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DA746E2-0107-4D8F-BF06-DEADB495D52B}"/>
              </a:ext>
            </a:extLst>
          </p:cNvPr>
          <p:cNvSpPr/>
          <p:nvPr/>
        </p:nvSpPr>
        <p:spPr bwMode="auto">
          <a:xfrm>
            <a:off x="2123362" y="8266918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5E1A60-0DD2-48B1-AD75-338F36A90629}"/>
              </a:ext>
            </a:extLst>
          </p:cNvPr>
          <p:cNvSpPr/>
          <p:nvPr/>
        </p:nvSpPr>
        <p:spPr bwMode="auto">
          <a:xfrm>
            <a:off x="2686845" y="8282158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295B693-52E8-497A-AC37-559A4057BB88}"/>
              </a:ext>
            </a:extLst>
          </p:cNvPr>
          <p:cNvCxnSpPr>
            <a:cxnSpLocks/>
            <a:stCxn id="96" idx="7"/>
            <a:endCxn id="95" idx="2"/>
          </p:cNvCxnSpPr>
          <p:nvPr/>
        </p:nvCxnSpPr>
        <p:spPr bwMode="auto">
          <a:xfrm flipV="1">
            <a:off x="1636635" y="7978163"/>
            <a:ext cx="492243" cy="35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FE3628D-F2DB-4D48-8895-933607F5113C}"/>
              </a:ext>
            </a:extLst>
          </p:cNvPr>
          <p:cNvCxnSpPr>
            <a:cxnSpLocks/>
            <a:stCxn id="95" idx="7"/>
            <a:endCxn id="94" idx="3"/>
          </p:cNvCxnSpPr>
          <p:nvPr/>
        </p:nvCxnSpPr>
        <p:spPr bwMode="auto">
          <a:xfrm flipV="1">
            <a:off x="2374068" y="7667242"/>
            <a:ext cx="360361" cy="20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49B9D3F-CB0E-4E8D-9F33-CD871DF8DF20}"/>
              </a:ext>
            </a:extLst>
          </p:cNvPr>
          <p:cNvCxnSpPr>
            <a:stCxn id="88" idx="2"/>
            <a:endCxn id="89" idx="0"/>
          </p:cNvCxnSpPr>
          <p:nvPr/>
        </p:nvCxnSpPr>
        <p:spPr bwMode="auto">
          <a:xfrm>
            <a:off x="1540590" y="7711879"/>
            <a:ext cx="0" cy="538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61A74C6-7D3D-464E-BF6E-630BC3D9FE16}"/>
              </a:ext>
            </a:extLst>
          </p:cNvPr>
          <p:cNvSpPr txBox="1"/>
          <p:nvPr/>
        </p:nvSpPr>
        <p:spPr>
          <a:xfrm>
            <a:off x="1724780" y="7870400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D66FB3-5A8B-40A8-9EDE-D0158BCA9D72}"/>
              </a:ext>
            </a:extLst>
          </p:cNvPr>
          <p:cNvSpPr txBox="1"/>
          <p:nvPr/>
        </p:nvSpPr>
        <p:spPr>
          <a:xfrm>
            <a:off x="2388830" y="7541942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4000DE1-C9C3-49FA-830B-5B500F695686}"/>
              </a:ext>
            </a:extLst>
          </p:cNvPr>
          <p:cNvSpPr txBox="1"/>
          <p:nvPr/>
        </p:nvSpPr>
        <p:spPr>
          <a:xfrm>
            <a:off x="1327867" y="7825584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BBA6EE-596E-4ECD-8F33-67A6A1413C2F}"/>
              </a:ext>
            </a:extLst>
          </p:cNvPr>
          <p:cNvSpPr/>
          <p:nvPr/>
        </p:nvSpPr>
        <p:spPr bwMode="auto">
          <a:xfrm>
            <a:off x="1318260" y="5763994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9BB481-B034-4FB8-9266-BD8A1DC8A25A}"/>
              </a:ext>
            </a:extLst>
          </p:cNvPr>
          <p:cNvSpPr txBox="1"/>
          <p:nvPr/>
        </p:nvSpPr>
        <p:spPr>
          <a:xfrm>
            <a:off x="1318260" y="573187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935DF12-E5AA-43B1-9596-CD888692DB95}"/>
              </a:ext>
            </a:extLst>
          </p:cNvPr>
          <p:cNvSpPr txBox="1"/>
          <p:nvPr/>
        </p:nvSpPr>
        <p:spPr>
          <a:xfrm>
            <a:off x="1318260" y="66085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8DE3984-ACD4-4EFF-8237-44F3A4F19FBF}"/>
              </a:ext>
            </a:extLst>
          </p:cNvPr>
          <p:cNvSpPr txBox="1"/>
          <p:nvPr/>
        </p:nvSpPr>
        <p:spPr>
          <a:xfrm>
            <a:off x="2613660" y="573187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064CC5-0356-4205-AE21-7BA4F49FD2BF}"/>
              </a:ext>
            </a:extLst>
          </p:cNvPr>
          <p:cNvSpPr txBox="1"/>
          <p:nvPr/>
        </p:nvSpPr>
        <p:spPr>
          <a:xfrm>
            <a:off x="2613660" y="66085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37C1772-7AF4-4791-A815-DD5DA8FD2536}"/>
              </a:ext>
            </a:extLst>
          </p:cNvPr>
          <p:cNvSpPr txBox="1"/>
          <p:nvPr/>
        </p:nvSpPr>
        <p:spPr>
          <a:xfrm>
            <a:off x="2059702" y="61553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94E740D-9965-46DC-AD25-ED6387CB5750}"/>
              </a:ext>
            </a:extLst>
          </p:cNvPr>
          <p:cNvSpPr txBox="1"/>
          <p:nvPr/>
        </p:nvSpPr>
        <p:spPr>
          <a:xfrm>
            <a:off x="2050177" y="660859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BA51BA2-CDB6-4511-8714-35C93BCD7C80}"/>
              </a:ext>
            </a:extLst>
          </p:cNvPr>
          <p:cNvSpPr/>
          <p:nvPr/>
        </p:nvSpPr>
        <p:spPr bwMode="auto">
          <a:xfrm>
            <a:off x="2613660" y="5765631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64EABE0-CC94-4CC4-8D30-05A7A8ADDADA}"/>
              </a:ext>
            </a:extLst>
          </p:cNvPr>
          <p:cNvSpPr/>
          <p:nvPr/>
        </p:nvSpPr>
        <p:spPr bwMode="auto">
          <a:xfrm>
            <a:off x="2050177" y="6184315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50E5F28-8D33-4A48-8F80-30C743BDF834}"/>
              </a:ext>
            </a:extLst>
          </p:cNvPr>
          <p:cNvSpPr/>
          <p:nvPr/>
        </p:nvSpPr>
        <p:spPr bwMode="auto">
          <a:xfrm>
            <a:off x="1312744" y="6642347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29B59E1-C51E-4604-B71A-1BA056F276C1}"/>
              </a:ext>
            </a:extLst>
          </p:cNvPr>
          <p:cNvSpPr/>
          <p:nvPr/>
        </p:nvSpPr>
        <p:spPr bwMode="auto">
          <a:xfrm>
            <a:off x="2044661" y="6625470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1B60678-2247-4772-960F-52BCB1AA9B29}"/>
              </a:ext>
            </a:extLst>
          </p:cNvPr>
          <p:cNvSpPr/>
          <p:nvPr/>
        </p:nvSpPr>
        <p:spPr bwMode="auto">
          <a:xfrm>
            <a:off x="2608144" y="6640710"/>
            <a:ext cx="287258" cy="304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E45BA6B-9803-4B0E-9CC8-93ADB4F7C5A8}"/>
              </a:ext>
            </a:extLst>
          </p:cNvPr>
          <p:cNvCxnSpPr>
            <a:cxnSpLocks/>
            <a:stCxn id="116" idx="7"/>
            <a:endCxn id="115" idx="2"/>
          </p:cNvCxnSpPr>
          <p:nvPr/>
        </p:nvCxnSpPr>
        <p:spPr bwMode="auto">
          <a:xfrm flipV="1">
            <a:off x="1557934" y="6336715"/>
            <a:ext cx="492243" cy="350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F535F75-443B-4C32-9388-184AFDF602E7}"/>
              </a:ext>
            </a:extLst>
          </p:cNvPr>
          <p:cNvCxnSpPr>
            <a:cxnSpLocks/>
            <a:stCxn id="115" idx="7"/>
            <a:endCxn id="114" idx="3"/>
          </p:cNvCxnSpPr>
          <p:nvPr/>
        </p:nvCxnSpPr>
        <p:spPr bwMode="auto">
          <a:xfrm flipV="1">
            <a:off x="2295367" y="6025794"/>
            <a:ext cx="360361" cy="20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13F4435-2142-4E22-BB1D-F5AA2F1403E5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 bwMode="auto">
          <a:xfrm>
            <a:off x="1461889" y="6070431"/>
            <a:ext cx="0" cy="5381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63A75E1-7894-41E2-839A-73F26AA8CBF0}"/>
              </a:ext>
            </a:extLst>
          </p:cNvPr>
          <p:cNvSpPr txBox="1"/>
          <p:nvPr/>
        </p:nvSpPr>
        <p:spPr>
          <a:xfrm>
            <a:off x="1646079" y="6228952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A29B8F-6CB0-443B-B503-90F7B18114D1}"/>
              </a:ext>
            </a:extLst>
          </p:cNvPr>
          <p:cNvSpPr txBox="1"/>
          <p:nvPr/>
        </p:nvSpPr>
        <p:spPr>
          <a:xfrm>
            <a:off x="2310129" y="5900494"/>
            <a:ext cx="24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2CC716-F4BE-4371-8FC3-39A3FD6F765E}"/>
              </a:ext>
            </a:extLst>
          </p:cNvPr>
          <p:cNvSpPr txBox="1"/>
          <p:nvPr/>
        </p:nvSpPr>
        <p:spPr>
          <a:xfrm>
            <a:off x="4125830" y="8155042"/>
            <a:ext cx="2231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Weight: 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DBDF43-572A-4DEF-ACDB-7F90C58F0800}"/>
              </a:ext>
            </a:extLst>
          </p:cNvPr>
          <p:cNvSpPr/>
          <p:nvPr/>
        </p:nvSpPr>
        <p:spPr bwMode="auto">
          <a:xfrm>
            <a:off x="1143000" y="55626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29FD0-7633-4CE6-AE9C-5FA4242F96CA}"/>
              </a:ext>
            </a:extLst>
          </p:cNvPr>
          <p:cNvSpPr/>
          <p:nvPr/>
        </p:nvSpPr>
        <p:spPr bwMode="auto">
          <a:xfrm>
            <a:off x="762000" y="62484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78E00E-7BBD-414A-B71B-BCA19B348158}"/>
              </a:ext>
            </a:extLst>
          </p:cNvPr>
          <p:cNvSpPr/>
          <p:nvPr/>
        </p:nvSpPr>
        <p:spPr bwMode="auto">
          <a:xfrm>
            <a:off x="2002165" y="6200775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3BF0FC-B5E8-44B5-92B2-3EAE049C4230}"/>
              </a:ext>
            </a:extLst>
          </p:cNvPr>
          <p:cNvSpPr/>
          <p:nvPr/>
        </p:nvSpPr>
        <p:spPr bwMode="auto">
          <a:xfrm>
            <a:off x="1600200" y="70866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BEA452-4D7D-41A4-8F6C-4900F8DA00A6}"/>
              </a:ext>
            </a:extLst>
          </p:cNvPr>
          <p:cNvSpPr/>
          <p:nvPr/>
        </p:nvSpPr>
        <p:spPr bwMode="auto">
          <a:xfrm>
            <a:off x="2667000" y="6029325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C76E26-CA54-46CD-8335-20E048C1DD56}"/>
              </a:ext>
            </a:extLst>
          </p:cNvPr>
          <p:cNvSpPr/>
          <p:nvPr/>
        </p:nvSpPr>
        <p:spPr bwMode="auto">
          <a:xfrm>
            <a:off x="2895600" y="64770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6D8B9C-496C-4083-84A1-1E089575A659}"/>
              </a:ext>
            </a:extLst>
          </p:cNvPr>
          <p:cNvSpPr/>
          <p:nvPr/>
        </p:nvSpPr>
        <p:spPr bwMode="auto">
          <a:xfrm>
            <a:off x="4343400" y="5915025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058CB-3E1D-4E33-A8EC-2D2DBDB97299}"/>
              </a:ext>
            </a:extLst>
          </p:cNvPr>
          <p:cNvSpPr txBox="1"/>
          <p:nvPr/>
        </p:nvSpPr>
        <p:spPr>
          <a:xfrm>
            <a:off x="638175" y="5262592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Minneapolis/St. Paul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C762C-4EB3-4618-A52A-00F794F7D551}"/>
              </a:ext>
            </a:extLst>
          </p:cNvPr>
          <p:cNvSpPr txBox="1"/>
          <p:nvPr/>
        </p:nvSpPr>
        <p:spPr>
          <a:xfrm>
            <a:off x="37303" y="6447264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 Moines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0903B-209E-4E36-AE60-BACBD95B100A}"/>
              </a:ext>
            </a:extLst>
          </p:cNvPr>
          <p:cNvSpPr txBox="1"/>
          <p:nvPr/>
        </p:nvSpPr>
        <p:spPr>
          <a:xfrm>
            <a:off x="959883" y="7281059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St. Louis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C7EB7-0DEF-43CA-B3F9-5F8C0777C304}"/>
              </a:ext>
            </a:extLst>
          </p:cNvPr>
          <p:cNvSpPr txBox="1"/>
          <p:nvPr/>
        </p:nvSpPr>
        <p:spPr>
          <a:xfrm>
            <a:off x="1458263" y="63627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Madison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C9F92-4791-4B3C-A370-F847DCF084B5}"/>
              </a:ext>
            </a:extLst>
          </p:cNvPr>
          <p:cNvSpPr txBox="1"/>
          <p:nvPr/>
        </p:nvSpPr>
        <p:spPr>
          <a:xfrm>
            <a:off x="2435552" y="5761464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Milwaukee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D4EE8-0F03-420F-8F9A-D89CAB3A0806}"/>
              </a:ext>
            </a:extLst>
          </p:cNvPr>
          <p:cNvSpPr txBox="1"/>
          <p:nvPr/>
        </p:nvSpPr>
        <p:spPr>
          <a:xfrm>
            <a:off x="3009900" y="6705600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Chicago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F6E9BD-8114-4A68-943C-164534016AAB}"/>
              </a:ext>
            </a:extLst>
          </p:cNvPr>
          <p:cNvSpPr txBox="1"/>
          <p:nvPr/>
        </p:nvSpPr>
        <p:spPr>
          <a:xfrm>
            <a:off x="4146557" y="563802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Detroit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1737C3-6F01-45CD-A2B3-BC1A80519597}"/>
              </a:ext>
            </a:extLst>
          </p:cNvPr>
          <p:cNvCxnSpPr>
            <a:endCxn id="8" idx="2"/>
          </p:cNvCxnSpPr>
          <p:nvPr/>
        </p:nvCxnSpPr>
        <p:spPr bwMode="auto">
          <a:xfrm flipV="1">
            <a:off x="2248281" y="6143625"/>
            <a:ext cx="418719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754361-4ADC-4DA6-A15C-1A9035C14889}"/>
              </a:ext>
            </a:extLst>
          </p:cNvPr>
          <p:cNvCxnSpPr>
            <a:stCxn id="8" idx="5"/>
            <a:endCxn id="9" idx="0"/>
          </p:cNvCxnSpPr>
          <p:nvPr/>
        </p:nvCxnSpPr>
        <p:spPr bwMode="auto">
          <a:xfrm>
            <a:off x="2862122" y="6224447"/>
            <a:ext cx="147778" cy="252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5FA4A3-118A-471A-9716-A7CB1440D906}"/>
              </a:ext>
            </a:extLst>
          </p:cNvPr>
          <p:cNvCxnSpPr>
            <a:cxnSpLocks/>
            <a:stCxn id="5" idx="0"/>
            <a:endCxn id="2" idx="3"/>
          </p:cNvCxnSpPr>
          <p:nvPr/>
        </p:nvCxnSpPr>
        <p:spPr bwMode="auto">
          <a:xfrm flipV="1">
            <a:off x="876300" y="5757722"/>
            <a:ext cx="300178" cy="4906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9DD7F0-74B2-46E4-B383-14EA0D27BB49}"/>
              </a:ext>
            </a:extLst>
          </p:cNvPr>
          <p:cNvCxnSpPr>
            <a:stCxn id="2" idx="6"/>
            <a:endCxn id="6" idx="1"/>
          </p:cNvCxnSpPr>
          <p:nvPr/>
        </p:nvCxnSpPr>
        <p:spPr bwMode="auto">
          <a:xfrm>
            <a:off x="1371600" y="5676900"/>
            <a:ext cx="664043" cy="557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F4729A-6A89-45D0-B793-9C0F099D4C2A}"/>
              </a:ext>
            </a:extLst>
          </p:cNvPr>
          <p:cNvCxnSpPr>
            <a:stCxn id="9" idx="3"/>
            <a:endCxn id="7" idx="7"/>
          </p:cNvCxnSpPr>
          <p:nvPr/>
        </p:nvCxnSpPr>
        <p:spPr bwMode="auto">
          <a:xfrm flipH="1">
            <a:off x="1795322" y="6672122"/>
            <a:ext cx="1133756" cy="4479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0C91FE-A7E7-4FC6-AF75-E35EEE042136}"/>
              </a:ext>
            </a:extLst>
          </p:cNvPr>
          <p:cNvCxnSpPr>
            <a:stCxn id="10" idx="3"/>
            <a:endCxn id="9" idx="6"/>
          </p:cNvCxnSpPr>
          <p:nvPr/>
        </p:nvCxnSpPr>
        <p:spPr bwMode="auto">
          <a:xfrm flipH="1">
            <a:off x="3124200" y="6110147"/>
            <a:ext cx="1252678" cy="481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C3AE25-962A-4FBD-94E0-A15B79F97019}"/>
              </a:ext>
            </a:extLst>
          </p:cNvPr>
          <p:cNvSpPr txBox="1"/>
          <p:nvPr/>
        </p:nvSpPr>
        <p:spPr>
          <a:xfrm>
            <a:off x="615624" y="576146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235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4403B0-EF5D-496B-84BD-7757AE2614BA}"/>
              </a:ext>
            </a:extLst>
          </p:cNvPr>
          <p:cNvSpPr txBox="1"/>
          <p:nvPr/>
        </p:nvSpPr>
        <p:spPr>
          <a:xfrm>
            <a:off x="1612657" y="567756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270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95A4A8-4FDE-458B-806C-37A5B7A677EF}"/>
              </a:ext>
            </a:extLst>
          </p:cNvPr>
          <p:cNvSpPr txBox="1"/>
          <p:nvPr/>
        </p:nvSpPr>
        <p:spPr>
          <a:xfrm>
            <a:off x="2148949" y="591460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EB5CE-5561-4A87-8ED6-5F1A02772F77}"/>
              </a:ext>
            </a:extLst>
          </p:cNvPr>
          <p:cNvSpPr txBox="1"/>
          <p:nvPr/>
        </p:nvSpPr>
        <p:spPr>
          <a:xfrm>
            <a:off x="2904082" y="609428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211A85-E3CB-4F50-8D1F-0C617480CA5C}"/>
              </a:ext>
            </a:extLst>
          </p:cNvPr>
          <p:cNvSpPr txBox="1"/>
          <p:nvPr/>
        </p:nvSpPr>
        <p:spPr>
          <a:xfrm>
            <a:off x="2262715" y="690976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270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472217-89A4-41C0-8580-11BAFB2428AD}"/>
              </a:ext>
            </a:extLst>
          </p:cNvPr>
          <p:cNvSpPr txBox="1"/>
          <p:nvPr/>
        </p:nvSpPr>
        <p:spPr>
          <a:xfrm>
            <a:off x="3796924" y="633356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69C95F-ACBB-4A3E-B03E-FDB64DDA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21394"/>
              </p:ext>
            </p:extLst>
          </p:nvPr>
        </p:nvGraphicFramePr>
        <p:xfrm>
          <a:off x="643869" y="3871129"/>
          <a:ext cx="381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CA061D-319E-4AF2-9D8F-9F4EE9638E04}"/>
              </a:ext>
            </a:extLst>
          </p:cNvPr>
          <p:cNvSpPr txBox="1"/>
          <p:nvPr/>
        </p:nvSpPr>
        <p:spPr>
          <a:xfrm>
            <a:off x="-76200" y="3834994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FE618C9-4F4B-4FBA-A712-DF68AAAE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41183"/>
              </p:ext>
            </p:extLst>
          </p:nvPr>
        </p:nvGraphicFramePr>
        <p:xfrm>
          <a:off x="666729" y="4522519"/>
          <a:ext cx="381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023EA2-F7FD-4C39-8D44-8B39ECBA8B3B}"/>
              </a:ext>
            </a:extLst>
          </p:cNvPr>
          <p:cNvSpPr txBox="1"/>
          <p:nvPr/>
        </p:nvSpPr>
        <p:spPr>
          <a:xfrm>
            <a:off x="-53340" y="4486384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897134B7-54C7-4607-9EF6-C8F9DEBA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90000"/>
              </p:ext>
            </p:extLst>
          </p:nvPr>
        </p:nvGraphicFramePr>
        <p:xfrm>
          <a:off x="685779" y="5190994"/>
          <a:ext cx="381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B60F03F-A317-4478-8220-334E0302474E}"/>
              </a:ext>
            </a:extLst>
          </p:cNvPr>
          <p:cNvSpPr txBox="1"/>
          <p:nvPr/>
        </p:nvSpPr>
        <p:spPr>
          <a:xfrm>
            <a:off x="-34290" y="5154859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8B06742A-3766-4293-8199-3F5C3B4DB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07995"/>
              </p:ext>
            </p:extLst>
          </p:nvPr>
        </p:nvGraphicFramePr>
        <p:xfrm>
          <a:off x="662919" y="5859469"/>
          <a:ext cx="381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1FABA05-F700-45D1-AC82-B968EA4A9177}"/>
              </a:ext>
            </a:extLst>
          </p:cNvPr>
          <p:cNvSpPr txBox="1"/>
          <p:nvPr/>
        </p:nvSpPr>
        <p:spPr>
          <a:xfrm>
            <a:off x="-57150" y="5823334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14B0D30B-85F6-41D8-AC6C-8CB4C5712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41459"/>
              </p:ext>
            </p:extLst>
          </p:nvPr>
        </p:nvGraphicFramePr>
        <p:xfrm>
          <a:off x="685800" y="6548627"/>
          <a:ext cx="381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72323DFF-1792-40D0-976B-9EEB42DCCD3B}"/>
              </a:ext>
            </a:extLst>
          </p:cNvPr>
          <p:cNvSpPr txBox="1"/>
          <p:nvPr/>
        </p:nvSpPr>
        <p:spPr>
          <a:xfrm>
            <a:off x="-34269" y="6512492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17B1DE85-CF11-4F06-A62C-FDA6434BE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15890"/>
              </p:ext>
            </p:extLst>
          </p:nvPr>
        </p:nvGraphicFramePr>
        <p:xfrm>
          <a:off x="666729" y="7237785"/>
          <a:ext cx="381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5A76C3F-CD8E-4BEF-962F-36413989BAD6}"/>
              </a:ext>
            </a:extLst>
          </p:cNvPr>
          <p:cNvSpPr txBox="1"/>
          <p:nvPr/>
        </p:nvSpPr>
        <p:spPr>
          <a:xfrm>
            <a:off x="-53340" y="7201650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0A930053-2EFA-40AE-94FB-FEBF6410E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08984"/>
              </p:ext>
            </p:extLst>
          </p:nvPr>
        </p:nvGraphicFramePr>
        <p:xfrm>
          <a:off x="685779" y="7961445"/>
          <a:ext cx="381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CE8AB18-0A55-4ABC-AC3A-C5DCA68A6EBA}"/>
              </a:ext>
            </a:extLst>
          </p:cNvPr>
          <p:cNvSpPr txBox="1"/>
          <p:nvPr/>
        </p:nvSpPr>
        <p:spPr>
          <a:xfrm>
            <a:off x="-34290" y="7925310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B17E9BB3-991C-471C-9677-755A27342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61586"/>
              </p:ext>
            </p:extLst>
          </p:nvPr>
        </p:nvGraphicFramePr>
        <p:xfrm>
          <a:off x="701019" y="8564880"/>
          <a:ext cx="3810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D9ED283-928F-46E0-B5B1-ED7F7ECCDA8C}"/>
              </a:ext>
            </a:extLst>
          </p:cNvPr>
          <p:cNvSpPr txBox="1"/>
          <p:nvPr/>
        </p:nvSpPr>
        <p:spPr>
          <a:xfrm>
            <a:off x="-19050" y="8528745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5A8AD1-4AC3-471A-AD44-B60356C87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06088"/>
              </p:ext>
            </p:extLst>
          </p:nvPr>
        </p:nvGraphicFramePr>
        <p:xfrm>
          <a:off x="762000" y="38862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Dis.Math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DDF31C-0B9E-45B0-A69C-EB29D058D106}"/>
              </a:ext>
            </a:extLst>
          </p:cNvPr>
          <p:cNvSpPr txBox="1"/>
          <p:nvPr/>
        </p:nvSpPr>
        <p:spPr>
          <a:xfrm>
            <a:off x="41931" y="3850065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C5CAF23-D604-41F4-88A6-B1E7415E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94995"/>
              </p:ext>
            </p:extLst>
          </p:nvPr>
        </p:nvGraphicFramePr>
        <p:xfrm>
          <a:off x="739119" y="4653855"/>
          <a:ext cx="5486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Dis.Math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623CD8-1F2D-470A-8410-0BB64B851A39}"/>
              </a:ext>
            </a:extLst>
          </p:cNvPr>
          <p:cNvSpPr txBox="1"/>
          <p:nvPr/>
        </p:nvSpPr>
        <p:spPr>
          <a:xfrm>
            <a:off x="19050" y="4617720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B3D325-D7D3-4B34-9244-C1E22F4AF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50433"/>
              </p:ext>
            </p:extLst>
          </p:nvPr>
        </p:nvGraphicFramePr>
        <p:xfrm>
          <a:off x="720068" y="5568255"/>
          <a:ext cx="59093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933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Dis.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B42C75-6E66-4005-88A6-943324887CB0}"/>
              </a:ext>
            </a:extLst>
          </p:cNvPr>
          <p:cNvSpPr txBox="1"/>
          <p:nvPr/>
        </p:nvSpPr>
        <p:spPr>
          <a:xfrm>
            <a:off x="0" y="5532120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1E526381-651D-4460-9D32-9C00E5A0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28931"/>
              </p:ext>
            </p:extLst>
          </p:nvPr>
        </p:nvGraphicFramePr>
        <p:xfrm>
          <a:off x="739119" y="6460823"/>
          <a:ext cx="59093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933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HL Lang.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Dis.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018968-26F1-419A-A68D-C8D2FAE62EC0}"/>
              </a:ext>
            </a:extLst>
          </p:cNvPr>
          <p:cNvSpPr txBox="1"/>
          <p:nvPr/>
        </p:nvSpPr>
        <p:spPr>
          <a:xfrm>
            <a:off x="19051" y="6424688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DFE6721-D630-4F2C-BD54-307D2F962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27769"/>
              </p:ext>
            </p:extLst>
          </p:nvPr>
        </p:nvGraphicFramePr>
        <p:xfrm>
          <a:off x="720068" y="7317256"/>
          <a:ext cx="59093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933">
                  <a:extLst>
                    <a:ext uri="{9D8B030D-6E8A-4147-A177-3AD203B41FA5}">
                      <a16:colId xmlns:a16="http://schemas.microsoft.com/office/drawing/2014/main" val="1977670361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132813079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129045171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091939104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423282829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915626815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39989815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3696798018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461576543"/>
                    </a:ext>
                  </a:extLst>
                </a:gridCol>
                <a:gridCol w="590933">
                  <a:extLst>
                    <a:ext uri="{9D8B030D-6E8A-4147-A177-3AD203B41FA5}">
                      <a16:colId xmlns:a16="http://schemas.microsoft.com/office/drawing/2014/main" val="2282777964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HL Lang.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657702"/>
                  </a:ext>
                </a:extLst>
              </a:tr>
              <a:tr h="258263">
                <a:tc>
                  <a:txBody>
                    <a:bodyPr/>
                    <a:lstStyle/>
                    <a:p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Dis.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Comp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717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EAE11B4-55EF-497F-9C46-2A2A64F67B28}"/>
              </a:ext>
            </a:extLst>
          </p:cNvPr>
          <p:cNvSpPr txBox="1"/>
          <p:nvPr/>
        </p:nvSpPr>
        <p:spPr>
          <a:xfrm>
            <a:off x="0" y="728112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</a:t>
            </a:r>
          </a:p>
          <a:p>
            <a:r>
              <a:rPr lang="en-US" sz="1600" dirty="0"/>
              <a:t>Array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826</Words>
  <Application>Microsoft Office PowerPoint</Application>
  <PresentationFormat>On-screen Show (4:3)</PresentationFormat>
  <Paragraphs>266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Erik Umoh</cp:lastModifiedBy>
  <cp:revision>20</cp:revision>
  <cp:lastPrinted>2018-11-12T14:09:18Z</cp:lastPrinted>
  <dcterms:created xsi:type="dcterms:W3CDTF">2003-11-20T06:12:01Z</dcterms:created>
  <dcterms:modified xsi:type="dcterms:W3CDTF">2022-04-14T03:54:08Z</dcterms:modified>
</cp:coreProperties>
</file>