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9:1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0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24575,'44'9'0,"-9"-2"0,0 0 0,-19-4 0,-10-2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10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24575,'11'10'0,"-1"1"0,5 10 0,0 8 0,-3 14 0,-2 10 0,-7 5 0,-7-2 0,-5-5 0,-3-5-1696,-1-9 0,6-16 0,2-9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1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950 0 20579,'-16'10'0,"-8"7"1890,-9 8-1890,-18 11 676,-26 9-676,24-18 0,-4-1 174,-6 5 0,-2 0-174,-2 1 0,2 1 541,6 1 0,4 2-541,8-2 0,3 1 0,-30 22 0,19-16 0,27-23 0,11-11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1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1 24575,'-41'66'0,"2"-5"0,10-15 0,-2 2 0,-2 1 0,-4 0 0,-11 9 0,-5 1 0,-9 2 0,-7-1 0,14-16 0,-3-2 0,-1 1-216,-3 1 0,-1 0 1,0-1 215,2-2 0,0-1 0,2-1 0,-16 12 0,6-3-1293,22-16 0,7-4 1,-1-1-1,26-15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1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673 0 8191,'-36'42'0,"0"-1"0,2 9 0,2 4 2531,-8 14 1,3 2-2532,5-1 0,1 1 1409,-1 2 0,0 0-1409,2-7 0,-1 0 0,-1 0 0,0-1 0,2-6 0,1-3 859,2-6 1,0-3-860,-16 25 1696,15-22 0,12-22 0,10-15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11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14747,'-19'25'0,"-14"16"4118,-15 16-4118,-5 9 0,11-12 1700,2 9-1700,8-1 922,1 0-922,0-4 772,14-27 0,6-14 0,6-10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1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4:1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1262 24575,'0'-54'0,"3"-1"0,8-16 0,23-16 0,-1 30 0,10-2 0,9 2 0,9-2 0,3 1-319,5-4 1,3 0 0,0 3 318,-7 8 0,-1 1 0,-3 5 117,12-9 1,-12 13-118,-28 24 0,-32 32 0,-10 38 0,-8 38 0,0 4 0,9-36 0,0 1 0,2-4 0,1-2 720,-4 42-720,4-14 0,10-63 0,27-72 0,-3-6 0,6-17 0,2-3 0,5-8 0,2-4 0,0 1 0,-2 3 0,0 1 0,-2 7 0,7-20 0,-8 41 0,-24 67 0,-18 52 0,-5 20 0,-5 15 0,0-4 0,0-12 0,5-21 0,14-38 0,14-29 0,10-22 0,0-1 0,-11 11 0,-9 29 0,-8 33 0,-2 17 0,-2 36 0,0-44 0,1 0 0,2 38 0,18-35 0,44-89 0,-12-15 0,2-11 0,8-13 0,-1 0 0,-8 9 0,-5 7 0,8-3 0,-49 120 0,-15 16 0,-6 15 0,5-12 0,0 6 0,1 3-401,0-5 0,1 3 0,1 2 1,1-2 400,1-7 0,1 0 0,0-2 0,2-2 0,-1 16 0,2-3 0,0-7 0,0 11 0,3-16 0,9-18 0,24-81 0,-5-27 0,0-14 0,8-18 0,-1-5 0,-12 25 0,-1-1 0,-2 2 0,4-14 0,-5 7 0,3-17 1603,-14 52-1603,-8 28 0,-1 13 0,-1 4 0,0 1 0,5-15 0,12-34 0,10-27 0,0-3 0,-6 22 0,-13 39 0,-10 35 0,-5 15 0,-7 17 0,-5 10 0,3-19 0,11-34 0,20-68 0,3-7 0,1-7 0,2-2 0,-2 0 0,0 6 0,-3 5 0,3-9 0,-16 52 0,-4 17 0,-3 16 0,1-5 0,4-15 0,12-39 0,8-25 0,0-8 0,-3 11 0,-9 33 0,-6 20 0,-2 13 0,-2 5 0,-3 4 0,2-6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4:24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276 324 24575,'-15'62'0,"3"-7"0,-3 6 0,-4 9 0,-1 2 0,-2-2 0,-1-2 0,-3 0 0,-1-5 0,-13 11 0,7-10 0,12-22 0,19-44 0,6-33 0,15-43 0,1 12 0,6-7 0,12-14 0,7-3-232,-8 21 1,4-1 0,1 1 231,1 4 0,0 1 0,1 3 0,14-12 0,-3 7 0,-16 18 0,-5 8 0,0 5 0,-23 34 0,-18 28 0,-5 19 0,-7 15 694,-3 7-694,-4 7 0,8-28 0,-2 0 0,-2 5 0,-2 2 0,-3 4 0,0-1 0,3-5 0,0-4 0,-11 19 0,14-32 0,16-36 0,9-16 0,12-16 0,1-1 0,-1 8 0,-5 13 0,-6 22 0,-2 25 0,-5 31 0,-3 29 0,-1-2 0,-2 0 0,2-22 0,6-31 0,48-85 0,-5-12 0,5-12 0,-6 10 0,3-5 0,0-1 0,5-5 0,0 0 0,-3 3 0,7-10 0,-4 8 0,-14 17 0,-5 13 0,-6 22 0,-33 65 0,-6 6 0,-4 10 0,-9 25 0,-4 5 0,9-26 0,-1 1 0,0-1 0,-10 24 0,1-6 0,6-18 0,2-9 0,-2 2 0,12-28 0,9-21 0,17-47 0,18-41 0,-6 22 0,2-4 0,3-3 0,-1 3 0,20-28 0,-18 39 0,-19 57 0,-8 47 0,-3-4 0,0 6 0,-1 10 0,0 3 0,-2-3 0,0-1 0,-1-8 0,0-4 0,-4 13 0,6-33 0,14-44 0,25-67 0,-8 15 0,2-6 0,3-11 0,1 1 0,-4 8 0,-3 6 0,5-12 0,-18 44 0,-11 46 0,-2 25 0,-1 25 0,-4 15 0,-3 3 0,1-13 0,1-24 0,7-26 0,7-36 0,8-29 0,3-30 0,-2-10 0,-6 10 0,-7 29 0,-3 32 0,-2 16 0,-4 12 0,-1 2 0,-2 1 0,1-1 0,3-8 0,0-1 0,1-1 0,-1 1 0,1-3 0,-1-1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6:05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24575,'31'2'0,"37"5"0,19 2 0,8 2 0,-2-4 0,-22-5 0,10-1 0,-32 0 0,3-2 0,5 1 0,1 0 0,-2 0 0,-2 0 0,44 0 0,-27-1 0,-16-3 0,-4-2 0,4-2 0,8 2 0,7 1 0,-4 2 0,-10 2 0,-8-1 0,-5-2 0,7-3 0,7 0 0,6 0 0,4-1 0,-1 0 0,8 1 0,3 0 0,2 2 0,0 3 0,-9-3 0,-5 0 0,-4-2 0,-5 1 0,-8 1 0,-8 1 0,-2-2 0,-5 2 0,-1-2 0,2 0 0,-8 2 0,0-3 0,-3 1 0,-4-1 0,-2 0 0,-2 1 0,-2 0 0,-4 1 0,-2 1 0,-3-1 0,-11-1 0,-25-8 0,-40-13 0,19 10 0,-4-1 0,-8-1 0,-3 2 0,1 1 0,-1 2 0,2 2 0,0 3 0,1 1 0,1 1 0,3 2 0,1 1 0,4 1 0,2 2 0,-36 7 0,11 5 0,2 6 0,-2 2 0,1-3 0,-4-3 0,-4-2 0,-10-4 0,43-3 0,0-2 0,1 1 0,0-1 0,-40 1 0,10-1 0,15 0 0,12-2 0,7 1 0,9-1 0,2 0 0,2 1 0,-2 1 0,5 0 0,5 0 0,10-2 0,108 10 0,-26-3 0,10 1 0,4 1 0,-6 0 0,3 0 0,2 0 0,-1 1 0,2-1 0,0 1 0,-1-1 0,-4-1 0,10 2 0,-4-1 0,-7-2 0,4-1 0,-9-2 0,24-7 0,-14-5 0,-39-5 0,-6-1 0,-13 6 0,-13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2:5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24575,'12'2'0,"3"7"0,30 34 0,4 3 0,19 11 0,-17-17 0,9 5 0,8 5 0,6 3 0,3 2 0,2 0 0,0 1-851,-11-9 1,4 3 0,2 0-1,2 1 1,1 1 0,1 1 0,1 0-1,1-1 1,-1 1 0,0-1 850,-4-3 0,0 1 0,1 0 0,1 0 0,0 0 0,0 0 0,0 0 0,0 0 0,0 0 0,0-1 0,-1 0 0,7 4 0,2 1 0,0 0 0,0 1 0,0-2 0,-2 0 0,-1-1 0,-3-3 0,-3-1 0,-5-4 86,12 8 0,-3-4 0,-4-2 1,-4-2-1,-3-1 0,-3-3-86,6 6 0,-5-3 0,-5-2 0,-3-2 0,31 18 0,-16-8 0,-19-12 0,-16-10 0,-22-16 6189,13 10-6189,16 7 1797,17 7-1797,13 6 0,3-1 0,-14-8 0,-25-12 0,-20-12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7:5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1601 0 24575,'-6'7'0,"-4"6"0,-6 7 0,-6 6 0,-6 8 0,-1 1 0,1 6 0,-3 8 0,5-2 0,1-2 0,2-7 0,4-4 0,1-1 0,3-4 0,0-4 0,-1-1 0,-2 2 0,-4 1 0,-6 6 0,-5 3 0,-4 1 0,2-4 0,3-4 0,4-3 0,-15 10 0,-31 15 0,23-18 0,-4 1 0,-10 4 0,-2-1 0,-1-1 0,0-1 0,11-4 0,4-1 0,-29 19 0,31-12 0,26-9 0,6-1 0,3 5 0,-5 8 0,-2 6 0,3-3 0,3-2 0,0-1 0,2 0 0,-3 9 0,1 3 0,-2 13 0,0 11 0,1-3 0,3-10 0,6-15 0,4-11 0,0 3 0,1 8 0,1 5 0,1 0 0,2-4 0,0-12 0,0-14 0,0-7 0,0-2 0,0 6 0,3 15 0,7 33 0,3 15 0,0-16 0,1 4 0,0-3 0,1-2 0,-1-9 0,1-1 0,5 0 0,3-4 0,22 12 0,1 0 0,11 7 0,-6-8 0,9 5 0,-20-26 0,2 1 0,1-4 0,1 1 0,2 1 0,-1-2 0,-6-4 0,-3-3 0,12 19 0,-21-17 0,-12-12 0,-6-7 0,-5-10 0,-1-3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7:5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24575,'7'19'0,"35"58"0,-6-12 0,6 7 0,-8-16 0,2 3 0,2 2 0,7 10 0,2 2 0,0 0 0,-3-4 0,-1-1 0,-1-2 0,10 19 0,-4-4 0,-9-11 0,-7-5 0,-6 19 0,-17-26 0,-2 4 0,-2 5 0,-2 5 0,1 5 0,2 12 0,1-5 0,0-10 0,-3-11 0,-8-1 0,-5 10 0,2-23 0,-2 1 0,-3 7 0,0 0 0,1-4 0,0-1 0,-9 35 0,7-26 0,4-11 0,1 3 0,-1 12 0,-2 17 0,1-7 0,1-11 0,-1-11 0,2-14 0,-4 7 0,-6 13 0,-5 5 0,-3 3 0,-2-2 0,1-2 0,-8 14 0,13-33 0,-2 1 0,-2 4 0,0 0 0,1-3 0,0-3 0,-16 25 0,14-24 0,11-17 0,8-13 0,3-7 0,3-2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8:00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906 37 24575,'-10'-4'0,"-10"-2"0,-15-3 0,-14-1 0,-16 3 0,-7 8 0,-8 20 0,-5 25 0,17 12 0,16 10 0,26-9 0,27 2 0,11-3 0,29 21 0,-15-32 0,2 2 0,3 4 0,0 3 0,3 5 0,-1 2 0,-3-1 0,-3 1 0,1 1 0,-1-1 0,-5-8 0,-3-1 0,11 39 0,-16-26 0,-12-12 0,-10-6 0,-15-15 0,-21-12 0,-33-20 0,21-12 0,-4-5 0,-12-7 0,-3-3 0,-1-2 0,2 1 0,11 2 0,5 2 0,-7 0 0,36 13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8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73 667 8609,'-11'52'0,"3"0"5101,2-6-5101,11-39 2756,17-66-2756,-2-9 0,2-9 830,1-3 1,1 0-831,0-1 0,-1 3 3224,-6 20 0,-2 7-3224,4-6 0,2 11 0,-2 21 0,5 8 0,2 6 0,0 3 0,-2 0 0,-5-1 0,-7 3 0,-4 2 0,-3 4 0,2 9 0,6 23 0,6 37 0,1 20 0,-4 5 0,-6-16 0,-6-27 0,-6-15 0,-17-15 0,-27-9 0,-25-7 0,20-5 0,-2-1 0,2-1 0,0-2 0,-39-11 0,26 0 0,39 4 0,13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8:02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33 24575,'-12'-11'0,"0"2"0,2 2 0,-3 3 0,-11 3 0,-8 2 0,-5 0 0,2 0 0,10 0 0,-15 15 0,-10 13 0,-4 8 0,4 6 0,27-10 0,13-5 0,18-4 0,20-4 0,22-3 0,28-6 0,9-8 0,5-7 0,-10-7 0,-10-5 0,-8-5 0,-17 4 0,-17 8 0,-19 10 0,-11 13 0,-3 3 0,-3-1 0,1-3 0,0-2 0,1-1 0,2-1 0,0-3 0,1-4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8:0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8:0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8:0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24575,'-5'39'0,"-9"46"0,1 4 0,-1 16 0,5-27 0,-1 6 0,0 5 0,1 0-2458,-1 6 0,1 3 1,0 0-1,1 0 2358,1-2 0,-1 1 0,2-3 0,0-3 100,0 8 0,1-4 0,2-10 1330,0-4 0,2-10-1330,0 14 394,1-42 1,0-28 0,0-13-1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8:0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24575,'89'21'0,"-28"-6"0,10 3 0,6 1 0,3-1 0,6 1 0,3 1 0,0-1-661,6 1 0,1-1 0,0 0 0,-4-1 661,-11-4 0,-2-1 0,-4-1 0,-7-2 0,17 2 0,-17-5 0,-15-5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8:0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24575,'10'7'0,"5"2"0,5 4 0,10 7 0,14 6 0,17 5 0,21 3 0,12-8 0,0-9 0,1-13 0,-15-17 0,-15-12 0,-15-10 0,-20-5 0,-8-5 0,-13-5 0,-20 4 0,-18 7 0,-13 13 0,-8 13 0,-1 14 0,-5 15 0,-13 28 0,30-8 0,2 2 0,0 3 0,2 0 0,5 0 0,3 0 0,-7 24 0,21-15 0,13-1 0,13-2 0,5-2 0,6-6 0,4-5 0,5-7 0,12-3 0,15-3 0,12-7 0,-27-4 0,-7-5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2:59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2583 24575,'84'5'0,"-7"-3"0,13-1 0,-8-1 0,7-1 0,3-2-1480,-15 0 1,2-2 0,2 0-1,0-3 1480,5-3 0,1-1 0,0-3 0,-1-1 0,-8-1 0,0-1 0,-2-2 0,-1 0 131,18-8 1,-1-1-1,0-1-131,-18 7 0,0 0 0,1 1 0,0 2 0,-1 2 0,0 2 0,1 2 0,0 0 0,3 1 0,2 0 0,-1 2 0,0 0 0,-2 1 0,1 1 0,-3 1 0,-2-1 407,6-1 1,-3 1 0,-6-3-408,10-5 0,-8-3 0,-21 1 0,-6-2 0,20-14 3007,-7 6-3007,2 4 1294,-8 4-1294,-10-6 0,-7-5 0,-2-6 0,3-1 0,2 2 0,3 0 0,1-6 0,-2-5 0,-2-2 0,-2 0 0,-5 8 0,-6 4 0,-2 0 0,-2-8 0,0-7 0,1-7 0,-6 9 0,-8 14 0,-7 11 0,-7 9 0,-5 0 0,-7-1 0,-14-12 0,-8-6 0,-6-11 0,7 2 0,11 11 0,4 1 0,-5-9 0,-18-20 0,14 21 0,-1-2 0,-2 1 0,-1 1 0,-2 1 0,-1 1 0,-32-26 0,30 31 0,-3 1 0,-13-8 0,-5 1 0,-9-2 0,-3 2 0,-3 0 0,0 2 0,10 8 0,2 4 0,9 6 0,-1 5 0,-6 5 0,-5 6 0,-15 4 0,-5 6 0,20 2 0,-2 4 0,0 2 0,-3 4 0,0 2 0,3 3 0,-21 11 0,4 6 0,9 2 0,0 7 0,18-7 0,0 4 0,-2 2 0,-6 6 0,-1 4 0,-2 3-556,9-6 1,-3 3 0,-1 2 0,0 0 555,-5 5 0,-2 2 0,1 0 0,3-2 0,7-6 0,2 0 0,1-1 0,3-3 0,-8 7 0,3-3 0,5-6 0,3-2 0,8-10 0,3-11 0,5-25 0,-19 0 0,0 0 0,18-1 0,20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48:0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24575,'0'29'0,"0"42"0,2 24 0,0-3 0,0-20 0,1-54 0,2-38 0,3-33 0,5-36 0,-5 38 0,1-1 0,-1-6 0,1-1 0,-1 5 0,0 3 0,3-24 0,-1 25 0,10 47 0,30 24 0,6 0 0,12 2 0,0-2 0,6 3 0,1-2 0,0 0 0,1-1 0,-3-1 0,28 7 0,-11-4 0,3 1 0,-76-20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53:5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0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8191,'40'37'0,"10"1"5063,33 15-5063,-19-17 0,6 3 0,-15-8 0,4 1 0,6 1 57,10 4 0,7 1 0,6 2 0,2 1-57,-16-7 0,4 1 0,1 1 0,3 1 0,0-1 0,1 1-53,-6-4 0,0 1 0,2 0 0,1 1 0,0-1 0,0 1 0,0-1 53,1 1 0,2 0 0,0 1 0,0-1 0,-1 0 0,-2-1 0,-3 0 0,15 6 0,-2-1 0,-3 0 0,-2-1 0,-5-3 1021,-1 1 1,-3-2-1,-4-2 1,-5-1-1022,29 13 0,-11-4 0,-29-12 0,-5-2 0,22 12 2626,-11-6-2626,-12-6 0,-23-13 0,-14-6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0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2351 24575,'13'-3'0,"1"-2"0,27-13 0,15-10 0,17-11 0,13-7 0,7-6-1067,-26 14 0,4-3 0,4-3 0,3-2 0,1-1 1,1-2 1066,-6 3 0,1-1 0,2-2 0,1-1 0,1-1 0,1-1 0,1 0 0,-1-1-311,-2 3 0,1-3 0,1 0 0,0 0 0,0-1 0,1 0 0,-1 1 0,-2 0 0,0 2 311,3-3 0,-1 0 0,0 0 0,-1 1 0,-1 1 0,-1 1 0,0 1 0,-1 2 0,0-1 0,-1 1 0,0 1 0,-1 1 0,-2 2 0,0 3 0,-1 3 0,12-4 0,0 3 0,-2 3 0,-2 5 0,-2 4 0,-1 5 0,-4 4 0,1 5 0,3 0 0,13 1 0,3 2 0,1 2 0,-5 2-78,11 2 1,-4 4 0,-4-1 77,-14-2 0,-3 1 0,-8 0 0,4 2 0,-24-2 0,-42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0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1575 24575,'18'-18'0,"2"-5"0,6-11 0,-2-1 0,-2-1 0,-6 4 0,-4 4 0,1-3 0,-1 0 0,-2 4 0,-2 0 0,-2 2 0,1-1 0,-2-4 0,-1-2 0,-2-7 0,-2-9 0,0-1 0,0-2 0,-2 3 0,-3 3 0,-1 1 0,-1 1 0,1 5 0,-1 1 0,1 1 0,-1 3 0,2 2 0,1 8 0,-1-2 0,-2 0 0,-4-1 0,0 1 0,-1 3 0,0 1 0,0 1 0,-2-2 0,-4-1 0,-3 0 0,-3-1 0,-2 4 0,-1 1 0,0 1 0,-2 0 0,1-2 0,-1 2 0,2 3 0,3 2 0,-3 0 0,-4 0 0,-5-2 0,4 0 0,6 3 0,12 3 0,2 2 0,-1-2 0,-5-1 0,0 0 0,1 1 0,4 2 0,4 2 0,-2-2 0,-3 2 0,-1-2 0,-2 0 0,0 3 0,2 0 0,1 1 0,2 0 0,5 1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0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19 277 24575,'13'23'0,"1"4"0,8 12 0,0 1 0,-2 0 0,-3-3 0,-7-9 0,-2-6 0,-3-6 0,-1 0 0,0 3 0,1 0 0,-1-2 0,-1-5 0,-1 0 0,-2-5 0,-4-10 0,-6-13 0,-3-10 0,-3-4 0,1-1 0,1 2 0,0-6 0,3-1 0,3 3 0,4 6 0,2 8 0,0 5 0,0 2 0,-1 1 0,0 0 0,0 1 0,-1 1 0,1 0 0,0 3 0,0-2 0,0-2 0,0-2 0,-1-2 0,0-1 0,1 4 0,0 1 0,1 1 0,-1 1 0,0 0 0,0 0 0,0 1 0,3 2 0,4 1 0,7 2 0,8 0 0,3 1 0,1-2 0,-1-1 0,-5 0 0,0 0 0,-2 1 0,1-2 0,3-3 0,2 0 0,3 0 0,12-5 0,0 1 0,1-1 0,-5 3 0,-14 4 0,-3 0 0,-1-1 0,1 0 0,0 1 0,-3 1 0,-2 1 0,0-1 0,-2 0 0,-3 2 0,-2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0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24575,'77'16'0,"-17"-7"0,-2-2 0,-24-7 0,-15 1 0,-8-1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9:23:0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24575,'9'2'0,"0"1"0,9 2 0,5 3 0,-1 0 0,4 2 0,-6-2 0,0-3 0,13-2 0,-19-3 0,7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65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9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7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D4D17-FAA8-EB9A-AA92-DD1AF88EEC72}"/>
              </a:ext>
            </a:extLst>
          </p:cNvPr>
          <p:cNvSpPr txBox="1"/>
          <p:nvPr/>
        </p:nvSpPr>
        <p:spPr>
          <a:xfrm>
            <a:off x="1618488" y="0"/>
            <a:ext cx="656539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/</a:t>
            </a:r>
            <a:r>
              <a:rPr lang="de-DE" sz="1200" dirty="0" err="1"/>
              <a:t>events</a:t>
            </a:r>
            <a:r>
              <a:rPr lang="de-DE" sz="1200" dirty="0"/>
              <a:t>/</a:t>
            </a:r>
            <a:r>
              <a:rPr lang="de-DE" sz="1200" dirty="0" err="1"/>
              <a:t>read_split</a:t>
            </a:r>
            <a:r>
              <a:rPr lang="de-DE" sz="1200" dirty="0"/>
              <a:t> [rosbag2_interfaces/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ReadSplitEvent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parameter_events</a:t>
            </a:r>
            <a:r>
              <a:rPr lang="de-DE" sz="1200" dirty="0"/>
              <a:t> [</a:t>
            </a:r>
            <a:r>
              <a:rPr lang="de-DE" sz="1200" dirty="0" err="1"/>
              <a:t>rcl_interfaces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ParameterEvent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rosout</a:t>
            </a:r>
            <a:r>
              <a:rPr lang="de-DE" sz="1200" dirty="0"/>
              <a:t> [</a:t>
            </a:r>
            <a:r>
              <a:rPr lang="de-DE" sz="1200" dirty="0" err="1"/>
              <a:t>rcl_interfaces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/Log]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tf</a:t>
            </a:r>
            <a:r>
              <a:rPr lang="de-DE" sz="1200" dirty="0"/>
              <a:t> [tf2_msgs/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TFMessage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tf_static</a:t>
            </a:r>
            <a:r>
              <a:rPr lang="de-DE" sz="1200" dirty="0"/>
              <a:t> [tf2_msgs/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TFMessage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acceleration_body_fused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AccelStamped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acceleration_body_raw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AccelStamped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acceleration_ground_fused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AccelStamped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altitude_barometric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/Float32]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altitude_sea_level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/Float32]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angular_rate_body_raw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/Vector3Stamped]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angular_rate_ground_fused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/Vector3Stamped]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attitude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QuaternionStamped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battery</a:t>
            </a:r>
            <a:r>
              <a:rPr lang="de-DE" sz="1200" dirty="0"/>
              <a:t> [</a:t>
            </a:r>
            <a:r>
              <a:rPr lang="de-DE" sz="1200" dirty="0" err="1"/>
              <a:t>sensor_msgs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BatteryState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control_mode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ControlMode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display_mode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DisplayMode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esc_data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EscData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flight_anomaly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FlightAnomaly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flight_status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FlightStatus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gimbal_angles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/Vector3Stamped]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gimbal_status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GimbalStatus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gps_details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GPSDetails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gps_position</a:t>
            </a:r>
            <a:r>
              <a:rPr lang="de-DE" sz="1200" dirty="0"/>
              <a:t> [</a:t>
            </a:r>
            <a:r>
              <a:rPr lang="de-DE" sz="1200" dirty="0" err="1"/>
              <a:t>sensor_msgs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NavSatFix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gps_position_fused</a:t>
            </a:r>
            <a:r>
              <a:rPr lang="de-DE" sz="1200" dirty="0"/>
              <a:t> [</a:t>
            </a:r>
            <a:r>
              <a:rPr lang="de-DE" sz="1200" dirty="0" err="1"/>
              <a:t>sensor_msgs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NavSatFix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gps_signal_level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/UInt8]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gps_velocity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TwistStamped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height_above_ground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/Float32]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hms_info_table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HmsInfoTable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home_point</a:t>
            </a:r>
            <a:r>
              <a:rPr lang="de-DE" sz="1200" dirty="0"/>
              <a:t> [</a:t>
            </a:r>
            <a:r>
              <a:rPr lang="de-DE" sz="1200" dirty="0" err="1"/>
              <a:t>sensor_msgs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NavSatFix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home_point_altitude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/Float32]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home_point_status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Bool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imu</a:t>
            </a:r>
            <a:r>
              <a:rPr lang="de-DE" sz="1200" dirty="0"/>
              <a:t> [</a:t>
            </a:r>
            <a:r>
              <a:rPr lang="de-DE" sz="1200" dirty="0" err="1"/>
              <a:t>sensor_msgs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Imu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landing_gear_status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/UInt8]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magnetic_field</a:t>
            </a:r>
            <a:r>
              <a:rPr lang="de-DE" sz="1200" dirty="0"/>
              <a:t> [</a:t>
            </a:r>
            <a:r>
              <a:rPr lang="de-DE" sz="1200" dirty="0" err="1"/>
              <a:t>sensor_msgs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MagneticField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motor_start_error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/UInt16]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position_fused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PositionFused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rc</a:t>
            </a:r>
            <a:r>
              <a:rPr lang="de-DE" sz="1200" dirty="0"/>
              <a:t> [</a:t>
            </a:r>
            <a:r>
              <a:rPr lang="de-DE" sz="1200" dirty="0" err="1"/>
              <a:t>sensor_msgs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/Joy]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rc_connection_status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RCConnectionStatus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relative_obstacle_info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RelativeObstacleInfo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rtk_connection_status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/UInt16]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rtk_position</a:t>
            </a:r>
            <a:r>
              <a:rPr lang="de-DE" sz="1200" dirty="0"/>
              <a:t> [</a:t>
            </a:r>
            <a:r>
              <a:rPr lang="de-DE" sz="1200" dirty="0" err="1"/>
              <a:t>sensor_msgs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NavSatFix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rtk_position_info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/UInt8]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rtk_velocity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TwistStamped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rtk_yaw</a:t>
            </a:r>
            <a:r>
              <a:rPr lang="de-DE" sz="1200" dirty="0"/>
              <a:t>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RTKYaw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rtk_yaw_info</a:t>
            </a:r>
            <a:r>
              <a:rPr lang="de-DE" sz="1200" dirty="0"/>
              <a:t> [</a:t>
            </a:r>
            <a:r>
              <a:rPr lang="de-DE" sz="1200" dirty="0" err="1"/>
              <a:t>std_msgs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/UInt8]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/psdk_ros2/single_battery_index1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SingleBatteryInfo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/psdk_ros2/single_battery_index2 [</a:t>
            </a:r>
            <a:r>
              <a:rPr lang="de-DE" sz="1200" dirty="0" err="1"/>
              <a:t>psdk_interfaces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</a:t>
            </a:r>
            <a:r>
              <a:rPr lang="de-DE" sz="1200" dirty="0" err="1"/>
              <a:t>SingleBatteryInfo</a:t>
            </a:r>
            <a:r>
              <a:rPr lang="de-DE" sz="1200" dirty="0"/>
              <a:t>]</a:t>
            </a:r>
          </a:p>
          <a:p>
            <a:r>
              <a:rPr lang="de-DE" sz="1200" dirty="0"/>
              <a:t>/</a:t>
            </a:r>
            <a:r>
              <a:rPr lang="de-DE" sz="1200" dirty="0" err="1"/>
              <a:t>wrapper</a:t>
            </a:r>
            <a:r>
              <a:rPr lang="de-DE" sz="1200" dirty="0"/>
              <a:t>/psdk_ros2/</a:t>
            </a:r>
            <a:r>
              <a:rPr lang="de-DE" sz="1200" dirty="0" err="1"/>
              <a:t>velocity_ground_fused</a:t>
            </a:r>
            <a:r>
              <a:rPr lang="de-DE" sz="1200" dirty="0"/>
              <a:t> [</a:t>
            </a:r>
            <a:r>
              <a:rPr lang="de-DE" sz="1200" dirty="0" err="1"/>
              <a:t>geometry_msgs</a:t>
            </a:r>
            <a:r>
              <a:rPr lang="de-DE" sz="1200" dirty="0"/>
              <a:t>/</a:t>
            </a:r>
            <a:r>
              <a:rPr lang="de-DE" sz="1200" dirty="0" err="1"/>
              <a:t>msg</a:t>
            </a:r>
            <a:r>
              <a:rPr lang="de-DE" sz="1200" dirty="0"/>
              <a:t>/Vector3Stamped]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2B6D5A92-909B-1E33-F6E5-82C7DFE433A1}"/>
                  </a:ext>
                </a:extLst>
              </p14:cNvPr>
              <p14:cNvContentPartPr/>
              <p14:nvPr/>
            </p14:nvContentPartPr>
            <p14:xfrm>
              <a:off x="3112509" y="2707614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2B6D5A92-909B-1E33-F6E5-82C7DFE433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509" y="269861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90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253A5-00ED-A69A-C162-CB3892E5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Screenshot, Schwarz, weiß, Lampe enthält.&#10;&#10;Automatisch generierte Beschreibung">
            <a:extLst>
              <a:ext uri="{FF2B5EF4-FFF2-40B4-BE49-F238E27FC236}">
                <a16:creationId xmlns:a16="http://schemas.microsoft.com/office/drawing/2014/main" id="{F1974497-7AB8-C779-507B-3E4DB44C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768" y="-10685"/>
            <a:ext cx="9690618" cy="50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5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827550" y="3740628"/>
            <a:ext cx="14889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 dirty="0" err="1">
                <a:solidFill>
                  <a:srgbClr val="FF0000"/>
                </a:solidFill>
              </a:rPr>
              <a:t>Node</a:t>
            </a:r>
            <a:r>
              <a:rPr lang="de" sz="700" dirty="0">
                <a:solidFill>
                  <a:srgbClr val="FF0000"/>
                </a:solidFill>
              </a:rPr>
              <a:t> die ping schickt und wenn der zurück kommt </a:t>
            </a:r>
            <a:r>
              <a:rPr lang="de" sz="700" dirty="0" err="1">
                <a:solidFill>
                  <a:srgbClr val="FF0000"/>
                </a:solidFill>
              </a:rPr>
              <a:t>success</a:t>
            </a:r>
            <a:endParaRPr sz="700" dirty="0">
              <a:solidFill>
                <a:srgbClr val="FF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02850" y="3716220"/>
            <a:ext cx="14889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rgbClr val="FF0000"/>
                </a:solidFill>
              </a:rPr>
              <a:t>Node die ping schickt und wenn der zurück kommt success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30080" y="3998952"/>
            <a:ext cx="4431368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 dirty="0">
                <a:solidFill>
                  <a:srgbClr val="C00000"/>
                </a:solidFill>
              </a:rPr>
              <a:t>-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psdk_ros2/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battery</a:t>
            </a:r>
            <a:r>
              <a:rPr lang="de-DE" sz="1000" dirty="0">
                <a:solidFill>
                  <a:srgbClr val="C00000"/>
                </a:solidFill>
                <a:latin typeface="Lato" panose="020F0502020204030204" pitchFamily="34" charset="0"/>
              </a:rPr>
              <a:t> (Wert abfragen)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-</a:t>
            </a:r>
            <a:r>
              <a:rPr lang="de-DE" sz="11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psdk_ros2/</a:t>
            </a:r>
            <a:r>
              <a:rPr lang="de-DE" sz="1100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rc</a:t>
            </a:r>
            <a:r>
              <a:rPr lang="de-DE" sz="11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 (</a:t>
            </a:r>
            <a:r>
              <a:rPr lang="de-DE" sz="1000" dirty="0">
                <a:solidFill>
                  <a:srgbClr val="C00000"/>
                </a:solidFill>
                <a:latin typeface="Lato" panose="020F0502020204030204" pitchFamily="34" charset="0"/>
              </a:rPr>
              <a:t>RC-Connection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-</a:t>
            </a:r>
            <a:r>
              <a:rPr lang="de-DE" sz="11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psdk_ros2/</a:t>
            </a:r>
            <a:r>
              <a:rPr lang="de-DE" sz="1100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home_point_status</a:t>
            </a:r>
            <a:r>
              <a:rPr lang="de-DE" sz="11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 (</a:t>
            </a:r>
            <a:r>
              <a:rPr lang="de-DE" sz="1100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sethomefromgps</a:t>
            </a:r>
            <a:r>
              <a:rPr lang="de-DE" sz="11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 als </a:t>
            </a:r>
            <a:r>
              <a:rPr lang="de-DE" sz="1100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fallback</a:t>
            </a:r>
            <a:r>
              <a:rPr lang="de-DE" sz="11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dirty="0">
                <a:solidFill>
                  <a:srgbClr val="C00000"/>
                </a:solidFill>
                <a:latin typeface="Lato" panose="020F0502020204030204" pitchFamily="34" charset="0"/>
              </a:rPr>
              <a:t>-</a:t>
            </a:r>
            <a:r>
              <a:rPr lang="de-DE" sz="11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psdk_ros2/</a:t>
            </a:r>
            <a:r>
              <a:rPr lang="de-DE" sz="1100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hms_info_table</a:t>
            </a:r>
            <a:r>
              <a:rPr lang="de-DE" sz="11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(muss </a:t>
            </a:r>
            <a:r>
              <a:rPr lang="de-DE" sz="1100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none</a:t>
            </a:r>
            <a:r>
              <a:rPr lang="de-DE" sz="1100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 sein)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dirty="0">
                <a:solidFill>
                  <a:srgbClr val="C00000"/>
                </a:solidFill>
                <a:latin typeface="Lato" panose="020F0502020204030204" pitchFamily="34" charset="0"/>
              </a:rPr>
              <a:t>-Externe Sensoren ungleich </a:t>
            </a:r>
            <a:r>
              <a:rPr lang="de-DE" sz="1100" dirty="0" err="1">
                <a:solidFill>
                  <a:srgbClr val="C00000"/>
                </a:solidFill>
                <a:latin typeface="Lato" panose="020F0502020204030204" pitchFamily="34" charset="0"/>
              </a:rPr>
              <a:t>none</a:t>
            </a:r>
            <a:endParaRPr lang="de-DE" sz="1000" b="0" i="0" u="none" strike="noStrike" dirty="0">
              <a:solidFill>
                <a:srgbClr val="C00000"/>
              </a:solidFill>
              <a:effectLst/>
              <a:latin typeface="Lato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A27AA6B-9E4C-7BBE-1CAB-3D8798760C0A}"/>
              </a:ext>
            </a:extLst>
          </p:cNvPr>
          <p:cNvGrpSpPr/>
          <p:nvPr/>
        </p:nvGrpSpPr>
        <p:grpSpPr>
          <a:xfrm>
            <a:off x="715320" y="1270152"/>
            <a:ext cx="2367360" cy="1102680"/>
            <a:chOff x="715320" y="1270152"/>
            <a:chExt cx="2367360" cy="11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0808CB6-2829-E16A-6D54-1A18B10D3072}"/>
                    </a:ext>
                  </a:extLst>
                </p14:cNvPr>
                <p14:cNvContentPartPr/>
                <p14:nvPr/>
              </p14:nvContentPartPr>
              <p14:xfrm>
                <a:off x="730080" y="1316232"/>
                <a:ext cx="1618200" cy="1056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90808CB6-2829-E16A-6D54-1A18B10D30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080" y="1307592"/>
                  <a:ext cx="1635840" cy="10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C290A95C-3944-C83A-42E2-944A343F4C5F}"/>
                    </a:ext>
                  </a:extLst>
                </p14:cNvPr>
                <p14:cNvContentPartPr/>
                <p14:nvPr/>
              </p14:nvContentPartPr>
              <p14:xfrm>
                <a:off x="1042200" y="1270152"/>
                <a:ext cx="1524600" cy="93276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C290A95C-3944-C83A-42E2-944A343F4C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3200" y="1261512"/>
                  <a:ext cx="154224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1A71BD48-2C48-F6B3-F9A7-40E0EEC153EC}"/>
                    </a:ext>
                  </a:extLst>
                </p14:cNvPr>
                <p14:cNvContentPartPr/>
                <p14:nvPr/>
              </p14:nvContentPartPr>
              <p14:xfrm>
                <a:off x="715320" y="1275192"/>
                <a:ext cx="1318680" cy="6235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1A71BD48-2C48-F6B3-F9A7-40E0EEC153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680" y="1266552"/>
                  <a:ext cx="133632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B10BB0FA-EE1D-D903-FC87-1F7E29C0972F}"/>
                    </a:ext>
                  </a:extLst>
                </p14:cNvPr>
                <p14:cNvContentPartPr/>
                <p14:nvPr/>
              </p14:nvContentPartPr>
              <p14:xfrm>
                <a:off x="1050120" y="1323072"/>
                <a:ext cx="1797120" cy="84672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B10BB0FA-EE1D-D903-FC87-1F7E29C097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480" y="1314072"/>
                  <a:ext cx="181476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5D744B6E-EAA3-F144-9FF5-B892ABB955F4}"/>
                    </a:ext>
                  </a:extLst>
                </p14:cNvPr>
                <p14:cNvContentPartPr/>
                <p14:nvPr/>
              </p14:nvContentPartPr>
              <p14:xfrm>
                <a:off x="2789640" y="1696752"/>
                <a:ext cx="293040" cy="56700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5D744B6E-EAA3-F144-9FF5-B892ABB955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1000" y="1688112"/>
                  <a:ext cx="3106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F2D5213-C164-24D8-E3FC-CAF11B08B667}"/>
                    </a:ext>
                  </a:extLst>
                </p14:cNvPr>
                <p14:cNvContentPartPr/>
                <p14:nvPr/>
              </p14:nvContentPartPr>
              <p14:xfrm>
                <a:off x="2798640" y="1609272"/>
                <a:ext cx="179280" cy="2347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F2D5213-C164-24D8-E3FC-CAF11B08B6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90000" y="1600272"/>
                  <a:ext cx="196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6F493286-9DEF-65E8-4D8F-C41CFF58CF8E}"/>
                    </a:ext>
                  </a:extLst>
                </p14:cNvPr>
                <p14:cNvContentPartPr/>
                <p14:nvPr/>
              </p14:nvContentPartPr>
              <p14:xfrm>
                <a:off x="2657160" y="1912032"/>
                <a:ext cx="93600" cy="118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6F493286-9DEF-65E8-4D8F-C41CFF58CF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8520" y="1903032"/>
                  <a:ext cx="11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69ADADE3-D320-082F-646F-EA90E00D78E2}"/>
                    </a:ext>
                  </a:extLst>
                </p14:cNvPr>
                <p14:cNvContentPartPr/>
                <p14:nvPr/>
              </p14:nvContentPartPr>
              <p14:xfrm>
                <a:off x="2629080" y="2016072"/>
                <a:ext cx="77760" cy="1908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69ADADE3-D320-082F-646F-EA90E00D78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0440" y="2007432"/>
                  <a:ext cx="95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B4F8D7C6-5018-9A0B-5CC2-05BDF443E57C}"/>
                    </a:ext>
                  </a:extLst>
                </p14:cNvPr>
                <p14:cNvContentPartPr/>
                <p14:nvPr/>
              </p14:nvContentPartPr>
              <p14:xfrm>
                <a:off x="2684520" y="2155032"/>
                <a:ext cx="49320" cy="1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B4F8D7C6-5018-9A0B-5CC2-05BDF443E5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5520" y="2146032"/>
                  <a:ext cx="66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670E869-C40A-5067-055B-1A1D673F2827}"/>
                    </a:ext>
                  </a:extLst>
                </p14:cNvPr>
                <p14:cNvContentPartPr/>
                <p14:nvPr/>
              </p14:nvContentPartPr>
              <p14:xfrm>
                <a:off x="2532240" y="1576152"/>
                <a:ext cx="27720" cy="16164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670E869-C40A-5067-055B-1A1D673F28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3600" y="1567152"/>
                  <a:ext cx="4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8F9F7F18-E917-C4CB-2CD8-124C38AD52F5}"/>
                    </a:ext>
                  </a:extLst>
                </p14:cNvPr>
                <p14:cNvContentPartPr/>
                <p14:nvPr/>
              </p14:nvContentPartPr>
              <p14:xfrm>
                <a:off x="2114280" y="1685232"/>
                <a:ext cx="342000" cy="207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8F9F7F18-E917-C4CB-2CD8-124C38AD52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05280" y="1676232"/>
                  <a:ext cx="359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4061F776-63FB-1062-E52A-2D34BBB3D239}"/>
                    </a:ext>
                  </a:extLst>
                </p14:cNvPr>
                <p14:cNvContentPartPr/>
                <p14:nvPr/>
              </p14:nvContentPartPr>
              <p14:xfrm>
                <a:off x="1530720" y="1515312"/>
                <a:ext cx="457920" cy="4089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4061F776-63FB-1062-E52A-2D34BBB3D2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22080" y="1506672"/>
                  <a:ext cx="475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E2066641-0D8B-A3AF-1E9C-0BE07E322844}"/>
                    </a:ext>
                  </a:extLst>
                </p14:cNvPr>
                <p14:cNvContentPartPr/>
                <p14:nvPr/>
              </p14:nvContentPartPr>
              <p14:xfrm>
                <a:off x="1157400" y="1543752"/>
                <a:ext cx="242640" cy="44424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E2066641-0D8B-A3AF-1E9C-0BE07E3228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8400" y="1534752"/>
                  <a:ext cx="2602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9CE81F9E-82D9-537F-5E21-4E1AFE696BBD}"/>
                    </a:ext>
                  </a:extLst>
                </p14:cNvPr>
                <p14:cNvContentPartPr/>
                <p14:nvPr/>
              </p14:nvContentPartPr>
              <p14:xfrm>
                <a:off x="837360" y="1784232"/>
                <a:ext cx="130320" cy="19584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9CE81F9E-82D9-537F-5E21-4E1AFE696B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8360" y="1775232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89B0307-532E-B107-7275-14E34F572C4B}"/>
                  </a:ext>
                </a:extLst>
              </p14:cNvPr>
              <p14:cNvContentPartPr/>
              <p14:nvPr/>
            </p14:nvContentPartPr>
            <p14:xfrm>
              <a:off x="2221200" y="3998952"/>
              <a:ext cx="36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89B0307-532E-B107-7275-14E34F572C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12200" y="399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E463922-1E22-271A-1A20-1FF33BBC65E2}"/>
                  </a:ext>
                </a:extLst>
              </p14:cNvPr>
              <p14:cNvContentPartPr/>
              <p14:nvPr/>
            </p14:nvContentPartPr>
            <p14:xfrm>
              <a:off x="1045440" y="3288672"/>
              <a:ext cx="830880" cy="7131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E463922-1E22-271A-1A20-1FF33BBC65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6440" y="3279672"/>
                <a:ext cx="84852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7E15CD17-E777-D2DC-EA25-DF67C77B18C7}"/>
                  </a:ext>
                </a:extLst>
              </p14:cNvPr>
              <p14:cNvContentPartPr/>
              <p14:nvPr/>
            </p14:nvContentPartPr>
            <p14:xfrm>
              <a:off x="1701000" y="2880432"/>
              <a:ext cx="438120" cy="5277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7E15CD17-E777-D2DC-EA25-DF67C77B18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92360" y="2871792"/>
                <a:ext cx="455760" cy="5454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6BFA6F7F-01C2-A08D-2AF7-ED9273CE1C0D}"/>
              </a:ext>
            </a:extLst>
          </p:cNvPr>
          <p:cNvSpPr txBox="1"/>
          <p:nvPr/>
        </p:nvSpPr>
        <p:spPr>
          <a:xfrm>
            <a:off x="2178130" y="3053578"/>
            <a:ext cx="172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C00000"/>
                </a:solidFill>
              </a:rPr>
              <a:t>Sequenz mit Datacheck von allen Sensoren und </a:t>
            </a:r>
            <a:r>
              <a:rPr lang="de-DE" sz="800" dirty="0" err="1">
                <a:solidFill>
                  <a:srgbClr val="C00000"/>
                </a:solidFill>
              </a:rPr>
              <a:t>Onboardsystemen</a:t>
            </a:r>
            <a:endParaRPr lang="de-DE" sz="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7ABC554F-987D-E33F-DA4C-36B3A3DC0CFE}"/>
                  </a:ext>
                </a:extLst>
              </p14:cNvPr>
              <p14:cNvContentPartPr/>
              <p14:nvPr/>
            </p14:nvContentPartPr>
            <p14:xfrm>
              <a:off x="2328120" y="3511872"/>
              <a:ext cx="999720" cy="14652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7ABC554F-987D-E33F-DA4C-36B3A3DC0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19480" y="3502872"/>
                <a:ext cx="1017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73241FA4-BF0C-114B-93D8-1E8CF443D5A0}"/>
                  </a:ext>
                </a:extLst>
              </p14:cNvPr>
              <p14:cNvContentPartPr/>
              <p14:nvPr/>
            </p14:nvContentPartPr>
            <p14:xfrm>
              <a:off x="3695709" y="2525849"/>
              <a:ext cx="576720" cy="13669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73241FA4-BF0C-114B-93D8-1E8CF443D5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86709" y="2516849"/>
                <a:ext cx="594360" cy="13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DCEDB85E-B14B-7D69-6550-9DBF6BE7645B}"/>
                  </a:ext>
                </a:extLst>
              </p14:cNvPr>
              <p14:cNvContentPartPr/>
              <p14:nvPr/>
            </p14:nvContentPartPr>
            <p14:xfrm>
              <a:off x="8372469" y="2659409"/>
              <a:ext cx="271440" cy="137700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DCEDB85E-B14B-7D69-6550-9DBF6BE764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63829" y="2650409"/>
                <a:ext cx="289080" cy="13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F71F520-04C4-114D-5323-221D5F6E2ADE}"/>
              </a:ext>
            </a:extLst>
          </p:cNvPr>
          <p:cNvGrpSpPr/>
          <p:nvPr/>
        </p:nvGrpSpPr>
        <p:grpSpPr>
          <a:xfrm>
            <a:off x="5270349" y="1908809"/>
            <a:ext cx="2358720" cy="930960"/>
            <a:chOff x="5270349" y="1908809"/>
            <a:chExt cx="2358720" cy="9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109FF41B-452E-6CB2-C009-F3B9E93B238C}"/>
                    </a:ext>
                  </a:extLst>
                </p14:cNvPr>
                <p14:cNvContentPartPr/>
                <p14:nvPr/>
              </p14:nvContentPartPr>
              <p14:xfrm>
                <a:off x="5270349" y="1908809"/>
                <a:ext cx="326520" cy="5270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109FF41B-452E-6CB2-C009-F3B9E93B23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1349" y="1900169"/>
                  <a:ext cx="3441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746A6562-87C9-9430-693D-FEEAE36CC923}"/>
                    </a:ext>
                  </a:extLst>
                </p14:cNvPr>
                <p14:cNvContentPartPr/>
                <p14:nvPr/>
              </p14:nvContentPartPr>
              <p14:xfrm>
                <a:off x="5597949" y="2206889"/>
                <a:ext cx="192600" cy="29700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746A6562-87C9-9430-693D-FEEAE36CC9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88949" y="2198249"/>
                  <a:ext cx="2102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8811B29-75A3-B3CA-4714-5D9203AB00FA}"/>
                    </a:ext>
                  </a:extLst>
                </p14:cNvPr>
                <p14:cNvContentPartPr/>
                <p14:nvPr/>
              </p14:nvContentPartPr>
              <p14:xfrm>
                <a:off x="5894949" y="2321729"/>
                <a:ext cx="234000" cy="10332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8811B29-75A3-B3CA-4714-5D9203AB00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85949" y="2313089"/>
                  <a:ext cx="251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8C6B20AC-3E16-A0EF-E412-3D7F8D8A38E3}"/>
                    </a:ext>
                  </a:extLst>
                </p14:cNvPr>
                <p14:cNvContentPartPr/>
                <p14:nvPr/>
              </p14:nvContentPartPr>
              <p14:xfrm>
                <a:off x="6064509" y="2035889"/>
                <a:ext cx="360" cy="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8C6B20AC-3E16-A0EF-E412-3D7F8D8A38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55509" y="20272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E234C83E-0C8B-EB29-6581-79473EF6E48A}"/>
                    </a:ext>
                  </a:extLst>
                </p14:cNvPr>
                <p14:cNvContentPartPr/>
                <p14:nvPr/>
              </p14:nvContentPartPr>
              <p14:xfrm>
                <a:off x="6248109" y="2085929"/>
                <a:ext cx="360" cy="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E234C83E-0C8B-EB29-6581-79473EF6E4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39469" y="2077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AC045C49-905A-F4EE-0628-A0B1B15FC026}"/>
                    </a:ext>
                  </a:extLst>
                </p14:cNvPr>
                <p14:cNvContentPartPr/>
                <p14:nvPr/>
              </p14:nvContentPartPr>
              <p14:xfrm>
                <a:off x="6391389" y="2074049"/>
                <a:ext cx="60480" cy="72072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C045C49-905A-F4EE-0628-A0B1B15FC0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82749" y="2065409"/>
                  <a:ext cx="7812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22B55324-403C-50DF-297C-145F68870581}"/>
                    </a:ext>
                  </a:extLst>
                </p14:cNvPr>
                <p14:cNvContentPartPr/>
                <p14:nvPr/>
              </p14:nvContentPartPr>
              <p14:xfrm>
                <a:off x="6330549" y="2449529"/>
                <a:ext cx="550800" cy="10656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22B55324-403C-50DF-297C-145F688705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21549" y="2440889"/>
                  <a:ext cx="568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31AAEBA7-3E9B-6286-96EA-AA8D74A5CDB3}"/>
                    </a:ext>
                  </a:extLst>
                </p14:cNvPr>
                <p14:cNvContentPartPr/>
                <p14:nvPr/>
              </p14:nvContentPartPr>
              <p14:xfrm>
                <a:off x="6856869" y="2524049"/>
                <a:ext cx="288720" cy="2628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31AAEBA7-3E9B-6286-96EA-AA8D74A5CD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48229" y="2515049"/>
                  <a:ext cx="306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47C66E87-8D49-8014-8128-2D6AE7E84FE4}"/>
                    </a:ext>
                  </a:extLst>
                </p14:cNvPr>
                <p14:cNvContentPartPr/>
                <p14:nvPr/>
              </p14:nvContentPartPr>
              <p14:xfrm>
                <a:off x="7253589" y="2618009"/>
                <a:ext cx="375480" cy="2217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47C66E87-8D49-8014-8128-2D6AE7E84F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44949" y="2609009"/>
                  <a:ext cx="393120" cy="239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46A50-F684-C8D4-5724-A2417147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 descr="Ein Bild, das Screenshot, Entwurf, Kreis, weiß enthält.&#10;&#10;Automatisch generierte Beschreibung">
            <a:extLst>
              <a:ext uri="{FF2B5EF4-FFF2-40B4-BE49-F238E27FC236}">
                <a16:creationId xmlns:a16="http://schemas.microsoft.com/office/drawing/2014/main" id="{A23BE10E-F6B9-46A4-E3AB-9650724E40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" y="-314128"/>
            <a:ext cx="9205380" cy="558209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DAEAE04-DAA4-E9BA-EA9F-7FB7FEC03A0B}"/>
              </a:ext>
            </a:extLst>
          </p:cNvPr>
          <p:cNvSpPr txBox="1"/>
          <p:nvPr/>
        </p:nvSpPr>
        <p:spPr>
          <a:xfrm>
            <a:off x="311700" y="1996961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psdk_ros2/</a:t>
            </a:r>
            <a:r>
              <a:rPr lang="de-DE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battery</a:t>
            </a:r>
            <a:r>
              <a:rPr lang="de-DE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 (</a:t>
            </a:r>
            <a:r>
              <a:rPr lang="de-DE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status</a:t>
            </a:r>
            <a:r>
              <a:rPr lang="de-DE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)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B50CD3-4B21-7619-0972-8D4E0A56D9E4}"/>
              </a:ext>
            </a:extLst>
          </p:cNvPr>
          <p:cNvSpPr txBox="1"/>
          <p:nvPr/>
        </p:nvSpPr>
        <p:spPr>
          <a:xfrm>
            <a:off x="2528674" y="1996961"/>
            <a:ext cx="2225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psdk_ros2/</a:t>
            </a:r>
            <a:r>
              <a:rPr lang="de-DE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hms_info_table</a:t>
            </a:r>
            <a:endParaRPr lang="de-D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86B5374-61D5-1873-4D24-8DDBF1030031}"/>
                  </a:ext>
                </a:extLst>
              </p14:cNvPr>
              <p14:cNvContentPartPr/>
              <p14:nvPr/>
            </p14:nvContentPartPr>
            <p14:xfrm>
              <a:off x="752709" y="3801148"/>
              <a:ext cx="360" cy="3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86B5374-61D5-1873-4D24-8DDBF10300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709" y="379250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FDBC7204-5C2F-6874-4605-6DAC0EFA94DF}"/>
              </a:ext>
            </a:extLst>
          </p:cNvPr>
          <p:cNvSpPr txBox="1"/>
          <p:nvPr/>
        </p:nvSpPr>
        <p:spPr>
          <a:xfrm>
            <a:off x="752709" y="3647259"/>
            <a:ext cx="3148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-psdk_ros2/</a:t>
            </a:r>
            <a:r>
              <a:rPr lang="de-DE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battery</a:t>
            </a:r>
            <a:r>
              <a:rPr lang="de-DE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 (Status und Zustand)</a:t>
            </a:r>
          </a:p>
          <a:p>
            <a:r>
              <a:rPr lang="de-DE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-psdk_ros2/</a:t>
            </a:r>
            <a:r>
              <a:rPr lang="de-DE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hms_info_table</a:t>
            </a:r>
            <a:endParaRPr lang="de-DE" dirty="0">
              <a:solidFill>
                <a:srgbClr val="C00000"/>
              </a:solidFill>
            </a:endParaRPr>
          </a:p>
          <a:p>
            <a:endParaRPr lang="de-DE" b="0" i="0" u="none" strike="noStrike" dirty="0">
              <a:solidFill>
                <a:srgbClr val="404040"/>
              </a:solidFill>
              <a:effectLst/>
              <a:latin typeface="Lato" panose="020F0502020204030204" pitchFamily="34" charset="0"/>
            </a:endParaRPr>
          </a:p>
          <a:p>
            <a:r>
              <a:rPr lang="de-DE" dirty="0">
                <a:solidFill>
                  <a:srgbClr val="404040"/>
                </a:solidFill>
                <a:latin typeface="Lato" panose="020F0502020204030204" pitchFamily="34" charset="0"/>
              </a:rPr>
              <a:t>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0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74B3C-8499-4B4A-6628-0521E80F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 descr="Ein Bild, das Screenshot, Entwurf, weiß, Schwarz enthält.&#10;&#10;Automatisch generierte Beschreibung">
            <a:extLst>
              <a:ext uri="{FF2B5EF4-FFF2-40B4-BE49-F238E27FC236}">
                <a16:creationId xmlns:a16="http://schemas.microsoft.com/office/drawing/2014/main" id="{224A441F-1158-C37A-9DFD-FA4BC329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977" y="0"/>
            <a:ext cx="9653954" cy="51435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7C2A23D-56B1-0EC0-F995-CECD87E42D98}"/>
              </a:ext>
            </a:extLst>
          </p:cNvPr>
          <p:cNvSpPr txBox="1"/>
          <p:nvPr/>
        </p:nvSpPr>
        <p:spPr>
          <a:xfrm>
            <a:off x="136027" y="2350235"/>
            <a:ext cx="3425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psdk_ros2/</a:t>
            </a:r>
            <a:r>
              <a:rPr lang="de-DE" b="0" i="0" u="none" strike="noStrike" dirty="0" err="1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flight_anomaly</a:t>
            </a:r>
            <a:r>
              <a:rPr lang="de-DE" b="0" i="0" u="none" strike="noStrike" dirty="0">
                <a:solidFill>
                  <a:srgbClr val="C00000"/>
                </a:solidFill>
                <a:effectLst/>
                <a:latin typeface="Lato" panose="020F0502020204030204" pitchFamily="34" charset="0"/>
              </a:rPr>
              <a:t>(alles muss 0 sein)</a:t>
            </a:r>
          </a:p>
          <a:p>
            <a:endParaRPr lang="de-DE" b="0" i="0" u="none" strike="noStrike" dirty="0">
              <a:solidFill>
                <a:srgbClr val="C00000"/>
              </a:solidFill>
              <a:effectLst/>
              <a:latin typeface="La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EB30A-2576-D8EE-0C2D-F834F741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Entwurf, Schwarz, Kreis, weiß enthält.&#10;&#10;Automatisch generierte Beschreibung">
            <a:extLst>
              <a:ext uri="{FF2B5EF4-FFF2-40B4-BE49-F238E27FC236}">
                <a16:creationId xmlns:a16="http://schemas.microsoft.com/office/drawing/2014/main" id="{3A7A6D94-5233-14BF-76C2-C4CC789CD9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907" y="-1314803"/>
            <a:ext cx="9646920" cy="658368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208443-925E-3FF1-B8D1-6A8F1474FB8E}"/>
              </a:ext>
            </a:extLst>
          </p:cNvPr>
          <p:cNvSpPr txBox="1"/>
          <p:nvPr/>
        </p:nvSpPr>
        <p:spPr>
          <a:xfrm>
            <a:off x="1405607" y="3822986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Relativeobsticleinfo</a:t>
            </a:r>
            <a:r>
              <a:rPr lang="de-DE" dirty="0">
                <a:solidFill>
                  <a:srgbClr val="C00000"/>
                </a:solidFill>
              </a:rPr>
              <a:t> alles größer 2</a:t>
            </a:r>
          </a:p>
        </p:txBody>
      </p:sp>
    </p:spTree>
    <p:extLst>
      <p:ext uri="{BB962C8B-B14F-4D97-AF65-F5344CB8AC3E}">
        <p14:creationId xmlns:p14="http://schemas.microsoft.com/office/powerpoint/2010/main" val="390336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7015C-A002-6B30-01CF-4471ED76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 descr="Ein Bild, das Entwurf, Kreis, Kunst, Darstellung enthält.&#10;&#10;Automatisch generierte Beschreibung">
            <a:extLst>
              <a:ext uri="{FF2B5EF4-FFF2-40B4-BE49-F238E27FC236}">
                <a16:creationId xmlns:a16="http://schemas.microsoft.com/office/drawing/2014/main" id="{78F2CF10-0127-283B-44CB-89E97A96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728" y="-752817"/>
            <a:ext cx="9253728" cy="65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6588D-DF04-8858-3383-1D4CF86A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 descr="Ein Bild, das Screenshot, Entwurf, weiß, Schwarz enthält.&#10;&#10;Automatisch generierte Beschreibung">
            <a:extLst>
              <a:ext uri="{FF2B5EF4-FFF2-40B4-BE49-F238E27FC236}">
                <a16:creationId xmlns:a16="http://schemas.microsoft.com/office/drawing/2014/main" id="{A83CCC60-3CC6-D237-E55F-B89FB2D1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3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E35F6-38D4-09CD-4C3B-87768ABF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Screenshot, Schwarz, Entwurf, weiß enthält.&#10;&#10;Automatisch generierte Beschreibung">
            <a:extLst>
              <a:ext uri="{FF2B5EF4-FFF2-40B4-BE49-F238E27FC236}">
                <a16:creationId xmlns:a16="http://schemas.microsoft.com/office/drawing/2014/main" id="{4666F885-0582-6DB9-C11C-981EACB9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261" y="0"/>
            <a:ext cx="98805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42D1-5CAA-3F84-3F65-7BFE18AC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Entwurf, Schwarz, Schwarzweiß, Kunst enthält.&#10;&#10;Automatisch generierte Beschreibung">
            <a:extLst>
              <a:ext uri="{FF2B5EF4-FFF2-40B4-BE49-F238E27FC236}">
                <a16:creationId xmlns:a16="http://schemas.microsoft.com/office/drawing/2014/main" id="{0B64A65A-68B4-4E60-D283-34D2E777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496" y="711949"/>
            <a:ext cx="9542022" cy="42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586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Macintosh PowerPoint</Application>
  <PresentationFormat>Bildschirmpräsentation (16:9)</PresentationFormat>
  <Paragraphs>65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Lato</vt:lpstr>
      <vt:lpstr>Simple Light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Bütterhoff, Erik</cp:lastModifiedBy>
  <cp:revision>2</cp:revision>
  <dcterms:modified xsi:type="dcterms:W3CDTF">2024-07-10T07:59:31Z</dcterms:modified>
</cp:coreProperties>
</file>