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7775" y="91275"/>
            <a:ext cx="2061000" cy="27246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656450" y="3821875"/>
            <a:ext cx="14889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>
                <a:solidFill>
                  <a:srgbClr val="FF0000"/>
                </a:solidFill>
              </a:rPr>
              <a:t>Node die ping schickt und wenn der zurück kommt success</a:t>
            </a:r>
            <a:endParaRPr sz="700">
              <a:solidFill>
                <a:srgbClr val="FF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40775" y="2091825"/>
            <a:ext cx="14889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>
                <a:solidFill>
                  <a:srgbClr val="FF0000"/>
                </a:solidFill>
              </a:rPr>
              <a:t>laufen alle sensoren?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0000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302850" y="4004025"/>
            <a:ext cx="14889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>
                <a:solidFill>
                  <a:srgbClr val="FF0000"/>
                </a:solidFill>
              </a:rPr>
              <a:t>Node die ping schickt und wenn der zurück kommt success</a:t>
            </a:r>
            <a:endParaRPr sz="700">
              <a:solidFill>
                <a:srgbClr val="FF0000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838125" y="3912750"/>
            <a:ext cx="14889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>
                <a:solidFill>
                  <a:srgbClr val="FF0000"/>
                </a:solidFill>
              </a:rPr>
              <a:t>Batterie über 60%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>
                <a:solidFill>
                  <a:srgbClr val="FF0000"/>
                </a:solidFill>
              </a:rPr>
              <a:t>Status sachen aus den topics (battery, landing gear, rc_connection</a:t>
            </a:r>
            <a:endParaRPr sz="7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