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1" r:id="rId8"/>
    <p:sldId id="262"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0" y="0"/>
            <a:ext cx="11741151" cy="6858000"/>
            <a:chOff x="0" y="0"/>
            <a:chExt cx="5547" cy="4320"/>
          </a:xfrm>
        </p:grpSpPr>
        <p:grpSp>
          <p:nvGrpSpPr>
            <p:cNvPr id="4104" name="Group 3"/>
            <p:cNvGrpSpPr/>
            <p:nvPr userDrawn="1"/>
          </p:nvGrpSpPr>
          <p:grpSpPr>
            <a:xfrm rot="-215207">
              <a:off x="3691" y="234"/>
              <a:ext cx="1857" cy="3625"/>
              <a:chOff x="3010" y="778"/>
              <a:chExt cx="1857" cy="3625"/>
            </a:xfrm>
          </p:grpSpPr>
          <p:sp>
            <p:nvSpPr>
              <p:cNvPr id="4138" name="Freeform 4"/>
              <p:cNvSpPr/>
              <p:nvPr userDrawn="1"/>
            </p:nvSpPr>
            <p:spPr>
              <a:xfrm rot="-941477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alpha val="100000"/>
                </a:schemeClr>
              </a:solidFill>
              <a:ln w="9525">
                <a:noFill/>
              </a:ln>
            </p:spPr>
            <p:txBody>
              <a:bodyPr/>
              <a:p>
                <a:endParaRPr lang="zh-CN" altLang="en-US"/>
              </a:p>
            </p:txBody>
          </p:sp>
          <p:sp>
            <p:nvSpPr>
              <p:cNvPr id="4139" name="Freeform 5"/>
              <p:cNvSpPr/>
              <p:nvPr userDrawn="1"/>
            </p:nvSpPr>
            <p:spPr>
              <a:xfrm rot="-941477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alpha val="100000"/>
                </a:schemeClr>
              </a:solidFill>
              <a:ln w="9525">
                <a:noFill/>
              </a:ln>
            </p:spPr>
            <p:txBody>
              <a:bodyPr/>
              <a:p>
                <a:endParaRPr lang="zh-CN" altLang="en-US"/>
              </a:p>
            </p:txBody>
          </p:sp>
          <p:sp>
            <p:nvSpPr>
              <p:cNvPr id="4140" name="Freeform 6"/>
              <p:cNvSpPr/>
              <p:nvPr userDrawn="1"/>
            </p:nvSpPr>
            <p:spPr>
              <a:xfrm rot="-941477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alpha val="100000"/>
                </a:schemeClr>
              </a:solidFill>
              <a:ln w="9525">
                <a:noFill/>
              </a:ln>
            </p:spPr>
            <p:txBody>
              <a:bodyPr/>
              <a:p>
                <a:endParaRPr lang="zh-CN" altLang="en-US"/>
              </a:p>
            </p:txBody>
          </p:sp>
          <p:sp>
            <p:nvSpPr>
              <p:cNvPr id="4141" name="Freeform 7"/>
              <p:cNvSpPr/>
              <p:nvPr userDrawn="1"/>
            </p:nvSpPr>
            <p:spPr>
              <a:xfrm rot="-941477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alpha val="100000"/>
                </a:schemeClr>
              </a:solidFill>
              <a:ln w="9525">
                <a:noFill/>
              </a:ln>
            </p:spPr>
            <p:txBody>
              <a:bodyPr/>
              <a:p>
                <a:endParaRPr lang="zh-CN" altLang="en-US"/>
              </a:p>
            </p:txBody>
          </p:sp>
          <p:sp>
            <p:nvSpPr>
              <p:cNvPr id="4142" name="Freeform 8"/>
              <p:cNvSpPr/>
              <p:nvPr userDrawn="1"/>
            </p:nvSpPr>
            <p:spPr>
              <a:xfrm rot="-941477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alpha val="100000"/>
                </a:schemeClr>
              </a:solidFill>
              <a:ln w="9525">
                <a:noFill/>
              </a:ln>
            </p:spPr>
            <p:txBody>
              <a:bodyPr/>
              <a:p>
                <a:endParaRPr lang="zh-CN" altLang="en-US"/>
              </a:p>
            </p:txBody>
          </p:sp>
          <p:sp>
            <p:nvSpPr>
              <p:cNvPr id="4143" name="Freeform 9"/>
              <p:cNvSpPr/>
              <p:nvPr userDrawn="1"/>
            </p:nvSpPr>
            <p:spPr>
              <a:xfrm rot="-941477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alpha val="100000"/>
                </a:schemeClr>
              </a:solidFill>
              <a:ln w="9525">
                <a:noFill/>
              </a:ln>
            </p:spPr>
            <p:txBody>
              <a:bodyPr/>
              <a:p>
                <a:endParaRPr lang="zh-CN" altLang="en-US"/>
              </a:p>
            </p:txBody>
          </p:sp>
          <p:sp>
            <p:nvSpPr>
              <p:cNvPr id="4144" name="Freeform 10"/>
              <p:cNvSpPr/>
              <p:nvPr userDrawn="1"/>
            </p:nvSpPr>
            <p:spPr>
              <a:xfrm rot="-941477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alpha val="100000"/>
                </a:schemeClr>
              </a:solidFill>
              <a:ln w="9525">
                <a:noFill/>
              </a:ln>
            </p:spPr>
            <p:txBody>
              <a:bodyPr/>
              <a:p>
                <a:endParaRPr lang="zh-CN" altLang="en-US"/>
              </a:p>
            </p:txBody>
          </p:sp>
        </p:grpSp>
        <p:sp>
          <p:nvSpPr>
            <p:cNvPr id="4105" name="Freeform 11"/>
            <p:cNvSpPr/>
            <p:nvPr userDrawn="1"/>
          </p:nvSpPr>
          <p:spPr>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alpha val="100000"/>
              </a:schemeClr>
            </a:solidFill>
            <a:ln w="9525">
              <a:noFill/>
            </a:ln>
          </p:spPr>
          <p:txBody>
            <a:bodyPr/>
            <a:p>
              <a:endParaRPr lang="zh-CN" altLang="en-US"/>
            </a:p>
          </p:txBody>
        </p:sp>
        <p:sp>
          <p:nvSpPr>
            <p:cNvPr id="4106" name="Freeform 12"/>
            <p:cNvSpPr/>
            <p:nvPr userDrawn="1"/>
          </p:nvSpPr>
          <p:spPr>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alpha val="100000"/>
              </a:schemeClr>
            </a:solidFill>
            <a:ln w="9525">
              <a:noFill/>
            </a:ln>
          </p:spPr>
          <p:txBody>
            <a:bodyPr/>
            <a:p>
              <a:endParaRPr lang="zh-CN" altLang="en-US"/>
            </a:p>
          </p:txBody>
        </p:sp>
        <p:sp>
          <p:nvSpPr>
            <p:cNvPr id="4107" name="Freeform 13"/>
            <p:cNvSpPr/>
            <p:nvPr userDrawn="1"/>
          </p:nvSpPr>
          <p:spPr>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alpha val="100000"/>
              </a:schemeClr>
            </a:solidFill>
            <a:ln w="9525">
              <a:noFill/>
            </a:ln>
          </p:spPr>
          <p:txBody>
            <a:bodyPr/>
            <a:p>
              <a:endParaRPr lang="zh-CN" altLang="en-US"/>
            </a:p>
          </p:txBody>
        </p:sp>
        <p:sp>
          <p:nvSpPr>
            <p:cNvPr id="4108" name="Freeform 14"/>
            <p:cNvSpPr/>
            <p:nvPr userDrawn="1"/>
          </p:nvSpPr>
          <p:spPr>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alpha val="100000"/>
              </a:schemeClr>
            </a:solidFill>
            <a:ln w="9525">
              <a:noFill/>
            </a:ln>
          </p:spPr>
          <p:txBody>
            <a:bodyPr/>
            <a:p>
              <a:endParaRPr lang="zh-CN" altLang="en-US"/>
            </a:p>
          </p:txBody>
        </p:sp>
        <p:sp>
          <p:nvSpPr>
            <p:cNvPr id="4109" name="Freeform 15"/>
            <p:cNvSpPr/>
            <p:nvPr userDrawn="1"/>
          </p:nvSpPr>
          <p:spPr>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alpha val="100000"/>
              </a:schemeClr>
            </a:solidFill>
            <a:ln w="9525">
              <a:noFill/>
            </a:ln>
          </p:spPr>
          <p:txBody>
            <a:bodyPr/>
            <a:p>
              <a:endParaRPr lang="zh-CN" altLang="en-US"/>
            </a:p>
          </p:txBody>
        </p:sp>
        <p:sp>
          <p:nvSpPr>
            <p:cNvPr id="4110" name="Freeform 16"/>
            <p:cNvSpPr/>
            <p:nvPr userDrawn="1"/>
          </p:nvSpPr>
          <p:spPr>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alpha val="100000"/>
              </a:schemeClr>
            </a:solidFill>
            <a:ln w="9525">
              <a:noFill/>
            </a:ln>
          </p:spPr>
          <p:txBody>
            <a:bodyPr/>
            <a:p>
              <a:endParaRPr lang="zh-CN" altLang="en-US"/>
            </a:p>
          </p:txBody>
        </p:sp>
        <p:grpSp>
          <p:nvGrpSpPr>
            <p:cNvPr id="4111" name="Group 17"/>
            <p:cNvGrpSpPr/>
            <p:nvPr userDrawn="1"/>
          </p:nvGrpSpPr>
          <p:grpSpPr>
            <a:xfrm rot="3220060">
              <a:off x="2636" y="750"/>
              <a:ext cx="569" cy="636"/>
              <a:chOff x="1727" y="866"/>
              <a:chExt cx="129" cy="157"/>
            </a:xfrm>
          </p:grpSpPr>
          <p:sp>
            <p:nvSpPr>
              <p:cNvPr id="4135" name="Freeform 18"/>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4136" name="Freeform 19"/>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4137" name="Freeform 20"/>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4112" name="Group 21"/>
            <p:cNvGrpSpPr/>
            <p:nvPr userDrawn="1"/>
          </p:nvGrpSpPr>
          <p:grpSpPr>
            <a:xfrm rot="-6691250">
              <a:off x="3643" y="129"/>
              <a:ext cx="356" cy="608"/>
              <a:chOff x="1727" y="866"/>
              <a:chExt cx="129" cy="157"/>
            </a:xfrm>
          </p:grpSpPr>
          <p:sp>
            <p:nvSpPr>
              <p:cNvPr id="4132" name="Freeform 22"/>
              <p:cNvSpPr/>
              <p:nvPr userDrawn="1"/>
            </p:nvSpPr>
            <p:spPr>
              <a:xfrm>
                <a:off x="1728"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4133" name="Freeform 23"/>
              <p:cNvSpPr/>
              <p:nvPr userDrawn="1"/>
            </p:nvSpPr>
            <p:spPr>
              <a:xfrm>
                <a:off x="1787"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4134" name="Freeform 24"/>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4113" name="Group 25"/>
            <p:cNvGrpSpPr/>
            <p:nvPr userDrawn="1"/>
          </p:nvGrpSpPr>
          <p:grpSpPr>
            <a:xfrm rot="8524840">
              <a:off x="673" y="3302"/>
              <a:ext cx="500" cy="504"/>
              <a:chOff x="1727" y="866"/>
              <a:chExt cx="129" cy="157"/>
            </a:xfrm>
          </p:grpSpPr>
          <p:sp>
            <p:nvSpPr>
              <p:cNvPr id="4129" name="Freeform 26"/>
              <p:cNvSpPr/>
              <p:nvPr userDrawn="1"/>
            </p:nvSpPr>
            <p:spPr>
              <a:xfrm>
                <a:off x="1727" y="867"/>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4130" name="Freeform 27"/>
              <p:cNvSpPr/>
              <p:nvPr userDrawn="1"/>
            </p:nvSpPr>
            <p:spPr>
              <a:xfrm>
                <a:off x="1786" y="895"/>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4131" name="Freeform 28"/>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4114" name="Group 29"/>
            <p:cNvGrpSpPr/>
            <p:nvPr userDrawn="1"/>
          </p:nvGrpSpPr>
          <p:grpSpPr>
            <a:xfrm rot="4106450" flipH="1">
              <a:off x="403" y="272"/>
              <a:ext cx="708" cy="891"/>
              <a:chOff x="1727" y="866"/>
              <a:chExt cx="129" cy="157"/>
            </a:xfrm>
          </p:grpSpPr>
          <p:sp>
            <p:nvSpPr>
              <p:cNvPr id="4126" name="Freeform 30"/>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4127" name="Freeform 31"/>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4128" name="Freeform 32"/>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4115" name="Group 33"/>
            <p:cNvGrpSpPr/>
            <p:nvPr userDrawn="1"/>
          </p:nvGrpSpPr>
          <p:grpSpPr>
            <a:xfrm rot="10015322" flipH="1">
              <a:off x="4614" y="2392"/>
              <a:ext cx="708" cy="891"/>
              <a:chOff x="1727" y="866"/>
              <a:chExt cx="129" cy="157"/>
            </a:xfrm>
          </p:grpSpPr>
          <p:sp>
            <p:nvSpPr>
              <p:cNvPr id="4123" name="Freeform 34"/>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4124" name="Freeform 35"/>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4125" name="Freeform 36"/>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sp>
          <p:nvSpPr>
            <p:cNvPr id="4116" name="Freeform 37"/>
            <p:cNvSpPr/>
            <p:nvPr userDrawn="1"/>
          </p:nvSpPr>
          <p:spPr>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alpha val="100000"/>
              </a:schemeClr>
            </a:solidFill>
            <a:ln w="9525">
              <a:noFill/>
            </a:ln>
          </p:spPr>
          <p:txBody>
            <a:bodyPr/>
            <a:p>
              <a:endParaRPr lang="zh-CN" altLang="en-US"/>
            </a:p>
          </p:txBody>
        </p:sp>
        <p:sp>
          <p:nvSpPr>
            <p:cNvPr id="4117" name="Freeform 38"/>
            <p:cNvSpPr/>
            <p:nvPr userDrawn="1"/>
          </p:nvSpPr>
          <p:spPr>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p>
              <a:endParaRPr lang="zh-CN" altLang="en-US"/>
            </a:p>
          </p:txBody>
        </p:sp>
        <p:sp>
          <p:nvSpPr>
            <p:cNvPr id="4118" name="Freeform 39"/>
            <p:cNvSpPr/>
            <p:nvPr userDrawn="1"/>
          </p:nvSpPr>
          <p:spPr>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p>
              <a:endParaRPr lang="zh-CN" altLang="en-US"/>
            </a:p>
          </p:txBody>
        </p:sp>
        <p:sp>
          <p:nvSpPr>
            <p:cNvPr id="4119" name="Freeform 40"/>
            <p:cNvSpPr/>
            <p:nvPr userDrawn="1"/>
          </p:nvSpPr>
          <p:spPr>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p>
              <a:endParaRPr lang="zh-CN" altLang="en-US"/>
            </a:p>
          </p:txBody>
        </p:sp>
        <p:sp>
          <p:nvSpPr>
            <p:cNvPr id="4120" name="Freeform 41"/>
            <p:cNvSpPr/>
            <p:nvPr userDrawn="1"/>
          </p:nvSpPr>
          <p:spPr>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alpha val="100000"/>
              </a:schemeClr>
            </a:solidFill>
            <a:ln w="9525">
              <a:noFill/>
            </a:ln>
          </p:spPr>
          <p:txBody>
            <a:bodyPr/>
            <a:p>
              <a:endParaRPr lang="zh-CN" altLang="en-US"/>
            </a:p>
          </p:txBody>
        </p:sp>
        <p:sp>
          <p:nvSpPr>
            <p:cNvPr id="4121" name="Freeform 42"/>
            <p:cNvSpPr/>
            <p:nvPr userDrawn="1"/>
          </p:nvSpPr>
          <p:spPr>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alpha val="100000"/>
              </a:schemeClr>
            </a:solidFill>
            <a:ln w="9525">
              <a:noFill/>
            </a:ln>
          </p:spPr>
          <p:txBody>
            <a:bodyPr/>
            <a:p>
              <a:endParaRPr lang="zh-CN" altLang="en-US"/>
            </a:p>
          </p:txBody>
        </p:sp>
        <p:sp>
          <p:nvSpPr>
            <p:cNvPr id="4122" name="Freeform 43"/>
            <p:cNvSpPr/>
            <p:nvPr userDrawn="1"/>
          </p:nvSpPr>
          <p:spPr>
            <a:xfrm>
              <a:off x="0" y="1848"/>
              <a:ext cx="36" cy="132"/>
            </a:xfrm>
            <a:custGeom>
              <a:avLst/>
              <a:gdLst/>
              <a:ahLst/>
              <a:cxnLst>
                <a:cxn ang="0">
                  <a:pos x="0" y="0"/>
                </a:cxn>
                <a:cxn ang="0">
                  <a:pos x="36" y="12"/>
                </a:cxn>
                <a:cxn ang="0">
                  <a:pos x="0" y="132"/>
                </a:cxn>
                <a:cxn ang="0">
                  <a:pos x="0" y="0"/>
                </a:cxn>
              </a:cxnLst>
              <a:pathLst>
                <a:path w="36" h="132">
                  <a:moveTo>
                    <a:pt x="0" y="0"/>
                  </a:moveTo>
                  <a:lnTo>
                    <a:pt x="36" y="12"/>
                  </a:lnTo>
                  <a:lnTo>
                    <a:pt x="0" y="132"/>
                  </a:lnTo>
                  <a:lnTo>
                    <a:pt x="0" y="0"/>
                  </a:lnTo>
                  <a:close/>
                </a:path>
              </a:pathLst>
            </a:custGeom>
            <a:solidFill>
              <a:schemeClr val="folHlink">
                <a:alpha val="100000"/>
              </a:schemeClr>
            </a:solidFill>
            <a:ln w="9525">
              <a:noFill/>
            </a:ln>
          </p:spPr>
          <p:txBody>
            <a:bodyPr/>
            <a:p>
              <a:endParaRPr lang="zh-CN" altLang="en-US"/>
            </a:p>
          </p:txBody>
        </p:sp>
      </p:grpSp>
      <p:sp>
        <p:nvSpPr>
          <p:cNvPr id="223279" name="Rectangle 47"/>
          <p:cNvSpPr>
            <a:spLocks noGrp="1" noChangeArrowheads="1"/>
          </p:cNvSpPr>
          <p:nvPr>
            <p:ph type="ctrTitle"/>
          </p:nvPr>
        </p:nvSpPr>
        <p:spPr>
          <a:xfrm>
            <a:off x="3274484" y="596900"/>
            <a:ext cx="8257116" cy="3581400"/>
          </a:xfrm>
        </p:spPr>
        <p:txBody>
          <a:bodyPr/>
          <a:lstStyle>
            <a:lvl1pPr>
              <a:defRPr sz="5200" b="1"/>
            </a:lvl1pPr>
          </a:lstStyle>
          <a:p>
            <a:r>
              <a:rPr lang="zh-CN" altLang="en-US"/>
              <a:t>单击此处编辑母版标题样式</a:t>
            </a:r>
            <a:endParaRPr lang="zh-CN" altLang="en-US"/>
          </a:p>
        </p:txBody>
      </p:sp>
      <p:sp>
        <p:nvSpPr>
          <p:cNvPr id="223280" name="Rectangle 48"/>
          <p:cNvSpPr>
            <a:spLocks noGrp="1" noChangeArrowheads="1"/>
          </p:cNvSpPr>
          <p:nvPr>
            <p:ph type="subTitle" idx="1"/>
          </p:nvPr>
        </p:nvSpPr>
        <p:spPr>
          <a:xfrm>
            <a:off x="3318933" y="4279900"/>
            <a:ext cx="8195733"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endParaRPr lang="zh-CN" altLang="en-US"/>
          </a:p>
        </p:txBody>
      </p:sp>
      <p:sp>
        <p:nvSpPr>
          <p:cNvPr id="92" name="Rectangle 44"/>
          <p:cNvSpPr>
            <a:spLocks noGrp="1" noChangeArrowheads="1"/>
          </p:cNvSpPr>
          <p:nvPr>
            <p:ph type="dt" sz="half" idx="2"/>
          </p:nvPr>
        </p:nvSpPr>
        <p:spPr bwMode="auto">
          <a:xfrm>
            <a:off x="609600" y="6248400"/>
            <a:ext cx="2844800" cy="457200"/>
          </a:xfrm>
          <a:prstGeom prst="rect">
            <a:avLst/>
          </a:prstGeom>
          <a:ln>
            <a:miter lim="800000"/>
          </a:ln>
        </p:spPr>
        <p:txBody>
          <a:bodyPr vert="horz" wrap="square" lIns="91440" tIns="45720" rIns="91440" bIns="45720" numCol="1" anchor="t" anchorCtr="0" compatLnSpc="1"/>
          <a:lstStyle>
            <a:lvl1pPr>
              <a:defRPr smtClean="0"/>
            </a:lvl1pPr>
          </a:lstStyle>
          <a:p>
            <a:fld id="{82F288E0-7875-42C4-84C8-98DBBD3BF4D2}" type="datetimeFigureOut">
              <a:rPr lang="zh-CN" altLang="en-US" smtClean="0"/>
            </a:fld>
            <a:endParaRPr lang="zh-CN" altLang="en-US"/>
          </a:p>
        </p:txBody>
      </p:sp>
      <p:sp>
        <p:nvSpPr>
          <p:cNvPr id="93" name="Rectangle 4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smtClean="0"/>
            </a:lvl1pPr>
          </a:lstStyle>
          <a:p>
            <a:endParaRPr lang="zh-CN" altLang="en-US"/>
          </a:p>
        </p:txBody>
      </p:sp>
      <p:sp>
        <p:nvSpPr>
          <p:cNvPr id="94" name="Rectangle 46"/>
          <p:cNvSpPr>
            <a:spLocks noGrp="1" noChangeArrowheads="1"/>
          </p:cNvSpPr>
          <p:nvPr>
            <p:ph type="sldNum" sz="quarter" idx="4"/>
          </p:nvPr>
        </p:nvSpPr>
        <p:spPr bwMode="auto">
          <a:xfrm>
            <a:off x="8737600" y="6243638"/>
            <a:ext cx="2844800" cy="457200"/>
          </a:xfrm>
          <a:prstGeom prst="rect">
            <a:avLst/>
          </a:prstGeom>
          <a:ln>
            <a:miter lim="800000"/>
          </a:ln>
        </p:spPr>
        <p:txBody>
          <a:bodyPr vert="horz" wrap="square" lIns="91440" tIns="45720" rIns="91440" bIns="45720" numCol="1" anchor="t" anchorCtr="0" compatLnSpc="1"/>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7" y="103188"/>
            <a:ext cx="2747433"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551" y="103188"/>
            <a:ext cx="8041216"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p>
            <a:endParaRPr lang="zh-CN" altLang="en-US"/>
          </a:p>
        </p:txBody>
      </p:sp>
      <p:sp>
        <p:nvSpPr>
          <p:cNvPr id="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p>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p>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10583" y="0"/>
            <a:ext cx="3778249" cy="6856413"/>
            <a:chOff x="-5" y="0"/>
            <a:chExt cx="1785" cy="4319"/>
          </a:xfrm>
        </p:grpSpPr>
        <p:sp>
          <p:nvSpPr>
            <p:cNvPr id="1032" name="Freeform 3"/>
            <p:cNvSpPr/>
            <p:nvPr/>
          </p:nvSpPr>
          <p:spPr>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w="9525">
              <a:noFill/>
            </a:ln>
          </p:spPr>
          <p:txBody>
            <a:bodyPr/>
            <a:p>
              <a:endParaRPr lang="zh-CN" altLang="en-US"/>
            </a:p>
          </p:txBody>
        </p:sp>
        <p:grpSp>
          <p:nvGrpSpPr>
            <p:cNvPr id="1033" name="Group 4"/>
            <p:cNvGrpSpPr/>
            <p:nvPr/>
          </p:nvGrpSpPr>
          <p:grpSpPr>
            <a:xfrm rot="-6635092" flipH="1">
              <a:off x="104" y="2441"/>
              <a:ext cx="452" cy="444"/>
              <a:chOff x="1727" y="866"/>
              <a:chExt cx="129" cy="157"/>
            </a:xfrm>
          </p:grpSpPr>
          <p:sp>
            <p:nvSpPr>
              <p:cNvPr id="1071" name="Freeform 5"/>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1072" name="Freeform 6"/>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1073" name="Freeform 7"/>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sp>
          <p:nvSpPr>
            <p:cNvPr id="1034" name="Freeform 8"/>
            <p:cNvSpPr/>
            <p:nvPr/>
          </p:nvSpPr>
          <p:spPr>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w="9525">
              <a:noFill/>
            </a:ln>
          </p:spPr>
          <p:txBody>
            <a:bodyPr/>
            <a:p>
              <a:endParaRPr lang="zh-CN" altLang="en-US"/>
            </a:p>
          </p:txBody>
        </p:sp>
        <p:grpSp>
          <p:nvGrpSpPr>
            <p:cNvPr id="1035" name="Group 9"/>
            <p:cNvGrpSpPr/>
            <p:nvPr/>
          </p:nvGrpSpPr>
          <p:grpSpPr>
            <a:xfrm rot="416244">
              <a:off x="9" y="1746"/>
              <a:ext cx="1771" cy="1741"/>
              <a:chOff x="41" y="2787"/>
              <a:chExt cx="902" cy="833"/>
            </a:xfrm>
          </p:grpSpPr>
          <p:sp>
            <p:nvSpPr>
              <p:cNvPr id="1062" name="Freeform 10"/>
              <p:cNvSpPr/>
              <p:nvPr userDrawn="1"/>
            </p:nvSpPr>
            <p:spPr>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alpha val="100000"/>
                </a:schemeClr>
              </a:solidFill>
              <a:ln w="9525">
                <a:noFill/>
              </a:ln>
            </p:spPr>
            <p:txBody>
              <a:bodyPr/>
              <a:p>
                <a:endParaRPr lang="zh-CN" altLang="en-US"/>
              </a:p>
            </p:txBody>
          </p:sp>
          <p:sp>
            <p:nvSpPr>
              <p:cNvPr id="1063" name="Freeform 11"/>
              <p:cNvSpPr/>
              <p:nvPr userDrawn="1"/>
            </p:nvSpPr>
            <p:spPr>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alpha val="100000"/>
                </a:schemeClr>
              </a:solidFill>
              <a:ln w="9525">
                <a:noFill/>
              </a:ln>
            </p:spPr>
            <p:txBody>
              <a:bodyPr/>
              <a:p>
                <a:endParaRPr lang="zh-CN" altLang="en-US"/>
              </a:p>
            </p:txBody>
          </p:sp>
          <p:sp>
            <p:nvSpPr>
              <p:cNvPr id="1064" name="Freeform 12"/>
              <p:cNvSpPr/>
              <p:nvPr userDrawn="1"/>
            </p:nvSpPr>
            <p:spPr>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alpha val="100000"/>
                </a:schemeClr>
              </a:solidFill>
              <a:ln w="9525">
                <a:noFill/>
              </a:ln>
            </p:spPr>
            <p:txBody>
              <a:bodyPr/>
              <a:p>
                <a:endParaRPr lang="zh-CN" altLang="en-US"/>
              </a:p>
            </p:txBody>
          </p:sp>
          <p:sp>
            <p:nvSpPr>
              <p:cNvPr id="1065" name="Freeform 13"/>
              <p:cNvSpPr/>
              <p:nvPr userDrawn="1"/>
            </p:nvSpPr>
            <p:spPr>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alpha val="100000"/>
                </a:schemeClr>
              </a:solidFill>
              <a:ln w="9525">
                <a:noFill/>
              </a:ln>
            </p:spPr>
            <p:txBody>
              <a:bodyPr/>
              <a:p>
                <a:endParaRPr lang="zh-CN" altLang="en-US"/>
              </a:p>
            </p:txBody>
          </p:sp>
          <p:sp>
            <p:nvSpPr>
              <p:cNvPr id="1066" name="Freeform 14"/>
              <p:cNvSpPr/>
              <p:nvPr userDrawn="1"/>
            </p:nvSpPr>
            <p:spPr>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alpha val="100000"/>
                </a:schemeClr>
              </a:solidFill>
              <a:ln w="9525">
                <a:noFill/>
              </a:ln>
            </p:spPr>
            <p:txBody>
              <a:bodyPr/>
              <a:p>
                <a:endParaRPr lang="zh-CN" altLang="en-US"/>
              </a:p>
            </p:txBody>
          </p:sp>
          <p:grpSp>
            <p:nvGrpSpPr>
              <p:cNvPr id="1067" name="Group 15"/>
              <p:cNvGrpSpPr/>
              <p:nvPr userDrawn="1"/>
            </p:nvGrpSpPr>
            <p:grpSpPr>
              <a:xfrm rot="-10713554" flipH="1">
                <a:off x="335" y="3251"/>
                <a:ext cx="608" cy="369"/>
                <a:chOff x="-366" y="1704"/>
                <a:chExt cx="608" cy="369"/>
              </a:xfrm>
            </p:grpSpPr>
            <p:sp>
              <p:nvSpPr>
                <p:cNvPr id="1068" name="Freeform 16"/>
                <p:cNvSpPr/>
                <p:nvPr userDrawn="1"/>
              </p:nvSpPr>
              <p:spPr>
                <a:xfrm rot="4200091">
                  <a:off x="-242" y="1806"/>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alpha val="100000"/>
                  </a:schemeClr>
                </a:solidFill>
                <a:ln w="9525">
                  <a:noFill/>
                </a:ln>
              </p:spPr>
              <p:txBody>
                <a:bodyPr/>
                <a:p>
                  <a:endParaRPr lang="zh-CN" altLang="en-US"/>
                </a:p>
              </p:txBody>
            </p:sp>
            <p:sp>
              <p:nvSpPr>
                <p:cNvPr id="1069" name="Freeform 17"/>
                <p:cNvSpPr/>
                <p:nvPr userDrawn="1"/>
              </p:nvSpPr>
              <p:spPr>
                <a:xfrm rot="4200091">
                  <a:off x="124" y="1760"/>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alpha val="100000"/>
                  </a:schemeClr>
                </a:solidFill>
                <a:ln w="9525">
                  <a:noFill/>
                </a:ln>
              </p:spPr>
              <p:txBody>
                <a:bodyPr/>
                <a:p>
                  <a:endParaRPr lang="zh-CN" altLang="en-US"/>
                </a:p>
              </p:txBody>
            </p:sp>
            <p:sp>
              <p:nvSpPr>
                <p:cNvPr id="1070" name="Freeform 18"/>
                <p:cNvSpPr/>
                <p:nvPr userDrawn="1"/>
              </p:nvSpPr>
              <p:spPr>
                <a:xfrm rot="4200091">
                  <a:off x="196"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alpha val="100000"/>
                  </a:schemeClr>
                </a:solidFill>
                <a:ln w="9525">
                  <a:noFill/>
                </a:ln>
              </p:spPr>
              <p:txBody>
                <a:bodyPr/>
                <a:p>
                  <a:endParaRPr lang="zh-CN" altLang="en-US"/>
                </a:p>
              </p:txBody>
            </p:sp>
          </p:grpSp>
        </p:grpSp>
        <p:grpSp>
          <p:nvGrpSpPr>
            <p:cNvPr id="1036" name="Group 19"/>
            <p:cNvGrpSpPr/>
            <p:nvPr/>
          </p:nvGrpSpPr>
          <p:grpSpPr>
            <a:xfrm rot="6248562">
              <a:off x="343" y="3854"/>
              <a:ext cx="392" cy="424"/>
              <a:chOff x="1727" y="866"/>
              <a:chExt cx="129" cy="157"/>
            </a:xfrm>
          </p:grpSpPr>
          <p:sp>
            <p:nvSpPr>
              <p:cNvPr id="1059" name="Freeform 20"/>
              <p:cNvSpPr/>
              <p:nvPr userDrawn="1"/>
            </p:nvSpPr>
            <p:spPr>
              <a:xfrm>
                <a:off x="1727" y="867"/>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1060" name="Freeform 21"/>
              <p:cNvSpPr/>
              <p:nvPr userDrawn="1"/>
            </p:nvSpPr>
            <p:spPr>
              <a:xfrm>
                <a:off x="1786" y="895"/>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1061" name="Freeform 22"/>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1037" name="Group 23"/>
            <p:cNvGrpSpPr/>
            <p:nvPr/>
          </p:nvGrpSpPr>
          <p:grpSpPr>
            <a:xfrm rot="5003157">
              <a:off x="249" y="1102"/>
              <a:ext cx="412" cy="500"/>
              <a:chOff x="1727" y="866"/>
              <a:chExt cx="129" cy="157"/>
            </a:xfrm>
          </p:grpSpPr>
          <p:sp>
            <p:nvSpPr>
              <p:cNvPr id="1056" name="Freeform 24"/>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1057" name="Freeform 25"/>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1058" name="Freeform 26"/>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grpSp>
          <p:nvGrpSpPr>
            <p:cNvPr id="1038" name="Group 27"/>
            <p:cNvGrpSpPr/>
            <p:nvPr/>
          </p:nvGrpSpPr>
          <p:grpSpPr>
            <a:xfrm>
              <a:off x="815" y="0"/>
              <a:ext cx="345" cy="367"/>
              <a:chOff x="1727" y="866"/>
              <a:chExt cx="129" cy="157"/>
            </a:xfrm>
          </p:grpSpPr>
          <p:sp>
            <p:nvSpPr>
              <p:cNvPr id="1053" name="Freeform 28"/>
              <p:cNvSpPr/>
              <p:nvPr userDrawn="1"/>
            </p:nvSpPr>
            <p:spPr>
              <a:xfrm>
                <a:off x="1727" y="866"/>
                <a:ext cx="41" cy="59"/>
              </a:xfrm>
              <a:custGeom>
                <a:avLst/>
                <a:gdLst/>
                <a:ahLst/>
                <a:cxnLst>
                  <a:cxn ang="0">
                    <a:pos x="83" y="28"/>
                  </a:cxn>
                  <a:cxn ang="0">
                    <a:pos x="27" y="0"/>
                  </a:cxn>
                  <a:cxn ang="0">
                    <a:pos x="0" y="117"/>
                  </a:cxn>
                  <a:cxn ang="0">
                    <a:pos x="83" y="28"/>
                  </a:cxn>
                </a:cxnLst>
                <a:pathLst>
                  <a:path w="83" h="117">
                    <a:moveTo>
                      <a:pt x="83" y="28"/>
                    </a:moveTo>
                    <a:lnTo>
                      <a:pt x="27" y="0"/>
                    </a:lnTo>
                    <a:lnTo>
                      <a:pt x="0" y="117"/>
                    </a:lnTo>
                    <a:lnTo>
                      <a:pt x="83" y="28"/>
                    </a:lnTo>
                    <a:close/>
                  </a:path>
                </a:pathLst>
              </a:custGeom>
              <a:solidFill>
                <a:schemeClr val="bg2">
                  <a:alpha val="100000"/>
                </a:schemeClr>
              </a:solidFill>
              <a:ln w="9525">
                <a:noFill/>
              </a:ln>
            </p:spPr>
            <p:txBody>
              <a:bodyPr/>
              <a:p>
                <a:endParaRPr lang="zh-CN" altLang="en-US"/>
              </a:p>
            </p:txBody>
          </p:sp>
          <p:sp>
            <p:nvSpPr>
              <p:cNvPr id="1054" name="Freeform 29"/>
              <p:cNvSpPr/>
              <p:nvPr userDrawn="1"/>
            </p:nvSpPr>
            <p:spPr>
              <a:xfrm>
                <a:off x="1786" y="894"/>
                <a:ext cx="70" cy="49"/>
              </a:xfrm>
              <a:custGeom>
                <a:avLst/>
                <a:gdLst/>
                <a:ahLst/>
                <a:cxnLst>
                  <a:cxn ang="0">
                    <a:pos x="0" y="98"/>
                  </a:cxn>
                  <a:cxn ang="0">
                    <a:pos x="118" y="0"/>
                  </a:cxn>
                  <a:cxn ang="0">
                    <a:pos x="140" y="49"/>
                  </a:cxn>
                  <a:cxn ang="0">
                    <a:pos x="0" y="98"/>
                  </a:cxn>
                </a:cxnLst>
                <a:pathLst>
                  <a:path w="140" h="98">
                    <a:moveTo>
                      <a:pt x="0" y="98"/>
                    </a:moveTo>
                    <a:lnTo>
                      <a:pt x="118" y="0"/>
                    </a:lnTo>
                    <a:lnTo>
                      <a:pt x="140" y="49"/>
                    </a:lnTo>
                    <a:lnTo>
                      <a:pt x="0" y="98"/>
                    </a:lnTo>
                    <a:close/>
                  </a:path>
                </a:pathLst>
              </a:custGeom>
              <a:solidFill>
                <a:schemeClr val="bg2">
                  <a:alpha val="100000"/>
                </a:schemeClr>
              </a:solidFill>
              <a:ln w="9525">
                <a:noFill/>
              </a:ln>
            </p:spPr>
            <p:txBody>
              <a:bodyPr/>
              <a:p>
                <a:endParaRPr lang="zh-CN" altLang="en-US"/>
              </a:p>
            </p:txBody>
          </p:sp>
          <p:sp>
            <p:nvSpPr>
              <p:cNvPr id="1055" name="Freeform 30"/>
              <p:cNvSpPr/>
              <p:nvPr userDrawn="1"/>
            </p:nvSpPr>
            <p:spPr>
              <a:xfrm>
                <a:off x="1772" y="998"/>
                <a:ext cx="73" cy="25"/>
              </a:xfrm>
              <a:custGeom>
                <a:avLst/>
                <a:gdLst/>
                <a:ahLst/>
                <a:cxnLst>
                  <a:cxn ang="0">
                    <a:pos x="0" y="7"/>
                  </a:cxn>
                  <a:cxn ang="0">
                    <a:pos x="145" y="0"/>
                  </a:cxn>
                  <a:cxn ang="0">
                    <a:pos x="131" y="49"/>
                  </a:cxn>
                  <a:cxn ang="0">
                    <a:pos x="0" y="7"/>
                  </a:cxn>
                </a:cxnLst>
                <a:pathLst>
                  <a:path w="145" h="49">
                    <a:moveTo>
                      <a:pt x="0" y="7"/>
                    </a:moveTo>
                    <a:lnTo>
                      <a:pt x="145" y="0"/>
                    </a:lnTo>
                    <a:lnTo>
                      <a:pt x="131" y="49"/>
                    </a:lnTo>
                    <a:lnTo>
                      <a:pt x="0" y="7"/>
                    </a:lnTo>
                    <a:close/>
                  </a:path>
                </a:pathLst>
              </a:custGeom>
              <a:solidFill>
                <a:schemeClr val="bg2">
                  <a:alpha val="100000"/>
                </a:schemeClr>
              </a:solidFill>
              <a:ln w="9525">
                <a:noFill/>
              </a:ln>
            </p:spPr>
            <p:txBody>
              <a:bodyPr/>
              <a:p>
                <a:endParaRPr lang="zh-CN" altLang="en-US"/>
              </a:p>
            </p:txBody>
          </p:sp>
        </p:grpSp>
        <p:sp>
          <p:nvSpPr>
            <p:cNvPr id="1039" name="Freeform 31"/>
            <p:cNvSpPr/>
            <p:nvPr/>
          </p:nvSpPr>
          <p:spPr>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w="9525">
              <a:noFill/>
            </a:ln>
          </p:spPr>
          <p:txBody>
            <a:bodyPr/>
            <a:p>
              <a:endParaRPr lang="zh-CN" altLang="en-US"/>
            </a:p>
          </p:txBody>
        </p:sp>
        <p:sp>
          <p:nvSpPr>
            <p:cNvPr id="1040" name="Freeform 32"/>
            <p:cNvSpPr/>
            <p:nvPr/>
          </p:nvSpPr>
          <p:spPr>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alpha val="100000"/>
              </a:schemeClr>
            </a:solidFill>
            <a:ln w="9525">
              <a:noFill/>
            </a:ln>
          </p:spPr>
          <p:txBody>
            <a:bodyPr/>
            <a:p>
              <a:endParaRPr lang="zh-CN" altLang="en-US"/>
            </a:p>
          </p:txBody>
        </p:sp>
        <p:sp>
          <p:nvSpPr>
            <p:cNvPr id="1041" name="Freeform 33"/>
            <p:cNvSpPr/>
            <p:nvPr/>
          </p:nvSpPr>
          <p:spPr>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alpha val="100000"/>
              </a:schemeClr>
            </a:solidFill>
            <a:ln w="9525">
              <a:noFill/>
            </a:ln>
          </p:spPr>
          <p:txBody>
            <a:bodyPr/>
            <a:p>
              <a:endParaRPr lang="zh-CN" altLang="en-US"/>
            </a:p>
          </p:txBody>
        </p:sp>
        <p:sp>
          <p:nvSpPr>
            <p:cNvPr id="1042" name="Freeform 34"/>
            <p:cNvSpPr/>
            <p:nvPr/>
          </p:nvSpPr>
          <p:spPr>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alpha val="100000"/>
              </a:schemeClr>
            </a:solidFill>
            <a:ln w="9525">
              <a:noFill/>
            </a:ln>
          </p:spPr>
          <p:txBody>
            <a:bodyPr/>
            <a:p>
              <a:endParaRPr lang="zh-CN" altLang="en-US"/>
            </a:p>
          </p:txBody>
        </p:sp>
        <p:sp>
          <p:nvSpPr>
            <p:cNvPr id="1043" name="Freeform 35"/>
            <p:cNvSpPr/>
            <p:nvPr/>
          </p:nvSpPr>
          <p:spPr>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alpha val="100000"/>
              </a:schemeClr>
            </a:solidFill>
            <a:ln w="9525">
              <a:noFill/>
            </a:ln>
          </p:spPr>
          <p:txBody>
            <a:bodyPr/>
            <a:p>
              <a:endParaRPr lang="zh-CN" altLang="en-US"/>
            </a:p>
          </p:txBody>
        </p:sp>
        <p:sp>
          <p:nvSpPr>
            <p:cNvPr id="1044" name="Freeform 36"/>
            <p:cNvSpPr/>
            <p:nvPr/>
          </p:nvSpPr>
          <p:spPr>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alpha val="100000"/>
              </a:schemeClr>
            </a:solidFill>
            <a:ln w="9525">
              <a:noFill/>
            </a:ln>
          </p:spPr>
          <p:txBody>
            <a:bodyPr/>
            <a:p>
              <a:endParaRPr lang="zh-CN" altLang="en-US"/>
            </a:p>
          </p:txBody>
        </p:sp>
        <p:sp>
          <p:nvSpPr>
            <p:cNvPr id="1045" name="Freeform 37"/>
            <p:cNvSpPr/>
            <p:nvPr/>
          </p:nvSpPr>
          <p:spPr>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alpha val="100000"/>
              </a:schemeClr>
            </a:solidFill>
            <a:ln w="9525">
              <a:noFill/>
            </a:ln>
          </p:spPr>
          <p:txBody>
            <a:bodyPr/>
            <a:p>
              <a:endParaRPr lang="zh-CN" altLang="en-US"/>
            </a:p>
          </p:txBody>
        </p:sp>
        <p:sp>
          <p:nvSpPr>
            <p:cNvPr id="1046" name="Freeform 38"/>
            <p:cNvSpPr/>
            <p:nvPr/>
          </p:nvSpPr>
          <p:spPr>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p>
              <a:endParaRPr lang="zh-CN" altLang="en-US"/>
            </a:p>
          </p:txBody>
        </p:sp>
        <p:sp>
          <p:nvSpPr>
            <p:cNvPr id="1047" name="Freeform 39"/>
            <p:cNvSpPr/>
            <p:nvPr/>
          </p:nvSpPr>
          <p:spPr>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p>
              <a:endParaRPr lang="zh-CN" altLang="en-US"/>
            </a:p>
          </p:txBody>
        </p:sp>
        <p:sp>
          <p:nvSpPr>
            <p:cNvPr id="1048" name="Freeform 40"/>
            <p:cNvSpPr/>
            <p:nvPr/>
          </p:nvSpPr>
          <p:spPr>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alpha val="100000"/>
              </a:schemeClr>
            </a:solidFill>
            <a:ln w="9525">
              <a:noFill/>
            </a:ln>
          </p:spPr>
          <p:txBody>
            <a:bodyPr/>
            <a:p>
              <a:endParaRPr lang="zh-CN" altLang="en-US"/>
            </a:p>
          </p:txBody>
        </p:sp>
        <p:sp>
          <p:nvSpPr>
            <p:cNvPr id="1049" name="Freeform 41"/>
            <p:cNvSpPr/>
            <p:nvPr/>
          </p:nvSpPr>
          <p:spPr>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p>
              <a:endParaRPr lang="zh-CN" altLang="en-US"/>
            </a:p>
          </p:txBody>
        </p:sp>
        <p:sp>
          <p:nvSpPr>
            <p:cNvPr id="1050" name="Freeform 42"/>
            <p:cNvSpPr/>
            <p:nvPr/>
          </p:nvSpPr>
          <p:spPr>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alpha val="100000"/>
              </a:schemeClr>
            </a:solidFill>
            <a:ln w="9525">
              <a:noFill/>
            </a:ln>
          </p:spPr>
          <p:txBody>
            <a:bodyPr/>
            <a:p>
              <a:endParaRPr lang="zh-CN" altLang="en-US"/>
            </a:p>
          </p:txBody>
        </p:sp>
        <p:sp>
          <p:nvSpPr>
            <p:cNvPr id="1051" name="Freeform 43"/>
            <p:cNvSpPr/>
            <p:nvPr/>
          </p:nvSpPr>
          <p:spPr>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alpha val="100000"/>
              </a:schemeClr>
            </a:solidFill>
            <a:ln w="9525">
              <a:noFill/>
            </a:ln>
          </p:spPr>
          <p:txBody>
            <a:bodyPr/>
            <a:p>
              <a:endParaRPr lang="zh-CN" altLang="en-US"/>
            </a:p>
          </p:txBody>
        </p:sp>
        <p:sp>
          <p:nvSpPr>
            <p:cNvPr id="1052" name="Freeform 44"/>
            <p:cNvSpPr/>
            <p:nvPr/>
          </p:nvSpPr>
          <p:spPr>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alpha val="100000"/>
              </a:schemeClr>
            </a:solidFill>
            <a:ln w="9525">
              <a:noFill/>
            </a:ln>
          </p:spPr>
          <p:txBody>
            <a:bodyPr/>
            <a:p>
              <a:endParaRPr lang="zh-CN" altLang="en-US"/>
            </a:p>
          </p:txBody>
        </p:sp>
      </p:grpSp>
      <p:sp>
        <p:nvSpPr>
          <p:cNvPr id="222253" name="Rectangle 45"/>
          <p:cNvSpPr>
            <a:spLocks noGrp="1" noChangeArrowheads="1"/>
          </p:cNvSpPr>
          <p:nvPr>
            <p:ph type="title"/>
          </p:nvPr>
        </p:nvSpPr>
        <p:spPr bwMode="auto">
          <a:xfrm>
            <a:off x="590551" y="103188"/>
            <a:ext cx="10991851" cy="131445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46"/>
          <p:cNvSpPr>
            <a:spLocks noGrp="1"/>
          </p:cNvSpPr>
          <p:nvPr>
            <p:ph type="body" idx="1"/>
          </p:nvPr>
        </p:nvSpPr>
        <p:spPr>
          <a:xfrm>
            <a:off x="609600" y="1600200"/>
            <a:ext cx="109728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2255" name="Rectangle 47"/>
          <p:cNvSpPr>
            <a:spLocks noGrp="1" noChangeArrowheads="1"/>
          </p:cNvSpPr>
          <p:nvPr>
            <p:ph type="dt" sz="half" idx="2"/>
          </p:nvPr>
        </p:nvSpPr>
        <p:spPr bwMode="auto">
          <a:xfrm>
            <a:off x="609600" y="6243638"/>
            <a:ext cx="2844800" cy="457200"/>
          </a:xfrm>
          <a:prstGeom prst="rect">
            <a:avLst/>
          </a:prstGeom>
          <a:noFill/>
          <a:ln w="9525">
            <a:noFill/>
            <a:miter lim="800000"/>
          </a:ln>
        </p:spPr>
        <p:txBody>
          <a:bodyPr vert="horz" wrap="square" lIns="91440" tIns="45720" rIns="91440" bIns="45720" numCol="1" anchor="t" anchorCtr="0" compatLnSpc="1"/>
          <a:lstStyle>
            <a:lvl1pPr>
              <a:defRPr sz="1400" smtClean="0"/>
            </a:lvl1pPr>
          </a:lstStyle>
          <a:p>
            <a:fld id="{82F288E0-7875-42C4-84C8-98DBBD3BF4D2}" type="datetimeFigureOut">
              <a:rPr lang="zh-CN" altLang="en-US" smtClean="0"/>
            </a:fld>
            <a:endParaRPr lang="zh-CN" altLang="en-US"/>
          </a:p>
        </p:txBody>
      </p:sp>
      <p:sp>
        <p:nvSpPr>
          <p:cNvPr id="222256" name="Rectangle 48"/>
          <p:cNvSpPr>
            <a:spLocks noGrp="1" noChangeArrowheads="1"/>
          </p:cNvSpPr>
          <p:nvPr>
            <p:ph type="ftr" sz="quarter" idx="3"/>
          </p:nvPr>
        </p:nvSpPr>
        <p:spPr bwMode="auto">
          <a:xfrm>
            <a:off x="4165600" y="6248400"/>
            <a:ext cx="3860800" cy="457200"/>
          </a:xfrm>
          <a:prstGeom prst="rect">
            <a:avLst/>
          </a:prstGeom>
          <a:noFill/>
          <a:ln w="9525">
            <a:noFill/>
            <a:miter lim="800000"/>
          </a:ln>
        </p:spPr>
        <p:txBody>
          <a:bodyPr vert="horz" wrap="square" lIns="91440" tIns="45720" rIns="91440" bIns="45720" numCol="1" anchor="t" anchorCtr="0" compatLnSpc="1"/>
          <a:lstStyle>
            <a:lvl1pPr algn="ctr">
              <a:defRPr sz="1400" smtClean="0"/>
            </a:lvl1pPr>
          </a:lstStyle>
          <a:p>
            <a:endParaRPr lang="zh-CN" altLang="en-US"/>
          </a:p>
        </p:txBody>
      </p:sp>
      <p:sp>
        <p:nvSpPr>
          <p:cNvPr id="222257" name="Rectangle 49"/>
          <p:cNvSpPr>
            <a:spLocks noGrp="1" noChangeArrowheads="1"/>
          </p:cNvSpPr>
          <p:nvPr>
            <p:ph type="sldNum" sz="quarter" idx="4"/>
          </p:nvPr>
        </p:nvSpPr>
        <p:spPr bwMode="auto">
          <a:xfrm>
            <a:off x="8737600" y="6243638"/>
            <a:ext cx="28448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5.wmf"/><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 Id="rId3" Type="http://schemas.openxmlformats.org/officeDocument/2006/relationships/image" Target="../media/image3.wmf"/><Relationship Id="rId2" Type="http://schemas.openxmlformats.org/officeDocument/2006/relationships/oleObject" Target="../embeddings/oleObject2.bin"/><Relationship Id="rId10" Type="http://schemas.openxmlformats.org/officeDocument/2006/relationships/notesSlide" Target="../notesSlides/notesSlide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7.wmf"/><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3" Type="http://schemas.openxmlformats.org/officeDocument/2006/relationships/image" Target="../media/image3.wmf"/><Relationship Id="rId2" Type="http://schemas.openxmlformats.org/officeDocument/2006/relationships/oleObject" Target="../embeddings/oleObject5.bin"/><Relationship Id="rId10" Type="http://schemas.openxmlformats.org/officeDocument/2006/relationships/notesSlide" Target="../notesSlides/notesSlide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2395855" y="1922780"/>
            <a:ext cx="8693150" cy="1753235"/>
          </a:xfrm>
          <a:prstGeom prst="rect">
            <a:avLst/>
          </a:prstGeom>
          <a:noFill/>
        </p:spPr>
        <p:txBody>
          <a:bodyPr wrap="square" rtlCol="0">
            <a:spAutoFit/>
          </a:bodyPr>
          <a:p>
            <a:r>
              <a:rPr lang="zh-CN" altLang="en-US" sz="5400" b="1" kern="0" noProof="0" smtClean="0">
                <a:ln>
                  <a:noFill/>
                </a:ln>
                <a:solidFill>
                  <a:schemeClr val="tx2"/>
                </a:solidFill>
                <a:effectLst>
                  <a:outerShdw blurRad="38100" dist="38100" dir="2700000" algn="tl">
                    <a:srgbClr val="C0C0C0"/>
                  </a:outerShdw>
                </a:effectLst>
                <a:uLnTx/>
                <a:uFillTx/>
                <a:latin typeface="+mj-lt"/>
                <a:ea typeface="华文新魏" pitchFamily="2" charset="-122"/>
                <a:cs typeface="+mj-cs"/>
              </a:rPr>
              <a:t>聚类算法之---</a:t>
            </a:r>
            <a:endParaRPr lang="zh-CN" altLang="en-US" sz="5400" b="1" kern="0" noProof="0" smtClean="0">
              <a:ln>
                <a:noFill/>
              </a:ln>
              <a:solidFill>
                <a:schemeClr val="tx2"/>
              </a:solidFill>
              <a:effectLst>
                <a:outerShdw blurRad="38100" dist="38100" dir="2700000" algn="tl">
                  <a:srgbClr val="C0C0C0"/>
                </a:outerShdw>
              </a:effectLst>
              <a:uLnTx/>
              <a:uFillTx/>
              <a:latin typeface="+mj-lt"/>
              <a:ea typeface="华文新魏" pitchFamily="2" charset="-122"/>
              <a:cs typeface="+mj-cs"/>
            </a:endParaRPr>
          </a:p>
          <a:p>
            <a:r>
              <a:rPr lang="zh-CN" altLang="en-US" sz="5400" b="1" kern="0" noProof="0" smtClean="0">
                <a:ln>
                  <a:noFill/>
                </a:ln>
                <a:solidFill>
                  <a:schemeClr val="tx2"/>
                </a:solidFill>
                <a:effectLst>
                  <a:outerShdw blurRad="38100" dist="38100" dir="2700000" algn="tl">
                    <a:srgbClr val="C0C0C0"/>
                  </a:outerShdw>
                </a:effectLst>
                <a:uLnTx/>
                <a:uFillTx/>
                <a:latin typeface="+mj-lt"/>
                <a:ea typeface="华文新魏" pitchFamily="2" charset="-122"/>
                <a:cs typeface="+mj-cs"/>
              </a:rPr>
              <a:t>      学习向量量化（LVQ）</a:t>
            </a:r>
            <a:endParaRPr lang="zh-CN" altLang="en-US" sz="5400" b="1" kern="0" noProof="0" smtClean="0">
              <a:ln>
                <a:noFill/>
              </a:ln>
              <a:solidFill>
                <a:schemeClr val="tx2"/>
              </a:solidFill>
              <a:effectLst>
                <a:outerShdw blurRad="38100" dist="38100" dir="2700000" algn="tl">
                  <a:srgbClr val="C0C0C0"/>
                </a:outerShdw>
              </a:effectLst>
              <a:uLnTx/>
              <a:uFillTx/>
              <a:latin typeface="+mj-lt"/>
              <a:ea typeface="华文新魏" pitchFamily="2"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24205" y="421005"/>
            <a:ext cx="3513455" cy="829945"/>
          </a:xfrm>
          <a:prstGeom prst="rect">
            <a:avLst/>
          </a:prstGeom>
          <a:noFill/>
        </p:spPr>
        <p:txBody>
          <a:bodyPr wrap="square" rtlCol="0">
            <a:spAutoFit/>
          </a:bodyPr>
          <a:p>
            <a:r>
              <a:rPr lang="zh-CN" altLang="en-US" sz="4800" b="1">
                <a:solidFill>
                  <a:schemeClr val="bg2">
                    <a:lumMod val="10000"/>
                  </a:schemeClr>
                </a:solidFill>
                <a:latin typeface="楷体" panose="02010609060101010101" charset="-122"/>
                <a:ea typeface="楷体" panose="02010609060101010101" charset="-122"/>
              </a:rPr>
              <a:t>概要</a:t>
            </a:r>
            <a:endParaRPr lang="zh-CN" altLang="en-US" sz="4800" b="1">
              <a:solidFill>
                <a:schemeClr val="bg2">
                  <a:lumMod val="10000"/>
                </a:schemeClr>
              </a:solidFill>
              <a:latin typeface="楷体" panose="02010609060101010101" charset="-122"/>
              <a:ea typeface="楷体" panose="02010609060101010101" charset="-122"/>
            </a:endParaRPr>
          </a:p>
        </p:txBody>
      </p:sp>
      <p:sp>
        <p:nvSpPr>
          <p:cNvPr id="6" name="文本框 5"/>
          <p:cNvSpPr txBox="1"/>
          <p:nvPr/>
        </p:nvSpPr>
        <p:spPr>
          <a:xfrm>
            <a:off x="1343660" y="1448435"/>
            <a:ext cx="9110345" cy="1568450"/>
          </a:xfrm>
          <a:prstGeom prst="rect">
            <a:avLst/>
          </a:prstGeom>
          <a:noFill/>
        </p:spPr>
        <p:txBody>
          <a:bodyPr wrap="square" rtlCol="0">
            <a:spAutoFit/>
          </a:bodyPr>
          <a:p>
            <a:pPr algn="just"/>
            <a:r>
              <a:rPr lang="en-US" altLang="zh-CN" sz="2400"/>
              <a:t>    </a:t>
            </a:r>
            <a:r>
              <a:rPr lang="zh-CN" altLang="en-US" sz="2400"/>
              <a:t>与</a:t>
            </a:r>
            <a:r>
              <a:rPr lang="en-US" altLang="zh-CN" sz="2400"/>
              <a:t>k</a:t>
            </a:r>
            <a:r>
              <a:rPr lang="zh-CN" altLang="en-US" sz="2400"/>
              <a:t>均值算法类似，</a:t>
            </a:r>
            <a:r>
              <a:rPr lang="en-US" altLang="zh-CN" sz="2400"/>
              <a:t>“</a:t>
            </a:r>
            <a:r>
              <a:rPr lang="zh-CN" altLang="en-US" sz="2400"/>
              <a:t>学习向量化</a:t>
            </a:r>
            <a:r>
              <a:rPr lang="en-US" altLang="zh-CN" sz="2400"/>
              <a:t>”</a:t>
            </a:r>
            <a:r>
              <a:rPr lang="zh-CN" altLang="en-US" sz="2400"/>
              <a:t>（</a:t>
            </a:r>
            <a:r>
              <a:rPr lang="en-US" altLang="zh-CN" sz="2400"/>
              <a:t>Learning Vector Quantization</a:t>
            </a:r>
            <a:r>
              <a:rPr lang="zh-CN" altLang="en-US" sz="2400"/>
              <a:t>，简称</a:t>
            </a:r>
            <a:r>
              <a:rPr lang="en-US" altLang="zh-CN" sz="2400"/>
              <a:t>LVQ</a:t>
            </a:r>
            <a:r>
              <a:rPr lang="zh-CN" altLang="en-US" sz="2400"/>
              <a:t>）也是试图找到一组原型向量来刻画聚类结构，但与一般聚类算法不同的是，</a:t>
            </a:r>
            <a:r>
              <a:rPr lang="en-US" altLang="zh-CN" sz="2400"/>
              <a:t>LVQ</a:t>
            </a:r>
            <a:r>
              <a:rPr lang="zh-CN" altLang="en-US" sz="2400"/>
              <a:t>假设数据样本带有类别标记，学习过程利用样本的这些监督信息来辅助聚类。</a:t>
            </a:r>
            <a:endParaRPr lang="zh-CN" altLang="en-US" sz="2400"/>
          </a:p>
        </p:txBody>
      </p:sp>
      <p:sp>
        <p:nvSpPr>
          <p:cNvPr id="7" name="文本框 6"/>
          <p:cNvSpPr txBox="1"/>
          <p:nvPr/>
        </p:nvSpPr>
        <p:spPr>
          <a:xfrm>
            <a:off x="1343660" y="3173730"/>
            <a:ext cx="9170035" cy="1568450"/>
          </a:xfrm>
          <a:prstGeom prst="rect">
            <a:avLst/>
          </a:prstGeom>
          <a:noFill/>
        </p:spPr>
        <p:txBody>
          <a:bodyPr wrap="square" rtlCol="0">
            <a:spAutoFit/>
          </a:bodyPr>
          <a:p>
            <a:pPr algn="just"/>
            <a:r>
              <a:rPr lang="en-US" altLang="zh-CN" sz="2400"/>
              <a:t>    </a:t>
            </a:r>
            <a:r>
              <a:rPr lang="zh-CN" altLang="en-US" sz="2400"/>
              <a:t>给定样本集D={(x1,y1),(x2,y2),....(xm,ym)}，每个样本xj是由n个属性描述的特征向量（xj1;xj2;...xjn）,yj是样本xj的类别标记，LVQ的目标是学得一组n维原型向量{p1,p2,...pq}，每个原型向量代表一个聚类簇，簇标记</a:t>
            </a:r>
            <a:endParaRPr lang="zh-CN" altLang="en-US" sz="2400"/>
          </a:p>
        </p:txBody>
      </p:sp>
      <p:graphicFrame>
        <p:nvGraphicFramePr>
          <p:cNvPr id="13" name="对象 12">
            <a:hlinkClick r:id="" action="ppaction://ole?verb="/>
          </p:cNvPr>
          <p:cNvGraphicFramePr>
            <a:graphicFrameLocks noChangeAspect="1"/>
          </p:cNvGraphicFramePr>
          <p:nvPr/>
        </p:nvGraphicFramePr>
        <p:xfrm>
          <a:off x="6059805" y="4324350"/>
          <a:ext cx="490220" cy="417830"/>
        </p:xfrm>
        <a:graphic>
          <a:graphicData uri="http://schemas.openxmlformats.org/presentationml/2006/ole">
            <mc:AlternateContent xmlns:mc="http://schemas.openxmlformats.org/markup-compatibility/2006">
              <mc:Choice xmlns:v="urn:schemas-microsoft-com:vml" Requires="v">
                <p:oleObj spid="_x0000_s1027" name="" r:id="rId1" imgW="355600" imgH="228600" progId="Equation.KSEE3">
                  <p:embed/>
                </p:oleObj>
              </mc:Choice>
              <mc:Fallback>
                <p:oleObj name="" r:id="rId1" imgW="355600" imgH="228600" progId="Equation.KSEE3">
                  <p:embed/>
                  <p:pic>
                    <p:nvPicPr>
                      <p:cNvPr id="0" name="图片 1026"/>
                      <p:cNvPicPr/>
                      <p:nvPr/>
                    </p:nvPicPr>
                    <p:blipFill>
                      <a:blip r:embed="rId2"/>
                      <a:stretch>
                        <a:fillRect/>
                      </a:stretch>
                    </p:blipFill>
                    <p:spPr>
                      <a:xfrm>
                        <a:off x="6059805" y="4324350"/>
                        <a:ext cx="490220" cy="41783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3580" y="450850"/>
            <a:ext cx="2694305" cy="583565"/>
          </a:xfrm>
          <a:prstGeom prst="rect">
            <a:avLst/>
          </a:prstGeom>
          <a:noFill/>
        </p:spPr>
        <p:txBody>
          <a:bodyPr wrap="square" rtlCol="0">
            <a:spAutoFit/>
          </a:bodyPr>
          <a:p>
            <a:r>
              <a:rPr lang="zh-CN" altLang="en-US" sz="3200"/>
              <a:t>算法描述</a:t>
            </a:r>
            <a:endParaRPr lang="zh-CN" altLang="en-US" sz="3200"/>
          </a:p>
        </p:txBody>
      </p:sp>
      <p:pic>
        <p:nvPicPr>
          <p:cNvPr id="6" name="图片 5" descr="无标题"/>
          <p:cNvPicPr>
            <a:picLocks noChangeAspect="1"/>
          </p:cNvPicPr>
          <p:nvPr/>
        </p:nvPicPr>
        <p:blipFill>
          <a:blip r:embed="rId1"/>
          <a:stretch>
            <a:fillRect/>
          </a:stretch>
        </p:blipFill>
        <p:spPr>
          <a:xfrm>
            <a:off x="703580" y="1120775"/>
            <a:ext cx="7373620" cy="5001260"/>
          </a:xfrm>
          <a:prstGeom prst="rect">
            <a:avLst/>
          </a:prstGeom>
        </p:spPr>
      </p:pic>
      <p:sp>
        <p:nvSpPr>
          <p:cNvPr id="8" name="文本框 7"/>
          <p:cNvSpPr txBox="1"/>
          <p:nvPr/>
        </p:nvSpPr>
        <p:spPr>
          <a:xfrm>
            <a:off x="8398510" y="888365"/>
            <a:ext cx="2856230" cy="2861310"/>
          </a:xfrm>
          <a:prstGeom prst="rect">
            <a:avLst/>
          </a:prstGeom>
          <a:noFill/>
        </p:spPr>
        <p:txBody>
          <a:bodyPr wrap="square" rtlCol="0">
            <a:spAutoFit/>
          </a:bodyPr>
          <a:p>
            <a:pPr algn="just"/>
            <a:r>
              <a:rPr lang="zh-CN" altLang="en-US"/>
              <a:t>显然，</a:t>
            </a:r>
            <a:r>
              <a:rPr lang="en-US" altLang="zh-CN"/>
              <a:t>LVQ</a:t>
            </a:r>
            <a:r>
              <a:rPr lang="zh-CN" altLang="en-US"/>
              <a:t>的关键是第</a:t>
            </a:r>
            <a:r>
              <a:rPr lang="en-US" altLang="zh-CN"/>
              <a:t>6~10</a:t>
            </a:r>
            <a:r>
              <a:rPr lang="zh-CN" altLang="en-US"/>
              <a:t>行，即如何更新原型向量。直观上看，对样本</a:t>
            </a:r>
            <a:r>
              <a:rPr lang="en-US" altLang="zh-CN"/>
              <a:t>xj</a:t>
            </a:r>
            <a:r>
              <a:rPr lang="zh-CN" altLang="en-US"/>
              <a:t>，若最近的原型向量</a:t>
            </a:r>
            <a:r>
              <a:rPr lang="en-US" altLang="zh-CN"/>
              <a:t>pi*</a:t>
            </a:r>
            <a:r>
              <a:rPr lang="zh-CN" altLang="en-US"/>
              <a:t>与</a:t>
            </a:r>
            <a:r>
              <a:rPr lang="en-US" altLang="zh-CN"/>
              <a:t>xj</a:t>
            </a:r>
            <a:r>
              <a:rPr lang="zh-CN" altLang="en-US"/>
              <a:t>的类别标记相同，则令</a:t>
            </a:r>
            <a:r>
              <a:rPr lang="en-US" altLang="zh-CN"/>
              <a:t>pi*</a:t>
            </a:r>
            <a:r>
              <a:rPr lang="zh-CN" altLang="en-US"/>
              <a:t>向</a:t>
            </a:r>
            <a:r>
              <a:rPr lang="en-US" altLang="zh-CN"/>
              <a:t>xj</a:t>
            </a:r>
            <a:r>
              <a:rPr lang="zh-CN" altLang="en-US"/>
              <a:t>的方向靠拢，此时新原型向量为：</a:t>
            </a:r>
            <a:r>
              <a:rPr lang="en-US" altLang="zh-CN"/>
              <a:t>p'=pi*+...</a:t>
            </a:r>
            <a:r>
              <a:rPr lang="zh-CN" altLang="en-US"/>
              <a:t>，</a:t>
            </a:r>
            <a:endParaRPr lang="zh-CN" altLang="en-US"/>
          </a:p>
          <a:p>
            <a:pPr algn="just"/>
            <a:r>
              <a:rPr lang="en-US" altLang="zh-CN"/>
              <a:t>p'</a:t>
            </a:r>
            <a:r>
              <a:rPr lang="zh-CN" altLang="en-US"/>
              <a:t>与</a:t>
            </a:r>
            <a:r>
              <a:rPr lang="en-US" altLang="zh-CN"/>
              <a:t>xj</a:t>
            </a:r>
            <a:r>
              <a:rPr lang="zh-CN" altLang="en-US"/>
              <a:t>的距离为：</a:t>
            </a:r>
            <a:endParaRPr lang="zh-CN" altLang="en-US"/>
          </a:p>
          <a:p>
            <a:endParaRPr lang="zh-CN" altLang="en-US"/>
          </a:p>
        </p:txBody>
      </p:sp>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2" imgW="914400" imgH="215900" progId="Equation.KSEE3">
                  <p:embed/>
                </p:oleObj>
              </mc:Choice>
              <mc:Fallback>
                <p:oleObj name="" r:id="rId2" imgW="914400" imgH="215900" progId="Equation.KSEE3">
                  <p:embed/>
                  <p:pic>
                    <p:nvPicPr>
                      <p:cNvPr id="0" name="图片 2048"/>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8398510" y="3536633"/>
          <a:ext cx="3708400" cy="1251585"/>
        </p:xfrm>
        <a:graphic>
          <a:graphicData uri="http://schemas.openxmlformats.org/presentationml/2006/ole">
            <mc:AlternateContent xmlns:mc="http://schemas.openxmlformats.org/markup-compatibility/2006">
              <mc:Choice xmlns:v="urn:schemas-microsoft-com:vml" Requires="v">
                <p:oleObj spid="_x0000_s2050" name="" r:id="rId4" imgW="2108200" imgH="711200" progId="Equation.KSEE3">
                  <p:embed/>
                </p:oleObj>
              </mc:Choice>
              <mc:Fallback>
                <p:oleObj name="" r:id="rId4" imgW="2108200" imgH="711200" progId="Equation.KSEE3">
                  <p:embed/>
                  <p:pic>
                    <p:nvPicPr>
                      <p:cNvPr id="0" name="图片 2049"/>
                      <p:cNvPicPr/>
                      <p:nvPr/>
                    </p:nvPicPr>
                    <p:blipFill>
                      <a:blip r:embed="rId5"/>
                      <a:stretch>
                        <a:fillRect/>
                      </a:stretch>
                    </p:blipFill>
                    <p:spPr>
                      <a:xfrm>
                        <a:off x="8398510" y="3536633"/>
                        <a:ext cx="3708400" cy="1251585"/>
                      </a:xfrm>
                      <a:prstGeom prst="rect">
                        <a:avLst/>
                      </a:prstGeom>
                    </p:spPr>
                  </p:pic>
                </p:oleObj>
              </mc:Fallback>
            </mc:AlternateContent>
          </a:graphicData>
        </a:graphic>
      </p:graphicFrame>
      <p:sp>
        <p:nvSpPr>
          <p:cNvPr id="11" name="文本框 10"/>
          <p:cNvSpPr txBox="1"/>
          <p:nvPr/>
        </p:nvSpPr>
        <p:spPr>
          <a:xfrm>
            <a:off x="8398510" y="4947920"/>
            <a:ext cx="3146425" cy="368300"/>
          </a:xfrm>
          <a:prstGeom prst="rect">
            <a:avLst/>
          </a:prstGeom>
          <a:noFill/>
        </p:spPr>
        <p:txBody>
          <a:bodyPr wrap="square" rtlCol="0">
            <a:spAutoFit/>
          </a:bodyPr>
          <a:p>
            <a:r>
              <a:rPr lang="zh-CN" altLang="en-US"/>
              <a:t>令学习率</a:t>
            </a:r>
            <a:endParaRPr lang="zh-CN" altLang="en-US"/>
          </a:p>
        </p:txBody>
      </p:sp>
      <p:graphicFrame>
        <p:nvGraphicFramePr>
          <p:cNvPr id="12" name="对象 11">
            <a:hlinkClick r:id="" action="ppaction://ole?verb="/>
          </p:cNvPr>
          <p:cNvGraphicFramePr>
            <a:graphicFrameLocks noChangeAspect="1"/>
          </p:cNvGraphicFramePr>
          <p:nvPr/>
        </p:nvGraphicFramePr>
        <p:xfrm>
          <a:off x="9471978" y="5003800"/>
          <a:ext cx="737235" cy="256540"/>
        </p:xfrm>
        <a:graphic>
          <a:graphicData uri="http://schemas.openxmlformats.org/presentationml/2006/ole">
            <mc:AlternateContent xmlns:mc="http://schemas.openxmlformats.org/markup-compatibility/2006">
              <mc:Choice xmlns:v="urn:schemas-microsoft-com:vml" Requires="v">
                <p:oleObj spid="_x0000_s2051" name="" r:id="rId6" imgW="584200" imgH="203200" progId="Equation.KSEE3">
                  <p:embed/>
                </p:oleObj>
              </mc:Choice>
              <mc:Fallback>
                <p:oleObj name="" r:id="rId6" imgW="584200" imgH="203200" progId="Equation.KSEE3">
                  <p:embed/>
                  <p:pic>
                    <p:nvPicPr>
                      <p:cNvPr id="0" name="图片 2050"/>
                      <p:cNvPicPr/>
                      <p:nvPr/>
                    </p:nvPicPr>
                    <p:blipFill>
                      <a:blip r:embed="rId7"/>
                      <a:stretch>
                        <a:fillRect/>
                      </a:stretch>
                    </p:blipFill>
                    <p:spPr>
                      <a:xfrm>
                        <a:off x="9471978" y="5003800"/>
                        <a:ext cx="737235" cy="256540"/>
                      </a:xfrm>
                      <a:prstGeom prst="rect">
                        <a:avLst/>
                      </a:prstGeom>
                    </p:spPr>
                  </p:pic>
                </p:oleObj>
              </mc:Fallback>
            </mc:AlternateContent>
          </a:graphicData>
        </a:graphic>
      </p:graphicFrame>
      <p:sp>
        <p:nvSpPr>
          <p:cNvPr id="13" name="文本框 12"/>
          <p:cNvSpPr txBox="1"/>
          <p:nvPr/>
        </p:nvSpPr>
        <p:spPr>
          <a:xfrm>
            <a:off x="8484235" y="5316220"/>
            <a:ext cx="2684780" cy="645160"/>
          </a:xfrm>
          <a:prstGeom prst="rect">
            <a:avLst/>
          </a:prstGeom>
          <a:noFill/>
        </p:spPr>
        <p:txBody>
          <a:bodyPr wrap="square" rtlCol="0">
            <a:spAutoFit/>
          </a:bodyPr>
          <a:p>
            <a:r>
              <a:rPr lang="zh-CN" altLang="en-US"/>
              <a:t>则原型向量</a:t>
            </a:r>
            <a:r>
              <a:rPr lang="en-US" altLang="zh-CN"/>
              <a:t>pi*</a:t>
            </a:r>
            <a:r>
              <a:rPr lang="zh-CN" altLang="en-US"/>
              <a:t>在更新为</a:t>
            </a:r>
            <a:r>
              <a:rPr lang="en-US" altLang="zh-CN"/>
              <a:t>p'</a:t>
            </a:r>
            <a:r>
              <a:rPr lang="zh-CN" altLang="en-US"/>
              <a:t>后将更接近</a:t>
            </a:r>
            <a:r>
              <a:rPr lang="en-US" altLang="zh-CN"/>
              <a:t>xj</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3580" y="450850"/>
            <a:ext cx="2694305" cy="583565"/>
          </a:xfrm>
          <a:prstGeom prst="rect">
            <a:avLst/>
          </a:prstGeom>
          <a:noFill/>
        </p:spPr>
        <p:txBody>
          <a:bodyPr wrap="square" rtlCol="0">
            <a:spAutoFit/>
          </a:bodyPr>
          <a:p>
            <a:r>
              <a:rPr lang="zh-CN" altLang="en-US" sz="3200"/>
              <a:t>算法描述</a:t>
            </a:r>
            <a:endParaRPr lang="zh-CN" altLang="en-US" sz="3200"/>
          </a:p>
        </p:txBody>
      </p:sp>
      <p:pic>
        <p:nvPicPr>
          <p:cNvPr id="6" name="图片 5" descr="无标题"/>
          <p:cNvPicPr>
            <a:picLocks noChangeAspect="1"/>
          </p:cNvPicPr>
          <p:nvPr/>
        </p:nvPicPr>
        <p:blipFill>
          <a:blip r:embed="rId1"/>
          <a:stretch>
            <a:fillRect/>
          </a:stretch>
        </p:blipFill>
        <p:spPr>
          <a:xfrm>
            <a:off x="703580" y="1120775"/>
            <a:ext cx="7373620" cy="5001260"/>
          </a:xfrm>
          <a:prstGeom prst="rect">
            <a:avLst/>
          </a:prstGeom>
        </p:spPr>
      </p:pic>
      <p:sp>
        <p:nvSpPr>
          <p:cNvPr id="8" name="文本框 7"/>
          <p:cNvSpPr txBox="1"/>
          <p:nvPr/>
        </p:nvSpPr>
        <p:spPr>
          <a:xfrm>
            <a:off x="8677910" y="600710"/>
            <a:ext cx="2841625" cy="1476375"/>
          </a:xfrm>
          <a:prstGeom prst="rect">
            <a:avLst/>
          </a:prstGeom>
          <a:noFill/>
        </p:spPr>
        <p:txBody>
          <a:bodyPr wrap="square" rtlCol="0">
            <a:spAutoFit/>
          </a:bodyPr>
          <a:p>
            <a:r>
              <a:rPr lang="zh-CN" altLang="en-US"/>
              <a:t>类似的，若</a:t>
            </a:r>
            <a:r>
              <a:rPr lang="en-US" altLang="zh-CN"/>
              <a:t>pi*</a:t>
            </a:r>
            <a:r>
              <a:rPr lang="zh-CN" altLang="en-US"/>
              <a:t>与</a:t>
            </a:r>
            <a:r>
              <a:rPr lang="en-US" altLang="zh-CN"/>
              <a:t>xj</a:t>
            </a:r>
            <a:r>
              <a:rPr lang="zh-CN" altLang="en-US"/>
              <a:t>的类别标记不同，则更新后的原型向量与</a:t>
            </a:r>
            <a:r>
              <a:rPr lang="en-US" altLang="zh-CN"/>
              <a:t>xj</a:t>
            </a:r>
            <a:r>
              <a:rPr lang="zh-CN" altLang="en-US"/>
              <a:t>之间的距离将增大为</a:t>
            </a:r>
            <a:r>
              <a:rPr lang="en-US" altLang="zh-CN"/>
              <a:t>:</a:t>
            </a:r>
            <a:endParaRPr lang="en-US" altLang="zh-CN"/>
          </a:p>
          <a:p>
            <a:endParaRPr lang="zh-CN" altLang="en-US"/>
          </a:p>
        </p:txBody>
      </p:sp>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2" imgW="914400" imgH="215900" progId="Equation.KSEE3">
                  <p:embed/>
                </p:oleObj>
              </mc:Choice>
              <mc:Fallback>
                <p:oleObj name="" r:id="rId2" imgW="914400" imgH="215900" progId="Equation.KSEE3">
                  <p:embed/>
                  <p:pic>
                    <p:nvPicPr>
                      <p:cNvPr id="0" name="图片 2048"/>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2" name="对象 1"/>
          <p:cNvGraphicFramePr/>
          <p:nvPr/>
        </p:nvGraphicFramePr>
        <p:xfrm>
          <a:off x="9121140" y="1776095"/>
          <a:ext cx="1954530" cy="859790"/>
        </p:xfrm>
        <a:graphic>
          <a:graphicData uri="http://schemas.openxmlformats.org/presentationml/2006/ole">
            <mc:AlternateContent xmlns:mc="http://schemas.openxmlformats.org/markup-compatibility/2006">
              <mc:Choice xmlns:v="urn:schemas-microsoft-com:vml" Requires="v">
                <p:oleObj spid="_x0000_s3" name="" r:id="rId4" imgW="1515110" imgH="603250" progId="Equation.KSEE3">
                  <p:embed/>
                </p:oleObj>
              </mc:Choice>
              <mc:Fallback>
                <p:oleObj name="" r:id="rId4" imgW="1515110" imgH="603250" progId="Equation.KSEE3">
                  <p:embed/>
                  <p:pic>
                    <p:nvPicPr>
                      <p:cNvPr id="0" name="图片 2"/>
                      <p:cNvPicPr/>
                      <p:nvPr/>
                    </p:nvPicPr>
                    <p:blipFill>
                      <a:blip r:embed="rId5"/>
                      <a:stretch>
                        <a:fillRect/>
                      </a:stretch>
                    </p:blipFill>
                    <p:spPr>
                      <a:xfrm>
                        <a:off x="9121140" y="1776095"/>
                        <a:ext cx="1954530" cy="859790"/>
                      </a:xfrm>
                      <a:prstGeom prst="rect">
                        <a:avLst/>
                      </a:prstGeom>
                    </p:spPr>
                  </p:pic>
                </p:oleObj>
              </mc:Fallback>
            </mc:AlternateContent>
          </a:graphicData>
        </a:graphic>
      </p:graphicFrame>
      <p:sp>
        <p:nvSpPr>
          <p:cNvPr id="5" name="文本框 4"/>
          <p:cNvSpPr txBox="1"/>
          <p:nvPr/>
        </p:nvSpPr>
        <p:spPr>
          <a:xfrm>
            <a:off x="8830310" y="2433320"/>
            <a:ext cx="1746250" cy="368300"/>
          </a:xfrm>
          <a:prstGeom prst="rect">
            <a:avLst/>
          </a:prstGeom>
          <a:noFill/>
        </p:spPr>
        <p:txBody>
          <a:bodyPr wrap="square" rtlCol="0">
            <a:spAutoFit/>
          </a:bodyPr>
          <a:p>
            <a:r>
              <a:rPr lang="zh-CN" altLang="en-US"/>
              <a:t>从而更远离</a:t>
            </a:r>
            <a:r>
              <a:rPr lang="en-US" altLang="zh-CN"/>
              <a:t>xj</a:t>
            </a:r>
            <a:endParaRPr lang="en-US" altLang="zh-CN"/>
          </a:p>
        </p:txBody>
      </p:sp>
      <p:sp>
        <p:nvSpPr>
          <p:cNvPr id="7" name="文本框 6"/>
          <p:cNvSpPr txBox="1"/>
          <p:nvPr/>
        </p:nvSpPr>
        <p:spPr>
          <a:xfrm>
            <a:off x="8164830" y="3115945"/>
            <a:ext cx="3665855" cy="3692525"/>
          </a:xfrm>
          <a:prstGeom prst="rect">
            <a:avLst/>
          </a:prstGeom>
          <a:noFill/>
        </p:spPr>
        <p:txBody>
          <a:bodyPr wrap="square" rtlCol="0">
            <a:spAutoFit/>
          </a:bodyPr>
          <a:p>
            <a:pPr algn="just"/>
            <a:r>
              <a:rPr lang="zh-CN" altLang="en-US"/>
              <a:t>在学得一组原型向量</a:t>
            </a:r>
            <a:r>
              <a:rPr lang="en-US" altLang="zh-CN"/>
              <a:t>{p1,p2,...pq}</a:t>
            </a:r>
            <a:r>
              <a:rPr lang="zh-CN" altLang="en-US"/>
              <a:t>后，即可实现对样本空间的簇划分，对任意样本</a:t>
            </a:r>
            <a:r>
              <a:rPr lang="en-US" altLang="zh-CN"/>
              <a:t>x</a:t>
            </a:r>
            <a:r>
              <a:rPr lang="zh-CN" altLang="en-US"/>
              <a:t>，它将被划入与其距离最近的原型向量所代表的簇中；换言之，每个原型向量</a:t>
            </a:r>
            <a:r>
              <a:rPr lang="en-US" altLang="zh-CN"/>
              <a:t>pi</a:t>
            </a:r>
            <a:r>
              <a:rPr lang="zh-CN" altLang="en-US"/>
              <a:t>定义了与之相关的一个区域</a:t>
            </a:r>
            <a:r>
              <a:rPr lang="en-US" altLang="zh-CN"/>
              <a:t>Ri</a:t>
            </a:r>
            <a:r>
              <a:rPr lang="zh-CN" altLang="en-US"/>
              <a:t>，该区域中每个样本与</a:t>
            </a:r>
            <a:r>
              <a:rPr lang="en-US" altLang="zh-CN"/>
              <a:t>pi</a:t>
            </a:r>
            <a:r>
              <a:rPr lang="zh-CN" altLang="en-US"/>
              <a:t>的距离不大于它与其他原型向量</a:t>
            </a:r>
            <a:r>
              <a:rPr lang="en-US" altLang="zh-CN"/>
              <a:t>pi'(i'</a:t>
            </a:r>
            <a:r>
              <a:rPr lang="zh-CN" altLang="en-US"/>
              <a:t>不等于</a:t>
            </a:r>
            <a:r>
              <a:rPr lang="en-US" altLang="zh-CN"/>
              <a:t>i)</a:t>
            </a:r>
            <a:r>
              <a:rPr lang="zh-CN" altLang="en-US"/>
              <a:t>的距离，即：</a:t>
            </a:r>
            <a:endParaRPr lang="zh-CN" altLang="en-US"/>
          </a:p>
          <a:p>
            <a:pPr algn="just"/>
            <a:endParaRPr lang="zh-CN" altLang="en-US"/>
          </a:p>
          <a:p>
            <a:pPr algn="just"/>
            <a:endParaRPr lang="zh-CN" altLang="en-US"/>
          </a:p>
          <a:p>
            <a:pPr algn="just"/>
            <a:endParaRPr lang="zh-CN" altLang="en-US"/>
          </a:p>
          <a:p>
            <a:pPr algn="just"/>
            <a:r>
              <a:rPr lang="zh-CN" altLang="en-US"/>
              <a:t>由此形成了对样本空间的簇划分</a:t>
            </a:r>
            <a:endParaRPr lang="zh-CN" altLang="en-US"/>
          </a:p>
          <a:p>
            <a:pPr algn="just"/>
            <a:r>
              <a:rPr lang="en-US" altLang="zh-CN"/>
              <a:t>{R1,R2,....Rq}</a:t>
            </a:r>
            <a:endParaRPr lang="en-US" altLang="zh-CN"/>
          </a:p>
        </p:txBody>
      </p:sp>
      <p:graphicFrame>
        <p:nvGraphicFramePr>
          <p:cNvPr id="11" name="对象 10">
            <a:hlinkClick r:id="" action="ppaction://ole?verb="/>
          </p:cNvPr>
          <p:cNvGraphicFramePr>
            <a:graphicFrameLocks noChangeAspect="1"/>
          </p:cNvGraphicFramePr>
          <p:nvPr/>
        </p:nvGraphicFramePr>
        <p:xfrm>
          <a:off x="7965440" y="5462270"/>
          <a:ext cx="4265295" cy="521970"/>
        </p:xfrm>
        <a:graphic>
          <a:graphicData uri="http://schemas.openxmlformats.org/presentationml/2006/ole">
            <mc:AlternateContent xmlns:mc="http://schemas.openxmlformats.org/markup-compatibility/2006">
              <mc:Choice xmlns:v="urn:schemas-microsoft-com:vml" Requires="v">
                <p:oleObj spid="_x0000_s3073" name="" r:id="rId6" imgW="2387600" imgH="292100" progId="Equation.KSEE3">
                  <p:embed/>
                </p:oleObj>
              </mc:Choice>
              <mc:Fallback>
                <p:oleObj name="" r:id="rId6" imgW="2387600" imgH="292100" progId="Equation.KSEE3">
                  <p:embed/>
                  <p:pic>
                    <p:nvPicPr>
                      <p:cNvPr id="0" name="图片 3072"/>
                      <p:cNvPicPr/>
                      <p:nvPr/>
                    </p:nvPicPr>
                    <p:blipFill>
                      <a:blip r:embed="rId7"/>
                      <a:stretch>
                        <a:fillRect/>
                      </a:stretch>
                    </p:blipFill>
                    <p:spPr>
                      <a:xfrm>
                        <a:off x="7965440" y="5462270"/>
                        <a:ext cx="4265295" cy="52197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154305" y="833755"/>
          <a:ext cx="7797165" cy="4297680"/>
        </p:xfrm>
        <a:graphic>
          <a:graphicData uri="http://schemas.openxmlformats.org/drawingml/2006/table">
            <a:tbl>
              <a:tblPr firstRow="1" bandRow="1">
                <a:tableStyleId>{5C22544A-7EE6-4342-B048-85BDC9FD1C3A}</a:tableStyleId>
              </a:tblPr>
              <a:tblGrid>
                <a:gridCol w="838200"/>
                <a:gridCol w="991235"/>
                <a:gridCol w="880110"/>
                <a:gridCol w="908685"/>
                <a:gridCol w="853440"/>
                <a:gridCol w="882015"/>
                <a:gridCol w="880110"/>
                <a:gridCol w="881380"/>
                <a:gridCol w="681990"/>
              </a:tblGrid>
              <a:tr h="640080">
                <a:tc>
                  <a:txBody>
                    <a:bodyPr/>
                    <a:p>
                      <a:pPr algn="l">
                        <a:buNone/>
                      </a:pPr>
                      <a:r>
                        <a:rPr lang="en-US" altLang="zh-CN" b="1">
                          <a:solidFill>
                            <a:schemeClr val="dk1"/>
                          </a:solidFill>
                          <a:latin typeface="微软雅黑" panose="020B0503020204020204" charset="-122"/>
                          <a:ea typeface="微软雅黑" panose="020B0503020204020204" charset="-122"/>
                        </a:rPr>
                        <a:t>编号</a:t>
                      </a:r>
                      <a:endParaRPr lang="en-US" altLang="zh-CN" b="1">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密度</a:t>
                      </a:r>
                      <a:endParaRPr lang="en-US" altLang="zh-CN">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含糖率</a:t>
                      </a:r>
                      <a:endParaRPr lang="en-US" altLang="zh-CN">
                        <a:solidFill>
                          <a:schemeClr val="dk1"/>
                        </a:solidFill>
                        <a:latin typeface="微软雅黑" panose="020B0503020204020204" charset="-122"/>
                        <a:ea typeface="微软雅黑" panose="020B0503020204020204" charset="-122"/>
                      </a:endParaRPr>
                    </a:p>
                  </a:txBody>
                  <a:tcPr/>
                </a:tc>
                <a:tc>
                  <a:txBody>
                    <a:bodyPr/>
                    <a:p>
                      <a:pPr algn="l">
                        <a:buNone/>
                      </a:pPr>
                      <a:r>
                        <a:rPr lang="en-US" altLang="zh-CN" b="1">
                          <a:solidFill>
                            <a:schemeClr val="dk1"/>
                          </a:solidFill>
                          <a:latin typeface="微软雅黑" panose="020B0503020204020204" charset="-122"/>
                          <a:ea typeface="微软雅黑" panose="020B0503020204020204" charset="-122"/>
                        </a:rPr>
                        <a:t>编号</a:t>
                      </a:r>
                      <a:endParaRPr lang="en-US" altLang="zh-CN" b="1">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密度</a:t>
                      </a:r>
                      <a:endParaRPr lang="en-US" altLang="zh-CN">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含糖率</a:t>
                      </a:r>
                      <a:endParaRPr lang="en-US" altLang="zh-CN">
                        <a:solidFill>
                          <a:schemeClr val="dk1"/>
                        </a:solidFill>
                        <a:latin typeface="微软雅黑" panose="020B0503020204020204" charset="-122"/>
                        <a:ea typeface="微软雅黑" panose="020B0503020204020204" charset="-122"/>
                      </a:endParaRPr>
                    </a:p>
                  </a:txBody>
                  <a:tcPr/>
                </a:tc>
                <a:tc>
                  <a:txBody>
                    <a:bodyPr/>
                    <a:p>
                      <a:pPr algn="l">
                        <a:buNone/>
                      </a:pPr>
                      <a:r>
                        <a:rPr lang="en-US" altLang="zh-CN" b="1">
                          <a:solidFill>
                            <a:schemeClr val="dk1"/>
                          </a:solidFill>
                          <a:latin typeface="微软雅黑" panose="020B0503020204020204" charset="-122"/>
                          <a:ea typeface="微软雅黑" panose="020B0503020204020204" charset="-122"/>
                        </a:rPr>
                        <a:t>编号</a:t>
                      </a:r>
                      <a:endParaRPr lang="en-US" altLang="zh-CN" b="1">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密度</a:t>
                      </a:r>
                      <a:endParaRPr lang="en-US" altLang="zh-CN">
                        <a:solidFill>
                          <a:schemeClr val="dk1"/>
                        </a:solidFill>
                        <a:latin typeface="微软雅黑" panose="020B0503020204020204" charset="-122"/>
                        <a:ea typeface="微软雅黑" panose="020B0503020204020204" charset="-122"/>
                      </a:endParaRPr>
                    </a:p>
                  </a:txBody>
                  <a:tcPr/>
                </a:tc>
                <a:tc>
                  <a:txBody>
                    <a:bodyPr/>
                    <a:p>
                      <a:pPr algn="l">
                        <a:buNone/>
                      </a:pPr>
                      <a:r>
                        <a:rPr lang="en-US" altLang="zh-CN">
                          <a:solidFill>
                            <a:schemeClr val="dk1"/>
                          </a:solidFill>
                          <a:latin typeface="微软雅黑" panose="020B0503020204020204" charset="-122"/>
                          <a:ea typeface="微软雅黑" panose="020B0503020204020204" charset="-122"/>
                        </a:rPr>
                        <a:t>含糖率</a:t>
                      </a:r>
                      <a:endParaRPr lang="en-US" altLang="zh-CN">
                        <a:solidFill>
                          <a:schemeClr val="dk1"/>
                        </a:solidFill>
                        <a:latin typeface="微软雅黑" panose="020B0503020204020204" charset="-122"/>
                        <a:ea typeface="微软雅黑" panose="020B0503020204020204" charset="-122"/>
                      </a:endParaRPr>
                    </a:p>
                  </a:txBody>
                  <a:tcPr/>
                </a:tc>
              </a:tr>
              <a:tr h="365760">
                <a:tc>
                  <a:txBody>
                    <a:bodyPr/>
                    <a:p>
                      <a:pPr>
                        <a:buNone/>
                      </a:pPr>
                      <a:r>
                        <a:rPr lang="en-US" altLang="zh-CN">
                          <a:solidFill>
                            <a:srgbClr val="FF0000"/>
                          </a:solidFill>
                        </a:rPr>
                        <a:t>1</a:t>
                      </a:r>
                      <a:endParaRPr lang="en-US" altLang="zh-CN">
                        <a:solidFill>
                          <a:srgbClr val="FF0000"/>
                        </a:solidFill>
                      </a:endParaRPr>
                    </a:p>
                  </a:txBody>
                  <a:tcPr/>
                </a:tc>
                <a:tc>
                  <a:txBody>
                    <a:bodyPr/>
                    <a:p>
                      <a:pPr algn="l">
                        <a:buNone/>
                      </a:pPr>
                      <a:r>
                        <a:rPr lang="en-US" altLang="zh-CN" sz="1800" b="0">
                          <a:solidFill>
                            <a:schemeClr val="tx2"/>
                          </a:solidFill>
                        </a:rPr>
                        <a:t>0.697</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0.46</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11</a:t>
                      </a:r>
                      <a:endParaRPr lang="en-US" altLang="zh-CN">
                        <a:solidFill>
                          <a:srgbClr val="FF0000"/>
                        </a:solidFill>
                      </a:endParaRPr>
                    </a:p>
                  </a:txBody>
                  <a:tcPr/>
                </a:tc>
                <a:tc>
                  <a:txBody>
                    <a:bodyPr/>
                    <a:p>
                      <a:pPr algn="l">
                        <a:buNone/>
                      </a:pPr>
                      <a:r>
                        <a:rPr lang="en-US" altLang="zh-CN" sz="1800" b="0"/>
                        <a:t>0.245</a:t>
                      </a:r>
                      <a:endParaRPr lang="en-US" altLang="zh-CN" sz="1800" b="0"/>
                    </a:p>
                  </a:txBody>
                  <a:tcPr marL="0" marR="0" marT="0" marB="0" vert="horz" anchor="b"/>
                </a:tc>
                <a:tc>
                  <a:txBody>
                    <a:bodyPr/>
                    <a:p>
                      <a:pPr algn="l">
                        <a:buNone/>
                      </a:pPr>
                      <a:r>
                        <a:rPr lang="en-US" altLang="zh-CN" sz="1800" b="0"/>
                        <a:t>0.057</a:t>
                      </a:r>
                      <a:endParaRPr lang="en-US" altLang="zh-CN" sz="1800" b="0"/>
                    </a:p>
                  </a:txBody>
                  <a:tcPr marL="0" marR="0" marT="0" marB="0" vert="horz" anchor="b"/>
                </a:tc>
                <a:tc>
                  <a:txBody>
                    <a:bodyPr/>
                    <a:p>
                      <a:pPr algn="l">
                        <a:buNone/>
                      </a:pPr>
                      <a:r>
                        <a:rPr lang="en-US" altLang="zh-CN">
                          <a:solidFill>
                            <a:srgbClr val="FF0000"/>
                          </a:solidFill>
                        </a:rPr>
                        <a:t>21</a:t>
                      </a:r>
                      <a:endParaRPr lang="en-US" altLang="zh-CN">
                        <a:solidFill>
                          <a:srgbClr val="FF0000"/>
                        </a:solidFill>
                      </a:endParaRPr>
                    </a:p>
                  </a:txBody>
                  <a:tcPr/>
                </a:tc>
                <a:tc>
                  <a:txBody>
                    <a:bodyPr/>
                    <a:p>
                      <a:pPr algn="l">
                        <a:buNone/>
                      </a:pPr>
                      <a:r>
                        <a:rPr lang="en-US" altLang="zh-CN" sz="1800" b="0"/>
                        <a:t>0.748</a:t>
                      </a:r>
                      <a:endParaRPr lang="en-US" altLang="zh-CN" sz="1800" b="0"/>
                    </a:p>
                  </a:txBody>
                  <a:tcPr marL="0" marR="0" marT="0" marB="0" vert="horz" anchor="b"/>
                </a:tc>
                <a:tc>
                  <a:txBody>
                    <a:bodyPr/>
                    <a:p>
                      <a:pPr algn="l">
                        <a:buNone/>
                      </a:pPr>
                      <a:r>
                        <a:rPr lang="en-US" altLang="zh-CN" sz="1800" b="0"/>
                        <a:t>0.232</a:t>
                      </a:r>
                      <a:endParaRPr lang="en-US" altLang="zh-CN" sz="1800" b="0"/>
                    </a:p>
                  </a:txBody>
                  <a:tcPr marL="0" marR="0" marT="0" marB="0" vert="horz" anchor="b"/>
                </a:tc>
              </a:tr>
              <a:tr h="365760">
                <a:tc>
                  <a:txBody>
                    <a:bodyPr/>
                    <a:p>
                      <a:pPr>
                        <a:buNone/>
                      </a:pPr>
                      <a:r>
                        <a:rPr lang="en-US" altLang="zh-CN">
                          <a:solidFill>
                            <a:srgbClr val="FF0000"/>
                          </a:solidFill>
                        </a:rPr>
                        <a:t>2</a:t>
                      </a:r>
                      <a:endParaRPr lang="en-US" altLang="zh-CN">
                        <a:solidFill>
                          <a:srgbClr val="FF0000"/>
                        </a:solidFill>
                      </a:endParaRPr>
                    </a:p>
                  </a:txBody>
                  <a:tcPr/>
                </a:tc>
                <a:tc>
                  <a:txBody>
                    <a:bodyPr/>
                    <a:p>
                      <a:pPr algn="l">
                        <a:buNone/>
                      </a:pPr>
                      <a:r>
                        <a:rPr lang="en-US" altLang="zh-CN" sz="1800" b="0">
                          <a:solidFill>
                            <a:schemeClr val="tx2"/>
                          </a:solidFill>
                        </a:rPr>
                        <a:t>0.744</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0.376</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12</a:t>
                      </a:r>
                      <a:endParaRPr lang="en-US" altLang="zh-CN">
                        <a:solidFill>
                          <a:srgbClr val="FF0000"/>
                        </a:solidFill>
                      </a:endParaRPr>
                    </a:p>
                  </a:txBody>
                  <a:tcPr/>
                </a:tc>
                <a:tc>
                  <a:txBody>
                    <a:bodyPr/>
                    <a:p>
                      <a:pPr algn="l">
                        <a:buNone/>
                      </a:pPr>
                      <a:r>
                        <a:rPr lang="en-US" altLang="zh-CN" sz="1800" b="0"/>
                        <a:t>0.343</a:t>
                      </a:r>
                      <a:endParaRPr lang="en-US" altLang="zh-CN" sz="1800" b="0"/>
                    </a:p>
                  </a:txBody>
                  <a:tcPr marL="0" marR="0" marT="0" marB="0" vert="horz" anchor="b"/>
                </a:tc>
                <a:tc>
                  <a:txBody>
                    <a:bodyPr/>
                    <a:p>
                      <a:pPr algn="l">
                        <a:buNone/>
                      </a:pPr>
                      <a:r>
                        <a:rPr lang="en-US" altLang="zh-CN" sz="1800" b="0"/>
                        <a:t>0.099</a:t>
                      </a:r>
                      <a:endParaRPr lang="en-US" altLang="zh-CN" sz="1800" b="0"/>
                    </a:p>
                  </a:txBody>
                  <a:tcPr marL="0" marR="0" marT="0" marB="0" vert="horz" anchor="b"/>
                </a:tc>
                <a:tc>
                  <a:txBody>
                    <a:bodyPr/>
                    <a:p>
                      <a:pPr algn="l">
                        <a:buNone/>
                      </a:pPr>
                      <a:r>
                        <a:rPr lang="en-US" altLang="zh-CN">
                          <a:solidFill>
                            <a:srgbClr val="FF0000"/>
                          </a:solidFill>
                        </a:rPr>
                        <a:t>22</a:t>
                      </a:r>
                      <a:endParaRPr lang="en-US" altLang="zh-CN">
                        <a:solidFill>
                          <a:srgbClr val="FF0000"/>
                        </a:solidFill>
                      </a:endParaRPr>
                    </a:p>
                  </a:txBody>
                  <a:tcPr/>
                </a:tc>
                <a:tc>
                  <a:txBody>
                    <a:bodyPr/>
                    <a:p>
                      <a:pPr algn="l">
                        <a:buNone/>
                      </a:pPr>
                      <a:r>
                        <a:rPr lang="en-US" altLang="zh-CN" sz="1800" b="0"/>
                        <a:t>0.714</a:t>
                      </a:r>
                      <a:endParaRPr lang="en-US" altLang="zh-CN" sz="1800" b="0"/>
                    </a:p>
                  </a:txBody>
                  <a:tcPr marL="0" marR="0" marT="0" marB="0" vert="horz" anchor="b"/>
                </a:tc>
                <a:tc>
                  <a:txBody>
                    <a:bodyPr/>
                    <a:p>
                      <a:pPr algn="l">
                        <a:buNone/>
                      </a:pPr>
                      <a:r>
                        <a:rPr lang="en-US" altLang="zh-CN" sz="1800" b="0"/>
                        <a:t>0.346</a:t>
                      </a:r>
                      <a:endParaRPr lang="en-US" altLang="zh-CN" sz="1800" b="0"/>
                    </a:p>
                  </a:txBody>
                  <a:tcPr marL="0" marR="0" marT="0" marB="0" vert="horz" anchor="b"/>
                </a:tc>
              </a:tr>
              <a:tr h="365760">
                <a:tc>
                  <a:txBody>
                    <a:bodyPr/>
                    <a:p>
                      <a:pPr>
                        <a:buNone/>
                      </a:pPr>
                      <a:r>
                        <a:rPr lang="en-US" altLang="zh-CN">
                          <a:solidFill>
                            <a:srgbClr val="FF0000"/>
                          </a:solidFill>
                        </a:rPr>
                        <a:t>3</a:t>
                      </a:r>
                      <a:endParaRPr lang="en-US" altLang="zh-CN">
                        <a:solidFill>
                          <a:srgbClr val="FF0000"/>
                        </a:solidFill>
                      </a:endParaRPr>
                    </a:p>
                  </a:txBody>
                  <a:tcPr/>
                </a:tc>
                <a:tc>
                  <a:txBody>
                    <a:bodyPr/>
                    <a:p>
                      <a:pPr algn="l">
                        <a:buNone/>
                      </a:pPr>
                      <a:r>
                        <a:rPr lang="en-US" altLang="zh-CN" sz="1800" b="0">
                          <a:solidFill>
                            <a:schemeClr val="tx2"/>
                          </a:solidFill>
                        </a:rPr>
                        <a:t>0.634</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0.264</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13</a:t>
                      </a:r>
                      <a:endParaRPr lang="en-US" altLang="zh-CN">
                        <a:solidFill>
                          <a:srgbClr val="FF0000"/>
                        </a:solidFill>
                      </a:endParaRPr>
                    </a:p>
                  </a:txBody>
                  <a:tcPr/>
                </a:tc>
                <a:tc>
                  <a:txBody>
                    <a:bodyPr/>
                    <a:p>
                      <a:pPr algn="l">
                        <a:buNone/>
                      </a:pPr>
                      <a:r>
                        <a:rPr lang="en-US" altLang="zh-CN" sz="1800" b="0"/>
                        <a:t>0.639</a:t>
                      </a:r>
                      <a:endParaRPr lang="en-US" altLang="zh-CN" sz="1800" b="0"/>
                    </a:p>
                  </a:txBody>
                  <a:tcPr marL="0" marR="0" marT="0" marB="0" vert="horz" anchor="b"/>
                </a:tc>
                <a:tc>
                  <a:txBody>
                    <a:bodyPr/>
                    <a:p>
                      <a:pPr algn="l">
                        <a:buNone/>
                      </a:pPr>
                      <a:r>
                        <a:rPr lang="en-US" altLang="zh-CN" sz="1800" b="0"/>
                        <a:t>0.161</a:t>
                      </a:r>
                      <a:endParaRPr lang="en-US" altLang="zh-CN" sz="1800" b="0"/>
                    </a:p>
                  </a:txBody>
                  <a:tcPr marL="0" marR="0" marT="0" marB="0" vert="horz" anchor="b"/>
                </a:tc>
                <a:tc>
                  <a:txBody>
                    <a:bodyPr/>
                    <a:p>
                      <a:pPr algn="l">
                        <a:buNone/>
                      </a:pPr>
                      <a:r>
                        <a:rPr lang="en-US" altLang="zh-CN">
                          <a:solidFill>
                            <a:srgbClr val="FF0000"/>
                          </a:solidFill>
                        </a:rPr>
                        <a:t>23</a:t>
                      </a:r>
                      <a:endParaRPr lang="en-US" altLang="zh-CN">
                        <a:solidFill>
                          <a:srgbClr val="FF0000"/>
                        </a:solidFill>
                      </a:endParaRPr>
                    </a:p>
                  </a:txBody>
                  <a:tcPr/>
                </a:tc>
                <a:tc>
                  <a:txBody>
                    <a:bodyPr/>
                    <a:p>
                      <a:pPr algn="l">
                        <a:buNone/>
                      </a:pPr>
                      <a:r>
                        <a:rPr lang="en-US" altLang="zh-CN" sz="1800" b="0"/>
                        <a:t>0.483</a:t>
                      </a:r>
                      <a:endParaRPr lang="en-US" altLang="zh-CN" sz="1800" b="0"/>
                    </a:p>
                  </a:txBody>
                  <a:tcPr marL="0" marR="0" marT="0" marB="0" vert="horz" anchor="b"/>
                </a:tc>
                <a:tc>
                  <a:txBody>
                    <a:bodyPr/>
                    <a:p>
                      <a:pPr algn="l">
                        <a:buNone/>
                      </a:pPr>
                      <a:r>
                        <a:rPr lang="en-US" altLang="zh-CN" sz="1800" b="0"/>
                        <a:t>0.312</a:t>
                      </a:r>
                      <a:endParaRPr lang="en-US" altLang="zh-CN" sz="1800" b="0"/>
                    </a:p>
                  </a:txBody>
                  <a:tcPr marL="0" marR="0" marT="0" marB="0" vert="horz" anchor="b"/>
                </a:tc>
              </a:tr>
              <a:tr h="365760">
                <a:tc>
                  <a:txBody>
                    <a:bodyPr/>
                    <a:p>
                      <a:pPr>
                        <a:buNone/>
                      </a:pPr>
                      <a:r>
                        <a:rPr lang="en-US" altLang="zh-CN">
                          <a:solidFill>
                            <a:srgbClr val="FF0000"/>
                          </a:solidFill>
                        </a:rPr>
                        <a:t>4</a:t>
                      </a:r>
                      <a:endParaRPr lang="en-US" altLang="zh-CN">
                        <a:solidFill>
                          <a:srgbClr val="FF0000"/>
                        </a:solidFill>
                      </a:endParaRPr>
                    </a:p>
                  </a:txBody>
                  <a:tcPr/>
                </a:tc>
                <a:tc>
                  <a:txBody>
                    <a:bodyPr/>
                    <a:p>
                      <a:pPr algn="l">
                        <a:buNone/>
                      </a:pPr>
                      <a:r>
                        <a:rPr lang="en-US" altLang="zh-CN" sz="1800" b="0">
                          <a:solidFill>
                            <a:schemeClr val="tx2"/>
                          </a:solidFill>
                        </a:rPr>
                        <a:t>0.608</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0.318</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14</a:t>
                      </a:r>
                      <a:endParaRPr lang="en-US" altLang="zh-CN">
                        <a:solidFill>
                          <a:srgbClr val="FF0000"/>
                        </a:solidFill>
                      </a:endParaRPr>
                    </a:p>
                  </a:txBody>
                  <a:tcPr/>
                </a:tc>
                <a:tc>
                  <a:txBody>
                    <a:bodyPr/>
                    <a:p>
                      <a:pPr algn="l">
                        <a:buNone/>
                      </a:pPr>
                      <a:r>
                        <a:rPr lang="en-US" altLang="zh-CN" sz="1800" b="0"/>
                        <a:t>0.657</a:t>
                      </a:r>
                      <a:endParaRPr lang="en-US" altLang="zh-CN" sz="1800" b="0"/>
                    </a:p>
                  </a:txBody>
                  <a:tcPr marL="0" marR="0" marT="0" marB="0" vert="horz" anchor="b"/>
                </a:tc>
                <a:tc>
                  <a:txBody>
                    <a:bodyPr/>
                    <a:p>
                      <a:pPr algn="l">
                        <a:buNone/>
                      </a:pPr>
                      <a:r>
                        <a:rPr lang="en-US" altLang="zh-CN" sz="1800" b="0"/>
                        <a:t>0.198</a:t>
                      </a:r>
                      <a:endParaRPr lang="en-US" altLang="zh-CN" sz="1800" b="0"/>
                    </a:p>
                  </a:txBody>
                  <a:tcPr marL="0" marR="0" marT="0" marB="0" vert="horz" anchor="b"/>
                </a:tc>
                <a:tc>
                  <a:txBody>
                    <a:bodyPr/>
                    <a:p>
                      <a:pPr algn="l">
                        <a:buNone/>
                      </a:pPr>
                      <a:r>
                        <a:rPr lang="en-US" altLang="zh-CN">
                          <a:solidFill>
                            <a:srgbClr val="FF0000"/>
                          </a:solidFill>
                        </a:rPr>
                        <a:t>24</a:t>
                      </a:r>
                      <a:endParaRPr lang="en-US" altLang="zh-CN">
                        <a:solidFill>
                          <a:srgbClr val="FF0000"/>
                        </a:solidFill>
                      </a:endParaRPr>
                    </a:p>
                  </a:txBody>
                  <a:tcPr/>
                </a:tc>
                <a:tc>
                  <a:txBody>
                    <a:bodyPr/>
                    <a:p>
                      <a:pPr algn="l">
                        <a:buNone/>
                      </a:pPr>
                      <a:r>
                        <a:rPr lang="en-US" altLang="zh-CN" sz="1800" b="0"/>
                        <a:t>0.478</a:t>
                      </a:r>
                      <a:endParaRPr lang="en-US" altLang="zh-CN" sz="1800" b="0"/>
                    </a:p>
                  </a:txBody>
                  <a:tcPr marL="0" marR="0" marT="0" marB="0" vert="horz" anchor="b"/>
                </a:tc>
                <a:tc>
                  <a:txBody>
                    <a:bodyPr/>
                    <a:p>
                      <a:pPr algn="l">
                        <a:buNone/>
                      </a:pPr>
                      <a:r>
                        <a:rPr lang="en-US" altLang="zh-CN" sz="1800" b="0"/>
                        <a:t>0.437</a:t>
                      </a:r>
                      <a:endParaRPr lang="en-US" altLang="zh-CN" sz="1800" b="0"/>
                    </a:p>
                  </a:txBody>
                  <a:tcPr marL="0" marR="0" marT="0" marB="0" vert="horz" anchor="b"/>
                </a:tc>
              </a:tr>
              <a:tr h="365760">
                <a:tc>
                  <a:txBody>
                    <a:bodyPr/>
                    <a:p>
                      <a:pPr>
                        <a:buNone/>
                      </a:pPr>
                      <a:r>
                        <a:rPr lang="en-US" altLang="zh-CN">
                          <a:solidFill>
                            <a:srgbClr val="FF0000"/>
                          </a:solidFill>
                        </a:rPr>
                        <a:t>5</a:t>
                      </a:r>
                      <a:endParaRPr lang="en-US" altLang="zh-CN">
                        <a:solidFill>
                          <a:srgbClr val="FF0000"/>
                        </a:solidFill>
                      </a:endParaRPr>
                    </a:p>
                  </a:txBody>
                  <a:tcPr/>
                </a:tc>
                <a:tc>
                  <a:txBody>
                    <a:bodyPr/>
                    <a:p>
                      <a:pPr algn="l">
                        <a:buNone/>
                      </a:pPr>
                      <a:r>
                        <a:rPr lang="en-US" altLang="zh-CN" sz="1800" b="0">
                          <a:solidFill>
                            <a:schemeClr val="tx2"/>
                          </a:solidFill>
                        </a:rPr>
                        <a:t>0.556</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0.215</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15</a:t>
                      </a:r>
                      <a:endParaRPr lang="en-US" altLang="zh-CN">
                        <a:solidFill>
                          <a:srgbClr val="FF0000"/>
                        </a:solidFill>
                      </a:endParaRPr>
                    </a:p>
                  </a:txBody>
                  <a:tcPr/>
                </a:tc>
                <a:tc>
                  <a:txBody>
                    <a:bodyPr/>
                    <a:p>
                      <a:pPr algn="l">
                        <a:buNone/>
                      </a:pPr>
                      <a:r>
                        <a:rPr lang="en-US" altLang="zh-CN" sz="1800" b="0"/>
                        <a:t>0.36</a:t>
                      </a:r>
                      <a:endParaRPr lang="en-US" altLang="zh-CN" sz="1800" b="0"/>
                    </a:p>
                  </a:txBody>
                  <a:tcPr marL="0" marR="0" marT="0" marB="0" vert="horz" anchor="b"/>
                </a:tc>
                <a:tc>
                  <a:txBody>
                    <a:bodyPr/>
                    <a:p>
                      <a:pPr algn="l">
                        <a:buNone/>
                      </a:pPr>
                      <a:r>
                        <a:rPr lang="en-US" altLang="zh-CN" sz="1800" b="0"/>
                        <a:t>0.37</a:t>
                      </a:r>
                      <a:endParaRPr lang="en-US" altLang="zh-CN" sz="1800" b="0"/>
                    </a:p>
                  </a:txBody>
                  <a:tcPr marL="0" marR="0" marT="0" marB="0" vert="horz" anchor="b"/>
                </a:tc>
                <a:tc>
                  <a:txBody>
                    <a:bodyPr/>
                    <a:p>
                      <a:pPr algn="l">
                        <a:buNone/>
                      </a:pPr>
                      <a:r>
                        <a:rPr lang="en-US" altLang="zh-CN">
                          <a:solidFill>
                            <a:srgbClr val="FF0000"/>
                          </a:solidFill>
                        </a:rPr>
                        <a:t>25</a:t>
                      </a:r>
                      <a:endParaRPr lang="en-US" altLang="zh-CN">
                        <a:solidFill>
                          <a:srgbClr val="FF0000"/>
                        </a:solidFill>
                      </a:endParaRPr>
                    </a:p>
                  </a:txBody>
                  <a:tcPr/>
                </a:tc>
                <a:tc>
                  <a:txBody>
                    <a:bodyPr/>
                    <a:p>
                      <a:pPr algn="l">
                        <a:buNone/>
                      </a:pPr>
                      <a:r>
                        <a:rPr lang="en-US" altLang="zh-CN" sz="1800" b="0"/>
                        <a:t>0.525</a:t>
                      </a:r>
                      <a:endParaRPr lang="en-US" altLang="zh-CN" sz="1800" b="0"/>
                    </a:p>
                  </a:txBody>
                  <a:tcPr marL="0" marR="0" marT="0" marB="0" vert="horz" anchor="b"/>
                </a:tc>
                <a:tc>
                  <a:txBody>
                    <a:bodyPr/>
                    <a:p>
                      <a:pPr algn="l">
                        <a:buNone/>
                      </a:pPr>
                      <a:r>
                        <a:rPr lang="en-US" altLang="zh-CN" sz="1800" b="0"/>
                        <a:t>0.369</a:t>
                      </a:r>
                      <a:endParaRPr lang="en-US" altLang="zh-CN" sz="1800" b="0"/>
                    </a:p>
                  </a:txBody>
                  <a:tcPr marL="0" marR="0" marT="0" marB="0" vert="horz" anchor="b"/>
                </a:tc>
              </a:tr>
              <a:tr h="365760">
                <a:tc>
                  <a:txBody>
                    <a:bodyPr/>
                    <a:p>
                      <a:pPr>
                        <a:buNone/>
                      </a:pPr>
                      <a:r>
                        <a:rPr lang="en-US" altLang="zh-CN">
                          <a:solidFill>
                            <a:srgbClr val="FF0000"/>
                          </a:solidFill>
                        </a:rPr>
                        <a:t>6</a:t>
                      </a:r>
                      <a:endParaRPr lang="en-US" altLang="zh-CN">
                        <a:solidFill>
                          <a:srgbClr val="FF0000"/>
                        </a:solidFill>
                      </a:endParaRPr>
                    </a:p>
                  </a:txBody>
                  <a:tcPr/>
                </a:tc>
                <a:tc>
                  <a:txBody>
                    <a:bodyPr/>
                    <a:p>
                      <a:pPr algn="l">
                        <a:buNone/>
                      </a:pPr>
                      <a:r>
                        <a:rPr lang="en-US" altLang="zh-CN" sz="1800" b="0">
                          <a:solidFill>
                            <a:schemeClr val="tx2"/>
                          </a:solidFill>
                        </a:rPr>
                        <a:t>0.403</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0.237</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16</a:t>
                      </a:r>
                      <a:endParaRPr lang="en-US" altLang="zh-CN">
                        <a:solidFill>
                          <a:srgbClr val="FF0000"/>
                        </a:solidFill>
                      </a:endParaRPr>
                    </a:p>
                  </a:txBody>
                  <a:tcPr/>
                </a:tc>
                <a:tc>
                  <a:txBody>
                    <a:bodyPr/>
                    <a:p>
                      <a:pPr algn="l">
                        <a:buNone/>
                      </a:pPr>
                      <a:r>
                        <a:rPr lang="en-US" altLang="zh-CN" sz="1800" b="0"/>
                        <a:t>0.593</a:t>
                      </a:r>
                      <a:endParaRPr lang="en-US" altLang="zh-CN" sz="1800" b="0"/>
                    </a:p>
                  </a:txBody>
                  <a:tcPr marL="0" marR="0" marT="0" marB="0" vert="horz" anchor="b"/>
                </a:tc>
                <a:tc>
                  <a:txBody>
                    <a:bodyPr/>
                    <a:p>
                      <a:pPr algn="l">
                        <a:buNone/>
                      </a:pPr>
                      <a:r>
                        <a:rPr lang="en-US" altLang="zh-CN" sz="1800" b="0"/>
                        <a:t>0.042</a:t>
                      </a:r>
                      <a:endParaRPr lang="en-US" altLang="zh-CN" sz="1800" b="0"/>
                    </a:p>
                  </a:txBody>
                  <a:tcPr marL="0" marR="0" marT="0" marB="0" vert="horz" anchor="b"/>
                </a:tc>
                <a:tc>
                  <a:txBody>
                    <a:bodyPr/>
                    <a:p>
                      <a:pPr algn="l">
                        <a:buNone/>
                      </a:pPr>
                      <a:r>
                        <a:rPr lang="en-US" altLang="zh-CN">
                          <a:solidFill>
                            <a:srgbClr val="FF0000"/>
                          </a:solidFill>
                        </a:rPr>
                        <a:t>26</a:t>
                      </a:r>
                      <a:endParaRPr lang="en-US" altLang="zh-CN">
                        <a:solidFill>
                          <a:srgbClr val="FF0000"/>
                        </a:solidFill>
                      </a:endParaRPr>
                    </a:p>
                  </a:txBody>
                  <a:tcPr/>
                </a:tc>
                <a:tc>
                  <a:txBody>
                    <a:bodyPr/>
                    <a:p>
                      <a:pPr algn="l">
                        <a:buNone/>
                      </a:pPr>
                      <a:r>
                        <a:rPr lang="en-US" altLang="zh-CN" sz="1800" b="0"/>
                        <a:t>0.751</a:t>
                      </a:r>
                      <a:endParaRPr lang="en-US" altLang="zh-CN" sz="1800" b="0"/>
                    </a:p>
                  </a:txBody>
                  <a:tcPr marL="0" marR="0" marT="0" marB="0" vert="horz" anchor="b"/>
                </a:tc>
                <a:tc>
                  <a:txBody>
                    <a:bodyPr/>
                    <a:p>
                      <a:pPr algn="l">
                        <a:buNone/>
                      </a:pPr>
                      <a:r>
                        <a:rPr lang="en-US" altLang="zh-CN" sz="1800" b="0"/>
                        <a:t>0.489</a:t>
                      </a:r>
                      <a:endParaRPr lang="en-US" altLang="zh-CN" sz="1800" b="0"/>
                    </a:p>
                  </a:txBody>
                  <a:tcPr marL="0" marR="0" marT="0" marB="0" vert="horz" anchor="b"/>
                </a:tc>
              </a:tr>
              <a:tr h="365760">
                <a:tc>
                  <a:txBody>
                    <a:bodyPr/>
                    <a:p>
                      <a:pPr>
                        <a:buNone/>
                      </a:pPr>
                      <a:r>
                        <a:rPr lang="en-US" altLang="zh-CN">
                          <a:solidFill>
                            <a:srgbClr val="FF0000"/>
                          </a:solidFill>
                        </a:rPr>
                        <a:t>7</a:t>
                      </a:r>
                      <a:endParaRPr lang="en-US" altLang="zh-CN">
                        <a:solidFill>
                          <a:srgbClr val="FF0000"/>
                        </a:solidFill>
                      </a:endParaRPr>
                    </a:p>
                  </a:txBody>
                  <a:tcPr/>
                </a:tc>
                <a:tc>
                  <a:txBody>
                    <a:bodyPr/>
                    <a:p>
                      <a:pPr algn="l">
                        <a:buNone/>
                      </a:pPr>
                      <a:r>
                        <a:rPr lang="en-US" altLang="zh-CN" sz="1800" b="0">
                          <a:solidFill>
                            <a:schemeClr val="tx2"/>
                          </a:solidFill>
                        </a:rPr>
                        <a:t>0.481</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0.149</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17</a:t>
                      </a:r>
                      <a:endParaRPr lang="en-US" altLang="zh-CN">
                        <a:solidFill>
                          <a:srgbClr val="FF0000"/>
                        </a:solidFill>
                      </a:endParaRPr>
                    </a:p>
                  </a:txBody>
                  <a:tcPr/>
                </a:tc>
                <a:tc>
                  <a:txBody>
                    <a:bodyPr/>
                    <a:p>
                      <a:pPr algn="l">
                        <a:buNone/>
                      </a:pPr>
                      <a:r>
                        <a:rPr lang="en-US" altLang="zh-CN" sz="1800" b="0"/>
                        <a:t>0.719</a:t>
                      </a:r>
                      <a:endParaRPr lang="en-US" altLang="zh-CN" sz="1800" b="0"/>
                    </a:p>
                  </a:txBody>
                  <a:tcPr marL="0" marR="0" marT="0" marB="0" vert="horz" anchor="b"/>
                </a:tc>
                <a:tc>
                  <a:txBody>
                    <a:bodyPr/>
                    <a:p>
                      <a:pPr algn="l">
                        <a:buNone/>
                      </a:pPr>
                      <a:r>
                        <a:rPr lang="en-US" altLang="zh-CN" sz="1800" b="0"/>
                        <a:t>0.103</a:t>
                      </a:r>
                      <a:endParaRPr lang="en-US" altLang="zh-CN" sz="1800" b="0"/>
                    </a:p>
                  </a:txBody>
                  <a:tcPr marL="0" marR="0" marT="0" marB="0" vert="horz" anchor="b"/>
                </a:tc>
                <a:tc>
                  <a:txBody>
                    <a:bodyPr/>
                    <a:p>
                      <a:pPr algn="l">
                        <a:buNone/>
                      </a:pPr>
                      <a:r>
                        <a:rPr lang="en-US" altLang="zh-CN">
                          <a:solidFill>
                            <a:srgbClr val="FF0000"/>
                          </a:solidFill>
                        </a:rPr>
                        <a:t>27</a:t>
                      </a:r>
                      <a:endParaRPr lang="en-US" altLang="zh-CN">
                        <a:solidFill>
                          <a:srgbClr val="FF0000"/>
                        </a:solidFill>
                      </a:endParaRPr>
                    </a:p>
                  </a:txBody>
                  <a:tcPr/>
                </a:tc>
                <a:tc>
                  <a:txBody>
                    <a:bodyPr/>
                    <a:p>
                      <a:pPr algn="l">
                        <a:buNone/>
                      </a:pPr>
                      <a:r>
                        <a:rPr lang="en-US" altLang="zh-CN" sz="1800" b="0"/>
                        <a:t>0.532</a:t>
                      </a:r>
                      <a:endParaRPr lang="en-US" altLang="zh-CN" sz="1800" b="0"/>
                    </a:p>
                  </a:txBody>
                  <a:tcPr marL="0" marR="0" marT="0" marB="0" vert="horz" anchor="b"/>
                </a:tc>
                <a:tc>
                  <a:txBody>
                    <a:bodyPr/>
                    <a:p>
                      <a:pPr algn="l">
                        <a:buNone/>
                      </a:pPr>
                      <a:r>
                        <a:rPr lang="en-US" altLang="zh-CN" sz="1800" b="0"/>
                        <a:t>0.472</a:t>
                      </a:r>
                      <a:endParaRPr lang="en-US" altLang="zh-CN" sz="1800" b="0"/>
                    </a:p>
                  </a:txBody>
                  <a:tcPr marL="0" marR="0" marT="0" marB="0" vert="horz" anchor="b"/>
                </a:tc>
              </a:tr>
              <a:tr h="365760">
                <a:tc>
                  <a:txBody>
                    <a:bodyPr/>
                    <a:p>
                      <a:pPr>
                        <a:buNone/>
                      </a:pPr>
                      <a:r>
                        <a:rPr lang="en-US" altLang="zh-CN">
                          <a:solidFill>
                            <a:srgbClr val="FF0000"/>
                          </a:solidFill>
                        </a:rPr>
                        <a:t>8</a:t>
                      </a:r>
                      <a:endParaRPr lang="en-US" altLang="zh-CN">
                        <a:solidFill>
                          <a:srgbClr val="FF0000"/>
                        </a:solidFill>
                      </a:endParaRPr>
                    </a:p>
                  </a:txBody>
                  <a:tcPr/>
                </a:tc>
                <a:tc>
                  <a:txBody>
                    <a:bodyPr/>
                    <a:p>
                      <a:pPr algn="l">
                        <a:buNone/>
                      </a:pPr>
                      <a:r>
                        <a:rPr lang="en-US" altLang="zh-CN" sz="1800" b="0">
                          <a:solidFill>
                            <a:schemeClr val="tx2"/>
                          </a:solidFill>
                        </a:rPr>
                        <a:t>0.437</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0.211</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18</a:t>
                      </a:r>
                      <a:endParaRPr lang="en-US" altLang="zh-CN">
                        <a:solidFill>
                          <a:srgbClr val="FF0000"/>
                        </a:solidFill>
                      </a:endParaRPr>
                    </a:p>
                  </a:txBody>
                  <a:tcPr/>
                </a:tc>
                <a:tc>
                  <a:txBody>
                    <a:bodyPr/>
                    <a:p>
                      <a:pPr algn="l">
                        <a:buNone/>
                      </a:pPr>
                      <a:r>
                        <a:rPr lang="en-US" altLang="zh-CN" sz="1800" b="0"/>
                        <a:t>0.359</a:t>
                      </a:r>
                      <a:endParaRPr lang="en-US" altLang="zh-CN" sz="1800" b="0"/>
                    </a:p>
                  </a:txBody>
                  <a:tcPr marL="0" marR="0" marT="0" marB="0" vert="horz" anchor="b"/>
                </a:tc>
                <a:tc>
                  <a:txBody>
                    <a:bodyPr/>
                    <a:p>
                      <a:pPr algn="l">
                        <a:buNone/>
                      </a:pPr>
                      <a:r>
                        <a:rPr lang="en-US" altLang="zh-CN" sz="1800" b="0"/>
                        <a:t>0.188</a:t>
                      </a:r>
                      <a:endParaRPr lang="en-US" altLang="zh-CN" sz="1800" b="0"/>
                    </a:p>
                  </a:txBody>
                  <a:tcPr marL="0" marR="0" marT="0" marB="0" vert="horz" anchor="b"/>
                </a:tc>
                <a:tc>
                  <a:txBody>
                    <a:bodyPr/>
                    <a:p>
                      <a:pPr algn="l">
                        <a:buNone/>
                      </a:pPr>
                      <a:r>
                        <a:rPr lang="en-US" altLang="zh-CN">
                          <a:solidFill>
                            <a:srgbClr val="FF0000"/>
                          </a:solidFill>
                        </a:rPr>
                        <a:t>28</a:t>
                      </a:r>
                      <a:endParaRPr lang="en-US" altLang="zh-CN">
                        <a:solidFill>
                          <a:srgbClr val="FF0000"/>
                        </a:solidFill>
                      </a:endParaRPr>
                    </a:p>
                  </a:txBody>
                  <a:tcPr/>
                </a:tc>
                <a:tc>
                  <a:txBody>
                    <a:bodyPr/>
                    <a:p>
                      <a:pPr algn="l">
                        <a:buNone/>
                      </a:pPr>
                      <a:r>
                        <a:rPr lang="en-US" altLang="zh-CN" sz="1800" b="0"/>
                        <a:t>0.473</a:t>
                      </a:r>
                      <a:endParaRPr lang="en-US" altLang="zh-CN" sz="1800" b="0"/>
                    </a:p>
                  </a:txBody>
                  <a:tcPr marL="0" marR="0" marT="0" marB="0" vert="horz" anchor="b"/>
                </a:tc>
                <a:tc>
                  <a:txBody>
                    <a:bodyPr/>
                    <a:p>
                      <a:pPr algn="l">
                        <a:buNone/>
                      </a:pPr>
                      <a:r>
                        <a:rPr lang="en-US" altLang="zh-CN" sz="1800" b="0"/>
                        <a:t>0.376</a:t>
                      </a:r>
                      <a:endParaRPr lang="en-US" altLang="zh-CN" sz="1800" b="0"/>
                    </a:p>
                  </a:txBody>
                  <a:tcPr marL="0" marR="0" marT="0" marB="0" vert="horz" anchor="b"/>
                </a:tc>
              </a:tr>
              <a:tr h="365760">
                <a:tc>
                  <a:txBody>
                    <a:bodyPr/>
                    <a:p>
                      <a:pPr>
                        <a:buNone/>
                      </a:pPr>
                      <a:r>
                        <a:rPr lang="en-US" altLang="zh-CN">
                          <a:solidFill>
                            <a:srgbClr val="FF0000"/>
                          </a:solidFill>
                        </a:rPr>
                        <a:t>9</a:t>
                      </a:r>
                      <a:endParaRPr lang="en-US" altLang="zh-CN">
                        <a:solidFill>
                          <a:srgbClr val="FF0000"/>
                        </a:solidFill>
                      </a:endParaRPr>
                    </a:p>
                  </a:txBody>
                  <a:tcPr/>
                </a:tc>
                <a:tc>
                  <a:txBody>
                    <a:bodyPr/>
                    <a:p>
                      <a:pPr algn="l">
                        <a:buNone/>
                      </a:pPr>
                      <a:r>
                        <a:rPr lang="en-US" altLang="zh-CN" sz="1800" b="0">
                          <a:solidFill>
                            <a:schemeClr val="tx2"/>
                          </a:solidFill>
                        </a:rPr>
                        <a:t>0.666</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0.091</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19</a:t>
                      </a:r>
                      <a:endParaRPr lang="en-US" altLang="zh-CN">
                        <a:solidFill>
                          <a:srgbClr val="FF0000"/>
                        </a:solidFill>
                      </a:endParaRPr>
                    </a:p>
                  </a:txBody>
                  <a:tcPr/>
                </a:tc>
                <a:tc>
                  <a:txBody>
                    <a:bodyPr/>
                    <a:p>
                      <a:pPr algn="l">
                        <a:buNone/>
                      </a:pPr>
                      <a:r>
                        <a:rPr lang="en-US" altLang="zh-CN" sz="1800" b="0"/>
                        <a:t>0.339</a:t>
                      </a:r>
                      <a:endParaRPr lang="en-US" altLang="zh-CN" sz="1800" b="0"/>
                    </a:p>
                  </a:txBody>
                  <a:tcPr marL="0" marR="0" marT="0" marB="0" vert="horz" anchor="b"/>
                </a:tc>
                <a:tc>
                  <a:txBody>
                    <a:bodyPr/>
                    <a:p>
                      <a:pPr algn="l">
                        <a:buNone/>
                      </a:pPr>
                      <a:r>
                        <a:rPr lang="en-US" altLang="zh-CN" sz="1800" b="0"/>
                        <a:t>0.241</a:t>
                      </a:r>
                      <a:endParaRPr lang="en-US" altLang="zh-CN" sz="1800" b="0"/>
                    </a:p>
                  </a:txBody>
                  <a:tcPr marL="0" marR="0" marT="0" marB="0" vert="horz" anchor="b"/>
                </a:tc>
                <a:tc>
                  <a:txBody>
                    <a:bodyPr/>
                    <a:p>
                      <a:pPr algn="l">
                        <a:buNone/>
                      </a:pPr>
                      <a:r>
                        <a:rPr lang="en-US" altLang="zh-CN">
                          <a:solidFill>
                            <a:srgbClr val="FF0000"/>
                          </a:solidFill>
                        </a:rPr>
                        <a:t>29</a:t>
                      </a:r>
                      <a:endParaRPr lang="en-US" altLang="zh-CN">
                        <a:solidFill>
                          <a:srgbClr val="FF0000"/>
                        </a:solidFill>
                      </a:endParaRPr>
                    </a:p>
                  </a:txBody>
                  <a:tcPr/>
                </a:tc>
                <a:tc>
                  <a:txBody>
                    <a:bodyPr/>
                    <a:p>
                      <a:pPr algn="l">
                        <a:buNone/>
                      </a:pPr>
                      <a:r>
                        <a:rPr lang="en-US" altLang="zh-CN" sz="1800" b="0"/>
                        <a:t>0.725</a:t>
                      </a:r>
                      <a:endParaRPr lang="en-US" altLang="zh-CN" sz="1800" b="0"/>
                    </a:p>
                  </a:txBody>
                  <a:tcPr marL="0" marR="0" marT="0" marB="0" vert="horz" anchor="b"/>
                </a:tc>
                <a:tc>
                  <a:txBody>
                    <a:bodyPr/>
                    <a:p>
                      <a:pPr algn="l">
                        <a:buNone/>
                      </a:pPr>
                      <a:r>
                        <a:rPr lang="en-US" altLang="zh-CN" sz="1800" b="0"/>
                        <a:t>0.445</a:t>
                      </a:r>
                      <a:endParaRPr lang="en-US" altLang="zh-CN" sz="1800" b="0"/>
                    </a:p>
                  </a:txBody>
                  <a:tcPr marL="0" marR="0" marT="0" marB="0" vert="horz" anchor="b"/>
                </a:tc>
              </a:tr>
              <a:tr h="365760">
                <a:tc>
                  <a:txBody>
                    <a:bodyPr/>
                    <a:p>
                      <a:pPr>
                        <a:buNone/>
                      </a:pPr>
                      <a:r>
                        <a:rPr lang="en-US" altLang="zh-CN">
                          <a:solidFill>
                            <a:srgbClr val="FF0000"/>
                          </a:solidFill>
                        </a:rPr>
                        <a:t>10</a:t>
                      </a:r>
                      <a:endParaRPr lang="en-US" altLang="zh-CN">
                        <a:solidFill>
                          <a:srgbClr val="FF0000"/>
                        </a:solidFill>
                      </a:endParaRPr>
                    </a:p>
                  </a:txBody>
                  <a:tcPr/>
                </a:tc>
                <a:tc>
                  <a:txBody>
                    <a:bodyPr/>
                    <a:p>
                      <a:pPr algn="l">
                        <a:buNone/>
                      </a:pPr>
                      <a:r>
                        <a:rPr lang="en-US" altLang="zh-CN" sz="1800" b="0">
                          <a:solidFill>
                            <a:schemeClr val="tx2"/>
                          </a:solidFill>
                        </a:rPr>
                        <a:t>0.243</a:t>
                      </a:r>
                      <a:endParaRPr lang="en-US" altLang="zh-CN" sz="1800" b="0">
                        <a:solidFill>
                          <a:schemeClr val="tx2"/>
                        </a:solidFill>
                      </a:endParaRPr>
                    </a:p>
                  </a:txBody>
                  <a:tcPr marL="0" marR="0" marT="0" marB="0" vert="horz" anchor="b"/>
                </a:tc>
                <a:tc>
                  <a:txBody>
                    <a:bodyPr/>
                    <a:p>
                      <a:pPr algn="l">
                        <a:buNone/>
                      </a:pPr>
                      <a:r>
                        <a:rPr lang="en-US" altLang="zh-CN" sz="1800" b="0">
                          <a:solidFill>
                            <a:schemeClr val="tx2"/>
                          </a:solidFill>
                        </a:rPr>
                        <a:t>0.267</a:t>
                      </a:r>
                      <a:endParaRPr lang="en-US" altLang="zh-CN" sz="1800" b="0">
                        <a:solidFill>
                          <a:schemeClr val="tx2"/>
                        </a:solidFill>
                      </a:endParaRPr>
                    </a:p>
                  </a:txBody>
                  <a:tcPr marL="0" marR="0" marT="0" marB="0" vert="horz" anchor="b"/>
                </a:tc>
                <a:tc>
                  <a:txBody>
                    <a:bodyPr/>
                    <a:p>
                      <a:pPr algn="l">
                        <a:buNone/>
                      </a:pPr>
                      <a:r>
                        <a:rPr lang="en-US" altLang="zh-CN">
                          <a:solidFill>
                            <a:srgbClr val="FF0000"/>
                          </a:solidFill>
                        </a:rPr>
                        <a:t>20</a:t>
                      </a:r>
                      <a:endParaRPr lang="en-US" altLang="zh-CN">
                        <a:solidFill>
                          <a:srgbClr val="FF0000"/>
                        </a:solidFill>
                      </a:endParaRPr>
                    </a:p>
                  </a:txBody>
                  <a:tcPr/>
                </a:tc>
                <a:tc>
                  <a:txBody>
                    <a:bodyPr/>
                    <a:p>
                      <a:pPr algn="l">
                        <a:buNone/>
                      </a:pPr>
                      <a:r>
                        <a:rPr lang="en-US" altLang="zh-CN" sz="1800" b="0"/>
                        <a:t>0.282</a:t>
                      </a:r>
                      <a:endParaRPr lang="en-US" altLang="zh-CN" sz="1800" b="0"/>
                    </a:p>
                  </a:txBody>
                  <a:tcPr marL="0" marR="0" marT="0" marB="0" vert="horz" anchor="b"/>
                </a:tc>
                <a:tc>
                  <a:txBody>
                    <a:bodyPr/>
                    <a:p>
                      <a:pPr algn="l">
                        <a:buNone/>
                      </a:pPr>
                      <a:r>
                        <a:rPr lang="en-US" altLang="zh-CN" sz="1800" b="0"/>
                        <a:t>0.257</a:t>
                      </a:r>
                      <a:endParaRPr lang="en-US" altLang="zh-CN" sz="1800" b="0"/>
                    </a:p>
                  </a:txBody>
                  <a:tcPr marL="0" marR="0" marT="0" marB="0" vert="horz" anchor="b"/>
                </a:tc>
                <a:tc>
                  <a:txBody>
                    <a:bodyPr/>
                    <a:p>
                      <a:pPr algn="l">
                        <a:buNone/>
                      </a:pPr>
                      <a:r>
                        <a:rPr lang="en-US" altLang="zh-CN">
                          <a:solidFill>
                            <a:srgbClr val="FF0000"/>
                          </a:solidFill>
                        </a:rPr>
                        <a:t>30</a:t>
                      </a:r>
                      <a:endParaRPr lang="en-US" altLang="zh-CN">
                        <a:solidFill>
                          <a:srgbClr val="FF0000"/>
                        </a:solidFill>
                      </a:endParaRPr>
                    </a:p>
                  </a:txBody>
                  <a:tcPr/>
                </a:tc>
                <a:tc>
                  <a:txBody>
                    <a:bodyPr/>
                    <a:p>
                      <a:pPr algn="l">
                        <a:buNone/>
                      </a:pPr>
                      <a:r>
                        <a:rPr lang="en-US" altLang="zh-CN" sz="1800" b="0"/>
                        <a:t>0.446</a:t>
                      </a:r>
                      <a:endParaRPr lang="en-US" altLang="zh-CN" sz="1800" b="0"/>
                    </a:p>
                  </a:txBody>
                  <a:tcPr marL="0" marR="0" marT="0" marB="0" vert="horz" anchor="b"/>
                </a:tc>
                <a:tc>
                  <a:txBody>
                    <a:bodyPr/>
                    <a:p>
                      <a:pPr algn="l">
                        <a:buNone/>
                      </a:pPr>
                      <a:r>
                        <a:rPr lang="en-US" altLang="zh-CN" sz="1800" b="0"/>
                        <a:t>0.459</a:t>
                      </a:r>
                      <a:endParaRPr lang="en-US" altLang="zh-CN" sz="1800" b="0"/>
                    </a:p>
                  </a:txBody>
                  <a:tcPr marL="0" marR="0" marT="0" marB="0" vert="horz" anchor="b"/>
                </a:tc>
              </a:tr>
            </a:tbl>
          </a:graphicData>
        </a:graphic>
      </p:graphicFrame>
      <p:sp>
        <p:nvSpPr>
          <p:cNvPr id="9" name="文本框 8"/>
          <p:cNvSpPr txBox="1"/>
          <p:nvPr/>
        </p:nvSpPr>
        <p:spPr>
          <a:xfrm>
            <a:off x="695960" y="5131435"/>
            <a:ext cx="2265680" cy="368300"/>
          </a:xfrm>
          <a:prstGeom prst="rect">
            <a:avLst/>
          </a:prstGeom>
          <a:noFill/>
        </p:spPr>
        <p:txBody>
          <a:bodyPr wrap="square" rtlCol="0">
            <a:spAutoFit/>
          </a:bodyPr>
          <a:p>
            <a:r>
              <a:rPr lang="zh-CN" altLang="en-US">
                <a:solidFill>
                  <a:srgbClr val="002060"/>
                </a:solidFill>
                <a:latin typeface="楷体" panose="02010609060101010101" charset="-122"/>
                <a:ea typeface="楷体" panose="02010609060101010101" charset="-122"/>
              </a:rPr>
              <a:t>西瓜数据集</a:t>
            </a:r>
            <a:r>
              <a:rPr lang="en-US" altLang="zh-CN">
                <a:solidFill>
                  <a:srgbClr val="002060"/>
                </a:solidFill>
                <a:latin typeface="楷体" panose="02010609060101010101" charset="-122"/>
                <a:ea typeface="楷体" panose="02010609060101010101" charset="-122"/>
              </a:rPr>
              <a:t>4.0</a:t>
            </a:r>
            <a:endParaRPr lang="en-US" altLang="zh-CN">
              <a:solidFill>
                <a:srgbClr val="002060"/>
              </a:solidFill>
              <a:latin typeface="楷体" panose="02010609060101010101" charset="-122"/>
              <a:ea typeface="楷体" panose="02010609060101010101" charset="-122"/>
            </a:endParaRPr>
          </a:p>
        </p:txBody>
      </p:sp>
      <p:sp>
        <p:nvSpPr>
          <p:cNvPr id="10" name="文本框 9"/>
          <p:cNvSpPr txBox="1"/>
          <p:nvPr/>
        </p:nvSpPr>
        <p:spPr>
          <a:xfrm>
            <a:off x="8128000" y="96520"/>
            <a:ext cx="3622040" cy="6185535"/>
          </a:xfrm>
          <a:prstGeom prst="rect">
            <a:avLst/>
          </a:prstGeom>
          <a:noFill/>
        </p:spPr>
        <p:txBody>
          <a:bodyPr wrap="square" rtlCol="0">
            <a:spAutoFit/>
          </a:bodyPr>
          <a:p>
            <a:r>
              <a:rPr lang="zh-CN" altLang="en-US"/>
              <a:t>我们以左侧西瓜数据集</a:t>
            </a:r>
            <a:r>
              <a:rPr lang="en-US" altLang="zh-CN"/>
              <a:t>4.0</a:t>
            </a:r>
            <a:r>
              <a:rPr lang="zh-CN" altLang="en-US"/>
              <a:t>为例来演示</a:t>
            </a:r>
            <a:r>
              <a:rPr lang="en-US" altLang="zh-CN"/>
              <a:t>LVQ</a:t>
            </a:r>
            <a:r>
              <a:rPr lang="zh-CN" altLang="en-US"/>
              <a:t>的学习过程。</a:t>
            </a:r>
            <a:endParaRPr lang="zh-CN" altLang="en-US"/>
          </a:p>
          <a:p>
            <a:r>
              <a:rPr lang="zh-CN" altLang="en-US"/>
              <a:t>令</a:t>
            </a:r>
            <a:r>
              <a:rPr lang="en-US" altLang="zh-CN"/>
              <a:t>9~21</a:t>
            </a:r>
            <a:r>
              <a:rPr lang="zh-CN" altLang="en-US"/>
              <a:t>号样本的类别标记为</a:t>
            </a:r>
            <a:r>
              <a:rPr lang="en-US" altLang="zh-CN"/>
              <a:t>c2</a:t>
            </a:r>
            <a:r>
              <a:rPr lang="zh-CN" altLang="en-US"/>
              <a:t>，其他样本类别标记为</a:t>
            </a:r>
            <a:r>
              <a:rPr lang="en-US" altLang="zh-CN"/>
              <a:t>c1</a:t>
            </a:r>
            <a:r>
              <a:rPr lang="zh-CN" altLang="en-US"/>
              <a:t>，假定</a:t>
            </a:r>
            <a:r>
              <a:rPr lang="en-US" altLang="zh-CN"/>
              <a:t>q=5</a:t>
            </a:r>
            <a:r>
              <a:rPr lang="zh-CN" altLang="en-US"/>
              <a:t>，即学习目标是找到</a:t>
            </a:r>
            <a:r>
              <a:rPr lang="en-US" altLang="zh-CN"/>
              <a:t>5</a:t>
            </a:r>
            <a:r>
              <a:rPr lang="zh-CN" altLang="en-US"/>
              <a:t>个原型向量</a:t>
            </a:r>
            <a:r>
              <a:rPr lang="en-US" altLang="zh-CN"/>
              <a:t>p1,p2,p3,p4,p5.</a:t>
            </a:r>
            <a:r>
              <a:rPr lang="zh-CN" altLang="en-US"/>
              <a:t>假定其对应的类别标记分别为</a:t>
            </a:r>
            <a:r>
              <a:rPr lang="en-US" altLang="zh-CN"/>
              <a:t>c1,c2,c2,c1,c1.</a:t>
            </a:r>
            <a:endParaRPr lang="en-US" altLang="zh-CN"/>
          </a:p>
          <a:p>
            <a:r>
              <a:rPr lang="zh-CN" altLang="en-US"/>
              <a:t>算法开始时，根据样本的类别标记和簇的预设类别标记对原型向量进行随机初始化，假定初始化为样本</a:t>
            </a:r>
            <a:r>
              <a:rPr lang="en-US" altLang="zh-CN"/>
              <a:t>x5,x12,x18,x23,x29</a:t>
            </a:r>
            <a:r>
              <a:rPr lang="zh-CN" altLang="en-US"/>
              <a:t>，在第一轮迭代中，假定随机选取的样本为</a:t>
            </a:r>
            <a:r>
              <a:rPr lang="en-US" altLang="zh-CN"/>
              <a:t>x1,</a:t>
            </a:r>
            <a:r>
              <a:rPr lang="zh-CN" altLang="en-US"/>
              <a:t>该样本与当前原型向量</a:t>
            </a:r>
            <a:r>
              <a:rPr lang="en-US" altLang="zh-CN"/>
              <a:t>p1,p2,p3,p4,p5</a:t>
            </a:r>
            <a:r>
              <a:rPr lang="zh-CN" altLang="en-US"/>
              <a:t>的距离分别是：</a:t>
            </a:r>
            <a:r>
              <a:rPr lang="en-US" altLang="zh-CN"/>
              <a:t>0.283</a:t>
            </a:r>
            <a:r>
              <a:rPr lang="zh-CN" altLang="en-US"/>
              <a:t>，</a:t>
            </a:r>
            <a:r>
              <a:rPr lang="en-US" altLang="zh-CN"/>
              <a:t>0.506</a:t>
            </a:r>
            <a:r>
              <a:rPr lang="zh-CN" altLang="en-US"/>
              <a:t>，</a:t>
            </a:r>
            <a:r>
              <a:rPr lang="en-US" altLang="zh-CN"/>
              <a:t>0.434</a:t>
            </a:r>
            <a:r>
              <a:rPr lang="zh-CN" altLang="en-US"/>
              <a:t>，</a:t>
            </a:r>
            <a:r>
              <a:rPr lang="en-US" altLang="zh-CN"/>
              <a:t>0.260</a:t>
            </a:r>
            <a:r>
              <a:rPr lang="zh-CN" altLang="en-US"/>
              <a:t>，</a:t>
            </a:r>
            <a:r>
              <a:rPr lang="en-US" altLang="zh-CN"/>
              <a:t>0.032</a:t>
            </a:r>
            <a:r>
              <a:rPr lang="zh-CN" altLang="en-US"/>
              <a:t>，由于</a:t>
            </a:r>
            <a:r>
              <a:rPr lang="en-US" altLang="zh-CN"/>
              <a:t>p5</a:t>
            </a:r>
            <a:r>
              <a:rPr lang="zh-CN" altLang="en-US"/>
              <a:t>和</a:t>
            </a:r>
            <a:r>
              <a:rPr lang="en-US" altLang="zh-CN"/>
              <a:t>x1</a:t>
            </a:r>
            <a:r>
              <a:rPr lang="zh-CN" altLang="en-US"/>
              <a:t>的距离最近且两者具有相同的类别标记</a:t>
            </a:r>
            <a:r>
              <a:rPr lang="en-US" altLang="zh-CN"/>
              <a:t>c1,</a:t>
            </a:r>
            <a:r>
              <a:rPr lang="zh-CN" altLang="en-US"/>
              <a:t>假定学习率</a:t>
            </a:r>
            <a:r>
              <a:rPr lang="en-US" altLang="zh-CN"/>
              <a:t>k</a:t>
            </a:r>
            <a:r>
              <a:rPr lang="zh-CN" altLang="en-US"/>
              <a:t>为</a:t>
            </a:r>
            <a:r>
              <a:rPr lang="en-US" altLang="zh-CN"/>
              <a:t>0.1</a:t>
            </a:r>
            <a:r>
              <a:rPr lang="zh-CN" altLang="en-US"/>
              <a:t>，则</a:t>
            </a:r>
            <a:r>
              <a:rPr lang="en-US" altLang="zh-CN"/>
              <a:t>LVQ</a:t>
            </a:r>
            <a:r>
              <a:rPr lang="zh-CN" altLang="en-US"/>
              <a:t>更新</a:t>
            </a:r>
            <a:r>
              <a:rPr lang="en-US" altLang="zh-CN"/>
              <a:t>p5</a:t>
            </a:r>
            <a:r>
              <a:rPr lang="zh-CN" altLang="en-US"/>
              <a:t>得到新原型向量</a:t>
            </a:r>
            <a:r>
              <a:rPr lang="en-US" altLang="zh-CN"/>
              <a:t>:</a:t>
            </a:r>
            <a:endParaRPr lang="en-US" altLang="zh-CN"/>
          </a:p>
          <a:p>
            <a:endParaRPr lang="en-US" altLang="zh-CN"/>
          </a:p>
          <a:p>
            <a:endParaRPr lang="en-US" altLang="zh-CN"/>
          </a:p>
        </p:txBody>
      </p:sp>
      <p:sp>
        <p:nvSpPr>
          <p:cNvPr id="11" name="文本框 10"/>
          <p:cNvSpPr txBox="1"/>
          <p:nvPr/>
        </p:nvSpPr>
        <p:spPr>
          <a:xfrm>
            <a:off x="5025390" y="5650865"/>
            <a:ext cx="6364605" cy="1198880"/>
          </a:xfrm>
          <a:prstGeom prst="rect">
            <a:avLst/>
          </a:prstGeom>
          <a:noFill/>
        </p:spPr>
        <p:txBody>
          <a:bodyPr wrap="square" rtlCol="0">
            <a:spAutoFit/>
          </a:bodyPr>
          <a:p>
            <a:r>
              <a:rPr lang="en-US" altLang="zh-CN"/>
              <a:t>p'=p5+k(x1-p5)</a:t>
            </a:r>
            <a:endParaRPr lang="en-US" altLang="zh-CN"/>
          </a:p>
          <a:p>
            <a:r>
              <a:rPr lang="en-US" altLang="zh-CN"/>
              <a:t>=(0.725;0.445)+0.1((0.697;0.46)-(0.725;0.445))</a:t>
            </a:r>
            <a:endParaRPr lang="en-US" altLang="zh-CN"/>
          </a:p>
          <a:p>
            <a:r>
              <a:rPr lang="en-US" altLang="zh-CN"/>
              <a:t>=(0.722;0,447)</a:t>
            </a:r>
            <a:endParaRPr lang="en-US" altLang="zh-CN"/>
          </a:p>
          <a:p>
            <a:r>
              <a:rPr lang="zh-CN" altLang="en-US"/>
              <a:t>将</a:t>
            </a:r>
            <a:r>
              <a:rPr lang="en-US" altLang="zh-CN"/>
              <a:t>p5</a:t>
            </a:r>
            <a:r>
              <a:rPr lang="zh-CN" altLang="en-US"/>
              <a:t>更新为</a:t>
            </a:r>
            <a:r>
              <a:rPr lang="en-US" altLang="zh-CN"/>
              <a:t>p'</a:t>
            </a:r>
            <a:r>
              <a:rPr lang="zh-CN" altLang="en-US"/>
              <a:t>后，不断重复上述过程，直到算法终止。</a:t>
            </a:r>
            <a:endParaRPr lang="zh-CN" altLang="en-US"/>
          </a:p>
        </p:txBody>
      </p:sp>
      <p:sp>
        <p:nvSpPr>
          <p:cNvPr id="13" name="文本框 12"/>
          <p:cNvSpPr txBox="1"/>
          <p:nvPr/>
        </p:nvSpPr>
        <p:spPr>
          <a:xfrm>
            <a:off x="219710" y="253365"/>
            <a:ext cx="2280285" cy="521970"/>
          </a:xfrm>
          <a:prstGeom prst="rect">
            <a:avLst/>
          </a:prstGeom>
          <a:noFill/>
        </p:spPr>
        <p:txBody>
          <a:bodyPr wrap="square" rtlCol="0">
            <a:spAutoFit/>
          </a:bodyPr>
          <a:p>
            <a:r>
              <a:rPr lang="zh-CN" altLang="en-US" sz="2800" b="1">
                <a:solidFill>
                  <a:srgbClr val="FF0000"/>
                </a:solidFill>
                <a:latin typeface="楷体" panose="02010609060101010101" charset="-122"/>
                <a:ea typeface="楷体" panose="02010609060101010101" charset="-122"/>
              </a:rPr>
              <a:t>过程演示</a:t>
            </a:r>
            <a:endParaRPr lang="zh-CN" altLang="en-US" sz="2800" b="1">
              <a:solidFill>
                <a:srgbClr val="FF0000"/>
              </a:solidFill>
              <a:latin typeface="楷体" panose="02010609060101010101" charset="-122"/>
              <a:ea typeface="楷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40685" y="2475865"/>
            <a:ext cx="6826250" cy="1106805"/>
          </a:xfrm>
          <a:prstGeom prst="rect">
            <a:avLst/>
          </a:prstGeom>
          <a:noFill/>
        </p:spPr>
        <p:txBody>
          <a:bodyPr wrap="square" rtlCol="0">
            <a:spAutoFit/>
          </a:bodyPr>
          <a:p>
            <a:pPr algn="ctr"/>
            <a:r>
              <a:rPr lang="en-US" altLang="zh-CN"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r>
              <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zh-CN" alt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Words>
  <Application>WPS 演示</Application>
  <PresentationFormat>宽屏</PresentationFormat>
  <Paragraphs>248</Paragraphs>
  <Slides>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vt:i4>
      </vt:variant>
      <vt:variant>
        <vt:lpstr>幻灯片标题</vt:lpstr>
      </vt:variant>
      <vt:variant>
        <vt:i4>6</vt:i4>
      </vt:variant>
    </vt:vector>
  </HeadingPairs>
  <TitlesOfParts>
    <vt:vector size="27" baseType="lpstr">
      <vt:lpstr>Arial</vt:lpstr>
      <vt:lpstr>宋体</vt:lpstr>
      <vt:lpstr>Wingdings</vt:lpstr>
      <vt:lpstr>Arial Unicode MS</vt:lpstr>
      <vt:lpstr>Calibri Light</vt:lpstr>
      <vt:lpstr>Calibri</vt:lpstr>
      <vt:lpstr>微软雅黑</vt:lpstr>
      <vt:lpstr>Verdana</vt:lpstr>
      <vt:lpstr>华文新魏</vt:lpstr>
      <vt:lpstr>楷体</vt:lpstr>
      <vt:lpstr>Gulim</vt:lpstr>
      <vt:lpstr>等线</vt:lpstr>
      <vt:lpstr>Segoe Print</vt:lpstr>
      <vt:lpstr>Balloons</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ZGM</dc:creator>
  <cp:lastModifiedBy>幸运的北极狼</cp:lastModifiedBy>
  <cp:revision>12</cp:revision>
  <dcterms:created xsi:type="dcterms:W3CDTF">2018-05-26T11:07:43Z</dcterms:created>
  <dcterms:modified xsi:type="dcterms:W3CDTF">2018-05-26T13:27:14Z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