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99" autoAdjust="0"/>
    <p:restoredTop sz="94660"/>
  </p:normalViewPr>
  <p:slideViewPr>
    <p:cSldViewPr snapToGrid="0">
      <p:cViewPr varScale="1">
        <p:scale>
          <a:sx n="113" d="100"/>
          <a:sy n="113" d="100"/>
        </p:scale>
        <p:origin x="236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3/3/2025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3/3/2025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3/3/2025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3/3/2025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0A4E-AE71-4E47-84DF-F7CED9B247B0}"/>
              </a:ext>
            </a:extLst>
          </p:cNvPr>
          <p:cNvSpPr>
            <a:spLocks noGrp="1"/>
          </p:cNvSpPr>
          <p:nvPr>
            <p:ph type="ctrTitle"/>
          </p:nvPr>
        </p:nvSpPr>
        <p:spPr/>
        <p:txBody>
          <a:bodyPr>
            <a:normAutofit fontScale="90000"/>
          </a:bodyPr>
          <a:lstStyle/>
          <a:p>
            <a:r>
              <a:rPr lang="en-US" dirty="0"/>
              <a:t>Project 3</a:t>
            </a:r>
            <a:br>
              <a:rPr lang="en-US" dirty="0"/>
            </a:br>
            <a:r>
              <a:rPr lang="en-US" dirty="0"/>
              <a:t>ILI (Influenza like illness) in the united states</a:t>
            </a:r>
          </a:p>
        </p:txBody>
      </p:sp>
      <p:sp>
        <p:nvSpPr>
          <p:cNvPr id="3" name="Subtitle 2">
            <a:extLst>
              <a:ext uri="{FF2B5EF4-FFF2-40B4-BE49-F238E27FC236}">
                <a16:creationId xmlns:a16="http://schemas.microsoft.com/office/drawing/2014/main" id="{3AE2BD02-94E1-4CCC-8210-EC06F4C288A1}"/>
              </a:ext>
            </a:extLst>
          </p:cNvPr>
          <p:cNvSpPr>
            <a:spLocks noGrp="1"/>
          </p:cNvSpPr>
          <p:nvPr>
            <p:ph type="subTitle" idx="1"/>
          </p:nvPr>
        </p:nvSpPr>
        <p:spPr/>
        <p:txBody>
          <a:bodyPr>
            <a:normAutofit fontScale="70000" lnSpcReduction="20000"/>
          </a:bodyPr>
          <a:lstStyle/>
          <a:p>
            <a:r>
              <a:rPr lang="en-US" dirty="0"/>
              <a:t>Chris</a:t>
            </a:r>
          </a:p>
          <a:p>
            <a:r>
              <a:rPr lang="en-US" dirty="0"/>
              <a:t>Erik</a:t>
            </a:r>
          </a:p>
          <a:p>
            <a:r>
              <a:rPr lang="en-US" dirty="0"/>
              <a:t>Jamie</a:t>
            </a:r>
          </a:p>
          <a:p>
            <a:r>
              <a:rPr lang="en-US" dirty="0"/>
              <a:t>Brandon </a:t>
            </a:r>
          </a:p>
        </p:txBody>
      </p:sp>
    </p:spTree>
    <p:extLst>
      <p:ext uri="{BB962C8B-B14F-4D97-AF65-F5344CB8AC3E}">
        <p14:creationId xmlns:p14="http://schemas.microsoft.com/office/powerpoint/2010/main" val="385633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E01EB3-ED3D-45F4-BBDC-FC11EA1F2FA6}"/>
              </a:ext>
            </a:extLst>
          </p:cNvPr>
          <p:cNvSpPr>
            <a:spLocks noGrp="1"/>
          </p:cNvSpPr>
          <p:nvPr>
            <p:ph type="ctrTitle"/>
          </p:nvPr>
        </p:nvSpPr>
        <p:spPr>
          <a:xfrm>
            <a:off x="1396999" y="1811866"/>
            <a:ext cx="8991600" cy="2904067"/>
          </a:xfrm>
        </p:spPr>
        <p:txBody>
          <a:bodyPr>
            <a:normAutofit/>
          </a:bodyPr>
          <a:lstStyle/>
          <a:p>
            <a:r>
              <a:rPr lang="en-US" dirty="0"/>
              <a:t>We reviewed </a:t>
            </a:r>
            <a:r>
              <a:rPr lang="en-US" dirty="0" err="1"/>
              <a:t>ili</a:t>
            </a:r>
            <a:r>
              <a:rPr lang="en-US" dirty="0"/>
              <a:t> data from 2010 to current and broke it down by state and strain. </a:t>
            </a:r>
          </a:p>
        </p:txBody>
      </p:sp>
    </p:spTree>
    <p:extLst>
      <p:ext uri="{BB962C8B-B14F-4D97-AF65-F5344CB8AC3E}">
        <p14:creationId xmlns:p14="http://schemas.microsoft.com/office/powerpoint/2010/main" val="3833966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C6259E20-D458-44FD-B17E-2569159359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8531" y="1162788"/>
            <a:ext cx="7034937" cy="31019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9AABB2E-350B-432E-8AD0-C20CDDDC578A}"/>
              </a:ext>
            </a:extLst>
          </p:cNvPr>
          <p:cNvSpPr txBox="1"/>
          <p:nvPr/>
        </p:nvSpPr>
        <p:spPr>
          <a:xfrm>
            <a:off x="3493883" y="4771759"/>
            <a:ext cx="5204232" cy="923330"/>
          </a:xfrm>
          <a:prstGeom prst="rect">
            <a:avLst/>
          </a:prstGeom>
          <a:noFill/>
        </p:spPr>
        <p:txBody>
          <a:bodyPr wrap="square" rtlCol="0">
            <a:spAutoFit/>
          </a:bodyPr>
          <a:lstStyle/>
          <a:p>
            <a:pPr algn="ctr"/>
            <a:r>
              <a:rPr lang="en-US" dirty="0"/>
              <a:t>Over the past 15 years, the top 5 states with the highest infection: California, Texas, Wisconsin, Ohio and New York</a:t>
            </a:r>
          </a:p>
        </p:txBody>
      </p:sp>
    </p:spTree>
    <p:extLst>
      <p:ext uri="{BB962C8B-B14F-4D97-AF65-F5344CB8AC3E}">
        <p14:creationId xmlns:p14="http://schemas.microsoft.com/office/powerpoint/2010/main" val="149540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B49D535-B04F-4DFC-9C97-30E9B84BA7FF}"/>
              </a:ext>
            </a:extLst>
          </p:cNvPr>
          <p:cNvSpPr txBox="1"/>
          <p:nvPr/>
        </p:nvSpPr>
        <p:spPr>
          <a:xfrm>
            <a:off x="3512744" y="4744307"/>
            <a:ext cx="5368705" cy="923330"/>
          </a:xfrm>
          <a:prstGeom prst="rect">
            <a:avLst/>
          </a:prstGeom>
          <a:noFill/>
        </p:spPr>
        <p:txBody>
          <a:bodyPr wrap="square" rtlCol="0">
            <a:spAutoFit/>
          </a:bodyPr>
          <a:lstStyle/>
          <a:p>
            <a:pPr algn="ctr"/>
            <a:r>
              <a:rPr lang="en-US" dirty="0"/>
              <a:t>This chart compares the seasons over the last 15 years. </a:t>
            </a:r>
          </a:p>
          <a:p>
            <a:pPr algn="ctr"/>
            <a:r>
              <a:rPr lang="en-US" dirty="0"/>
              <a:t>The 2023-2024 season had the highest number of Influenza like illness with the 2021-2022 not far behind</a:t>
            </a:r>
          </a:p>
        </p:txBody>
      </p:sp>
      <p:pic>
        <p:nvPicPr>
          <p:cNvPr id="2058" name="Picture 10">
            <a:extLst>
              <a:ext uri="{FF2B5EF4-FFF2-40B4-BE49-F238E27FC236}">
                <a16:creationId xmlns:a16="http://schemas.microsoft.com/office/drawing/2014/main" id="{C6099876-31CA-4AFB-827F-64C845B47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700" y="531521"/>
            <a:ext cx="6926792" cy="4212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225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380A85-286D-4420-9FD2-B4420BF4D094}"/>
              </a:ext>
            </a:extLst>
          </p:cNvPr>
          <p:cNvSpPr txBox="1"/>
          <p:nvPr/>
        </p:nvSpPr>
        <p:spPr>
          <a:xfrm>
            <a:off x="2942685" y="4834215"/>
            <a:ext cx="5595042" cy="1200329"/>
          </a:xfrm>
          <a:prstGeom prst="rect">
            <a:avLst/>
          </a:prstGeom>
          <a:noFill/>
        </p:spPr>
        <p:txBody>
          <a:bodyPr wrap="square" rtlCol="0">
            <a:spAutoFit/>
          </a:bodyPr>
          <a:lstStyle/>
          <a:p>
            <a:pPr algn="ctr"/>
            <a:r>
              <a:rPr lang="en-US" dirty="0"/>
              <a:t>On the left we have the top 5 states with the highest Influenza like illness over the last 15 years.</a:t>
            </a:r>
          </a:p>
          <a:p>
            <a:pPr algn="ctr"/>
            <a:r>
              <a:rPr lang="en-US" dirty="0"/>
              <a:t>On the right a breakdown of the different strains of ILI of the top 5 states in the country.</a:t>
            </a:r>
          </a:p>
        </p:txBody>
      </p:sp>
      <p:pic>
        <p:nvPicPr>
          <p:cNvPr id="4100" name="Picture 4">
            <a:extLst>
              <a:ext uri="{FF2B5EF4-FFF2-40B4-BE49-F238E27FC236}">
                <a16:creationId xmlns:a16="http://schemas.microsoft.com/office/drawing/2014/main" id="{D0E8B2C3-E926-459D-9E6B-88F7773AE3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5582" y="542715"/>
            <a:ext cx="4051044" cy="39615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5B6E90C3-0268-41CD-8AF3-8C32C945D8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6129" y="542715"/>
            <a:ext cx="4468822" cy="3961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81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67251B-19B2-46BA-B49D-52A60B428169}"/>
              </a:ext>
            </a:extLst>
          </p:cNvPr>
          <p:cNvSpPr>
            <a:spLocks noGrp="1"/>
          </p:cNvSpPr>
          <p:nvPr>
            <p:ph type="ctrTitle"/>
          </p:nvPr>
        </p:nvSpPr>
        <p:spPr>
          <a:xfrm>
            <a:off x="897466" y="1252211"/>
            <a:ext cx="10397067" cy="4166456"/>
          </a:xfrm>
        </p:spPr>
        <p:txBody>
          <a:bodyPr>
            <a:noAutofit/>
          </a:bodyPr>
          <a:lstStyle/>
          <a:p>
            <a:r>
              <a:rPr lang="en-US" sz="2000" dirty="0"/>
              <a:t>We have gathered data from the last 15 years of ILI to create our charts. Our bar chart we created will give you and in depth view of the states with the highest total ILI. The line graph we created will guide you through the last 15 years and show you the years that were hit the hardest with ILI throughout the U.S. The first pie chart breaks down the top 5 U.S. states by what percentage of the U.S. they cover with ILI. Lastly, the second pie chart breaks down the types of strain percentages of ILI throughout the top 5 states in the country.</a:t>
            </a:r>
          </a:p>
        </p:txBody>
      </p:sp>
    </p:spTree>
    <p:extLst>
      <p:ext uri="{BB962C8B-B14F-4D97-AF65-F5344CB8AC3E}">
        <p14:creationId xmlns:p14="http://schemas.microsoft.com/office/powerpoint/2010/main" val="347659088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1696</TotalTime>
  <Words>248</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Parcel</vt:lpstr>
      <vt:lpstr>Project 3 ILI (Influenza like illness) in the united states</vt:lpstr>
      <vt:lpstr>We reviewed ili data from 2010 to current and broke it down by state and strain. </vt:lpstr>
      <vt:lpstr>PowerPoint Presentation</vt:lpstr>
      <vt:lpstr>PowerPoint Presentation</vt:lpstr>
      <vt:lpstr>PowerPoint Presentation</vt:lpstr>
      <vt:lpstr>We have gathered data from the last 15 years of ILI to create our charts. Our bar chart we created will give you and in depth view of the states with the highest total ILI. The line graph we created will guide you through the last 15 years and show you the years that were hit the hardest with ILI throughout the U.S. The first pie chart breaks down the top 5 U.S. states by what percentage of the U.S. they cover with ILI. Lastly, the second pie chart breaks down the types of strain percentages of ILI throughout the top 5 states in the country.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3 - FLu</dc:title>
  <dc:creator>jamie stark</dc:creator>
  <cp:lastModifiedBy>jamie stark</cp:lastModifiedBy>
  <cp:revision>13</cp:revision>
  <dcterms:created xsi:type="dcterms:W3CDTF">2025-03-03T20:46:40Z</dcterms:created>
  <dcterms:modified xsi:type="dcterms:W3CDTF">2025-03-05T01:03:39Z</dcterms:modified>
</cp:coreProperties>
</file>