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77586" y="133349"/>
            <a:ext cx="8791575" cy="1476009"/>
          </a:xfrm>
        </p:spPr>
        <p:txBody>
          <a:bodyPr>
            <a:normAutofit/>
          </a:bodyPr>
          <a:lstStyle/>
          <a:p>
            <a:r>
              <a:rPr lang="nl-NL" sz="9600" dirty="0" err="1"/>
              <a:t>homestead</a:t>
            </a:r>
            <a:endParaRPr lang="nl-NL" sz="9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44286" y="3908303"/>
            <a:ext cx="7082938" cy="2438278"/>
          </a:xfrm>
        </p:spPr>
        <p:txBody>
          <a:bodyPr>
            <a:normAutofit/>
          </a:bodyPr>
          <a:lstStyle/>
          <a:p>
            <a:r>
              <a:rPr lang="nl-NL" dirty="0"/>
              <a:t>Project 3 - DATA		INF1A</a:t>
            </a:r>
          </a:p>
          <a:p>
            <a:endParaRPr lang="nl-NL" dirty="0"/>
          </a:p>
          <a:p>
            <a:r>
              <a:rPr lang="nl-NL" dirty="0"/>
              <a:t>Jessica verhaar		</a:t>
            </a:r>
            <a:r>
              <a:rPr lang="nl-NL" dirty="0" err="1"/>
              <a:t>erik</a:t>
            </a:r>
            <a:r>
              <a:rPr lang="nl-NL" dirty="0"/>
              <a:t> van berk</a:t>
            </a:r>
          </a:p>
          <a:p>
            <a:r>
              <a:rPr lang="nl-NL" dirty="0"/>
              <a:t>Niels </a:t>
            </a:r>
            <a:r>
              <a:rPr lang="nl-NL" dirty="0" err="1"/>
              <a:t>verwoert</a:t>
            </a:r>
            <a:r>
              <a:rPr lang="nl-NL" dirty="0"/>
              <a:t>			</a:t>
            </a:r>
            <a:r>
              <a:rPr lang="nl-NL" dirty="0" err="1"/>
              <a:t>denise</a:t>
            </a:r>
            <a:r>
              <a:rPr lang="nl-NL" dirty="0"/>
              <a:t> van den berg - </a:t>
            </a:r>
            <a:r>
              <a:rPr lang="nl-NL" dirty="0" err="1"/>
              <a:t>maes</a:t>
            </a:r>
            <a:endParaRPr lang="nl-NL" dirty="0"/>
          </a:p>
          <a:p>
            <a:r>
              <a:rPr lang="nl-NL" dirty="0"/>
              <a:t>Sibren van </a:t>
            </a:r>
            <a:r>
              <a:rPr lang="nl-NL" dirty="0" err="1"/>
              <a:t>ek</a:t>
            </a:r>
            <a:r>
              <a:rPr lang="nl-NL" dirty="0"/>
              <a:t> 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825" y="-16039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iNDEX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4936"/>
          </a:xfrm>
        </p:spPr>
        <p:txBody>
          <a:bodyPr>
            <a:normAutofit/>
          </a:bodyPr>
          <a:lstStyle/>
          <a:p>
            <a:r>
              <a:rPr lang="nl-NL" dirty="0"/>
              <a:t>IDEA</a:t>
            </a:r>
          </a:p>
          <a:p>
            <a:r>
              <a:rPr lang="nl-NL" dirty="0"/>
              <a:t>DEVELOPMENT</a:t>
            </a:r>
          </a:p>
          <a:p>
            <a:r>
              <a:rPr lang="nl-NL" dirty="0"/>
              <a:t>DEMONSTRATION</a:t>
            </a:r>
          </a:p>
          <a:p>
            <a:r>
              <a:rPr lang="nl-NL" dirty="0"/>
              <a:t>COLLABORATION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940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Explanation</a:t>
            </a:r>
            <a:endParaRPr lang="nl-NL" dirty="0"/>
          </a:p>
          <a:p>
            <a:r>
              <a:rPr lang="nl-NL" dirty="0" err="1"/>
              <a:t>Usefulness</a:t>
            </a:r>
            <a:endParaRPr lang="nl-NL" dirty="0"/>
          </a:p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031875"/>
            <a:ext cx="672465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1609725"/>
            <a:ext cx="9905999" cy="4826244"/>
          </a:xfrm>
        </p:spPr>
        <p:txBody>
          <a:bodyPr numCol="2">
            <a:normAutofit/>
          </a:bodyPr>
          <a:lstStyle/>
          <a:p>
            <a:r>
              <a:rPr lang="nl-NL" dirty="0"/>
              <a:t>Datasets</a:t>
            </a:r>
          </a:p>
          <a:p>
            <a:pPr lvl="1"/>
            <a:r>
              <a:rPr lang="nl-NL" dirty="0"/>
              <a:t>Real </a:t>
            </a:r>
            <a:r>
              <a:rPr lang="nl-NL" dirty="0" err="1"/>
              <a:t>Estate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lvl="1"/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dirty="0"/>
              <a:t>Family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 err="1"/>
              <a:t>Satisfaction</a:t>
            </a:r>
            <a:r>
              <a:rPr lang="nl-NL" dirty="0"/>
              <a:t> Rating</a:t>
            </a:r>
          </a:p>
          <a:p>
            <a:r>
              <a:rPr lang="nl-NL" dirty="0"/>
              <a:t>Resources </a:t>
            </a:r>
          </a:p>
          <a:p>
            <a:pPr lvl="1"/>
            <a:r>
              <a:rPr lang="nl-NL" dirty="0"/>
              <a:t>Rotterdam Open Data</a:t>
            </a:r>
          </a:p>
          <a:p>
            <a:pPr lvl="1"/>
            <a:r>
              <a:rPr lang="nl-NL" dirty="0"/>
              <a:t>Centraal Bureau Statistiek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Database</a:t>
            </a:r>
          </a:p>
          <a:p>
            <a:pPr lvl="1"/>
            <a:r>
              <a:rPr lang="nl-NL" dirty="0"/>
              <a:t>Visual Studio Database</a:t>
            </a:r>
          </a:p>
          <a:p>
            <a:r>
              <a:rPr lang="nl-NL" dirty="0"/>
              <a:t>Timestamp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2009 - 2015</a:t>
            </a:r>
          </a:p>
          <a:p>
            <a:r>
              <a:rPr lang="nl-NL" dirty="0"/>
              <a:t>GUI filter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335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26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COLLABORATION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go?</a:t>
            </a:r>
          </a:p>
          <a:p>
            <a:r>
              <a:rPr lang="nl-NL" dirty="0" err="1"/>
              <a:t>Github</a:t>
            </a: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7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299</TotalTime>
  <Words>54</Words>
  <Application>Microsoft Office PowerPoint</Application>
  <PresentationFormat>Breedbeeld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homestead</vt:lpstr>
      <vt:lpstr>iNDEX</vt:lpstr>
      <vt:lpstr>Idea</vt:lpstr>
      <vt:lpstr>DEVELOPMENT</vt:lpstr>
      <vt:lpstr>demonstration</vt:lpstr>
      <vt:lpstr>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Denise Maes</dc:creator>
  <cp:lastModifiedBy>Denise Maes</cp:lastModifiedBy>
  <cp:revision>11</cp:revision>
  <dcterms:created xsi:type="dcterms:W3CDTF">2017-04-18T08:29:59Z</dcterms:created>
  <dcterms:modified xsi:type="dcterms:W3CDTF">2017-04-19T12:26:08Z</dcterms:modified>
</cp:coreProperties>
</file>