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sldIdLst>
    <p:sldId id="256" r:id="rId2"/>
    <p:sldId id="263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94670"/>
  </p:normalViewPr>
  <p:slideViewPr>
    <p:cSldViewPr snapToGrid="0" snapToObjects="1">
      <p:cViewPr varScale="1">
        <p:scale>
          <a:sx n="143" d="100"/>
          <a:sy n="143" d="100"/>
        </p:scale>
        <p:origin x="2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0B112-1679-FF4F-B6E3-2C16D44C7E30}" type="datetimeFigureOut">
              <a:rPr lang="en-US" smtClean="0"/>
              <a:t>4/11/22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89B194-753F-0949-9513-E55637DDB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88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12D58-A7D8-E44D-9EBD-601A1F9F5E78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ADFB85D-2F27-7B4A-8F83-075B4620B7C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95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12D58-A7D8-E44D-9EBD-601A1F9F5E78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B85D-2F27-7B4A-8F83-075B4620B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32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12D58-A7D8-E44D-9EBD-601A1F9F5E78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B85D-2F27-7B4A-8F83-075B4620B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9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12D58-A7D8-E44D-9EBD-601A1F9F5E78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B85D-2F27-7B4A-8F83-075B4620B7C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35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12D58-A7D8-E44D-9EBD-601A1F9F5E78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B85D-2F27-7B4A-8F83-075B4620B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8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12D58-A7D8-E44D-9EBD-601A1F9F5E78}" type="datetimeFigureOut">
              <a:rPr lang="en-US" smtClean="0"/>
              <a:t>4/11/22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B85D-2F27-7B4A-8F83-075B4620B7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40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12D58-A7D8-E44D-9EBD-601A1F9F5E78}" type="datetimeFigureOut">
              <a:rPr lang="en-US" smtClean="0"/>
              <a:t>4/11/22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B85D-2F27-7B4A-8F83-075B4620B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6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12D58-A7D8-E44D-9EBD-601A1F9F5E78}" type="datetimeFigureOut">
              <a:rPr lang="en-US" smtClean="0"/>
              <a:t>4/11/22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B85D-2F27-7B4A-8F83-075B4620B7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705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12D58-A7D8-E44D-9EBD-601A1F9F5E78}" type="datetimeFigureOut">
              <a:rPr lang="en-US" smtClean="0"/>
              <a:t>4/11/22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B85D-2F27-7B4A-8F83-075B4620B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0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12D58-A7D8-E44D-9EBD-601A1F9F5E78}" type="datetimeFigureOut">
              <a:rPr lang="en-US" smtClean="0"/>
              <a:t>4/11/22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B85D-2F27-7B4A-8F83-075B4620B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86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12D58-A7D8-E44D-9EBD-601A1F9F5E78}" type="datetimeFigureOut">
              <a:rPr lang="en-US" smtClean="0"/>
              <a:t>4/11/22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B85D-2F27-7B4A-8F83-075B4620B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80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4C12D58-A7D8-E44D-9EBD-601A1F9F5E78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FB85D-2F27-7B4A-8F83-075B4620B7C5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69503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1C2E1-8B72-3141-B48F-5DF4E39191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4FBB2-FFF8-EC42-8E37-F9716940AD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Stack, Queue</a:t>
            </a:r>
          </a:p>
        </p:txBody>
      </p:sp>
    </p:spTree>
    <p:extLst>
      <p:ext uri="{BB962C8B-B14F-4D97-AF65-F5344CB8AC3E}">
        <p14:creationId xmlns:p14="http://schemas.microsoft.com/office/powerpoint/2010/main" val="2989571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4F906-3AFB-454F-80FD-88D11DEAE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23A67-DE69-7543-8B1B-6ACA38BDC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Source: examples/lesson_9/</a:t>
            </a:r>
            <a:r>
              <a:rPr lang="en-US" dirty="0" err="1"/>
              <a:t>stack.c</a:t>
            </a:r>
            <a:endParaRPr lang="en-US" dirty="0"/>
          </a:p>
          <a:p>
            <a:r>
              <a:rPr lang="en-US" dirty="0"/>
              <a:t>Stack is a linear data structure storing elements in LIFO (Last In, First Out) order.</a:t>
            </a:r>
          </a:p>
          <a:p>
            <a:r>
              <a:rPr lang="en-US" dirty="0"/>
              <a:t>It commonly supports pushing elements on to it, removing the last pushed element, and checking the top element.</a:t>
            </a:r>
          </a:p>
          <a:p>
            <a:r>
              <a:rPr lang="en-US" dirty="0"/>
              <a:t>The easiest example is the ”undo stack” – each command you give the computer, such as typing a letter in the text editor, can be  undone, by popping the commands off the stack one-by-one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832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B61B6-3012-C741-8D78-E0B9871BB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1BCD5-E39F-6042-B114-3A7BF9328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Source: examples/lesson_9/</a:t>
            </a:r>
            <a:r>
              <a:rPr lang="en-US" dirty="0" err="1"/>
              <a:t>queue.c</a:t>
            </a:r>
            <a:endParaRPr lang="en-US" dirty="0"/>
          </a:p>
          <a:p>
            <a:r>
              <a:rPr lang="en-US" dirty="0"/>
              <a:t>Queue is a linear structure supporting FIFO (First in, first out).</a:t>
            </a:r>
          </a:p>
          <a:p>
            <a:r>
              <a:rPr lang="en-US" dirty="0"/>
              <a:t>It supports, enqueuing an element, dequeuing an element in the queue in the order it entered the queue, getting the front of the queue and also the rear of the queue.</a:t>
            </a:r>
          </a:p>
          <a:p>
            <a:r>
              <a:rPr lang="en-US" dirty="0"/>
              <a:t>A common example of queued processing is handling incoming orders by a </a:t>
            </a:r>
            <a:r>
              <a:rPr lang="en-US" dirty="0" err="1"/>
              <a:t>webshop</a:t>
            </a:r>
            <a:r>
              <a:rPr lang="en-US" dirty="0"/>
              <a:t>, or queuing for concert tickets. </a:t>
            </a:r>
          </a:p>
        </p:txBody>
      </p:sp>
    </p:spTree>
    <p:extLst>
      <p:ext uri="{BB962C8B-B14F-4D97-AF65-F5344CB8AC3E}">
        <p14:creationId xmlns:p14="http://schemas.microsoft.com/office/powerpoint/2010/main" val="39404072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{60A546FC-61BB-5E4D-84F7-D8DC5F509229}tf16401378</Template>
  <TotalTime>3724</TotalTime>
  <Words>178</Words>
  <Application>Microsoft Macintosh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MS Shell Dlg 2</vt:lpstr>
      <vt:lpstr>Arial</vt:lpstr>
      <vt:lpstr>Calibri</vt:lpstr>
      <vt:lpstr>Wingdings</vt:lpstr>
      <vt:lpstr>Wingdings 3</vt:lpstr>
      <vt:lpstr>Madison</vt:lpstr>
      <vt:lpstr>Introduction To Programming</vt:lpstr>
      <vt:lpstr>Stack</vt:lpstr>
      <vt:lpstr>Queue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Microsoft Office User</dc:creator>
  <cp:lastModifiedBy>Microsoft Office User</cp:lastModifiedBy>
  <cp:revision>44</cp:revision>
  <dcterms:created xsi:type="dcterms:W3CDTF">2019-10-06T10:13:22Z</dcterms:created>
  <dcterms:modified xsi:type="dcterms:W3CDTF">2022-04-11T10:27:04Z</dcterms:modified>
</cp:coreProperties>
</file>